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1" r:id="rId3"/>
    <p:sldId id="258" r:id="rId4"/>
    <p:sldId id="273" r:id="rId5"/>
    <p:sldId id="274" r:id="rId6"/>
    <p:sldId id="275" r:id="rId7"/>
    <p:sldId id="276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CECF9-630F-45EF-B822-E5DB1594E441}" type="datetimeFigureOut">
              <a:rPr lang="en-SG" smtClean="0"/>
              <a:t>20/10/2020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964D4-39DC-4EE7-8E96-F1E1863AC1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7310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D0BC3-D942-4A05-88C6-FE7AA6991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44905-184A-4AF8-9B30-C7BF29745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98259-A109-4F23-AA87-6B70590FD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E849-397E-4652-904A-849A50BB1922}" type="datetime1">
              <a:rPr lang="en-SG" smtClean="0"/>
              <a:t>20/10/2020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42805-D890-48D9-B439-836F62555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5EDB2-E5A5-4897-B12A-67BB3FB92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249E-454B-4129-9810-2C8F3B226E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6493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4D9AE-561C-42C2-B8FF-C38563DB6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61D9CB-D10F-4A5F-ADCF-F87500265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D2347-B162-4F5D-911C-A06D53A55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4CBB-7D04-4050-939C-42F013C069BE}" type="datetime1">
              <a:rPr lang="en-SG" smtClean="0"/>
              <a:t>20/10/2020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25DF3-6A2E-4B43-98E8-5ACC1403C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4B998-57E7-4376-9404-614ACEB06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249E-454B-4129-9810-2C8F3B226E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2493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C10456-E36F-496B-BED7-E4076A027C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1B2D69-4B3C-46B2-9CDB-0DF4E56DE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EE86F-17F2-4B7F-94C7-00829CF0A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5FB1A-9435-4CB0-9E79-08DE2A7D871C}" type="datetime1">
              <a:rPr lang="en-SG" smtClean="0"/>
              <a:t>20/10/2020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7727E-048D-4FBC-B9A6-F64375257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F5AAF-BAFB-4ADD-AFD3-3181B83D8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249E-454B-4129-9810-2C8F3B226E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1500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C8429-DF25-4F40-8B91-B6DDF6E26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B4DA9-97D4-42E1-B4AC-D91C106CF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C3896-F827-4CB9-A079-0B4006945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BCA90-73E9-440D-AD8F-3DC967091E95}" type="datetime1">
              <a:rPr lang="en-SG" smtClean="0"/>
              <a:t>20/10/2020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45EC3-BBD1-4236-87A9-A19470C48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586AA-7566-4DB4-8754-C42839E52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249E-454B-4129-9810-2C8F3B226E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85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460D7-CB67-4AEF-ADDA-5DB20746A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C352B-6B66-4E97-A0F0-19B888B54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78583-0128-4D88-8064-1EB6B44C0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14DC2-11F4-4115-897D-D35C44E2D3EF}" type="datetime1">
              <a:rPr lang="en-SG" smtClean="0"/>
              <a:t>20/10/2020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6D23B-FF09-42D2-8BF2-1010B0D73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6D146-7C68-41CB-8241-18FC2DE85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249E-454B-4129-9810-2C8F3B226E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7078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2B586-5D6C-4E1E-84DB-0E0AC65EC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82467-0826-4FBD-89D3-479B0B710F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63575C-B272-4AB0-862F-EF2AF556B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1FC94-46D6-4501-B46A-19BA7DCEE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01345-CB04-46A7-9898-8BC4DBF0811E}" type="datetime1">
              <a:rPr lang="en-SG" smtClean="0"/>
              <a:t>20/10/2020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3CE28-6A3A-481F-9296-9C61D01A1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854DD-002C-47EB-B3BE-79A28854E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249E-454B-4129-9810-2C8F3B226E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9813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18D00-C286-41FB-85F3-CFBB4C0B9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4D224-844A-488E-A6F0-2AF2DC36A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87D0A1-56B1-486E-85F1-1AC9FCA40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9994A5-0933-4AFA-9E98-C307C50BAD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10B3AA-CF9F-4274-9EBE-1B2702E84D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D920A4-6779-436B-80BD-8584FCD92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16D6B-D872-4F2A-B983-0076C11632C2}" type="datetime1">
              <a:rPr lang="en-SG" smtClean="0"/>
              <a:t>20/10/2020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2343BB-DFEB-4AF6-8AFF-D42C6B12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D2F285-E98C-4882-95C3-66F24C906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249E-454B-4129-9810-2C8F3B226E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1730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7E80B-6B5E-484F-8FE9-7C1C78864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55DB5E-957C-470B-91A5-62CE2E8B2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EDFA5-74D9-499A-9173-6EB8C9E387EA}" type="datetime1">
              <a:rPr lang="en-SG" smtClean="0"/>
              <a:t>20/10/2020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B3D336-D419-41DC-9554-8248F8B77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8F205-C2C4-4B79-92B0-A00A6C7EA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249E-454B-4129-9810-2C8F3B226E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6617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20BEF6-172B-42B8-90EA-67DF880CD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0666-66B5-40BD-B7C4-A9AC92250C70}" type="datetime1">
              <a:rPr lang="en-SG" smtClean="0"/>
              <a:t>20/10/2020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889BAD-F6E6-49DD-93B4-AADCD1128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678E4C-4A94-4E0E-8E6B-26AF00725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249E-454B-4129-9810-2C8F3B226E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5927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3B909-9FE4-4E08-9BC3-11B855E74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CD2FD-4023-47BE-9BBF-7F25321F3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4692A-7563-464B-A53D-3A12AE4F5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CF34A-C14D-4DCC-AA39-6B705AFA7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5F0D-9639-4AE0-8EE0-95DDA0A43250}" type="datetime1">
              <a:rPr lang="en-SG" smtClean="0"/>
              <a:t>20/10/2020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CAFA7-BFAE-4F74-A0BC-F66FF424D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687D50-FE81-486D-900C-6F87EEEB6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249E-454B-4129-9810-2C8F3B226E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292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084D0-D4DA-493B-9BA9-2F9C0906C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00D921-C83C-4CA0-91F8-539FCC7B59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63775D-D1D1-446F-B015-49949C349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1FDD2-CB5F-475F-8161-CA261F897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B61C-AA91-4157-8441-68BAF09F678F}" type="datetime1">
              <a:rPr lang="en-SG" smtClean="0"/>
              <a:t>20/10/2020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0285E-05AD-4E17-8677-BE05E81F4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89021-E7A0-4731-B35D-9DF8BBA3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249E-454B-4129-9810-2C8F3B226E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0643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8B406-7A8E-4C50-9B2F-E8B4E28A4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72870-3FF7-4A5A-B44D-F464EC685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C186E-0530-4012-83A7-927977208D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6CB76-14F2-481B-B8F7-E4478ACC1D23}" type="datetime1">
              <a:rPr lang="en-SG" smtClean="0"/>
              <a:t>20/10/2020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A382A-ECF8-4846-AB5A-B2DE0F461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D6C68-8DCE-43D4-A3D4-05FE057E47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2249E-454B-4129-9810-2C8F3B226E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716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4AD8D-61F3-4EC2-8DAE-9C651199EE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068B54-98A1-497F-9C52-538CC1AE49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1FC9C-4186-47F1-B925-64F8F7050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8619-808C-4C16-804F-8009DDFAD2A5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9002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914B0-11BE-4E70-8A35-AF2536997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3" y="113641"/>
            <a:ext cx="10803294" cy="1325563"/>
          </a:xfrm>
        </p:spPr>
        <p:txBody>
          <a:bodyPr>
            <a:normAutofit/>
          </a:bodyPr>
          <a:lstStyle/>
          <a:p>
            <a:r>
              <a:rPr lang="en-SG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Tentative Schedule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1CAC6F-E839-40C8-B800-53ECEBE1D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249E-454B-4129-9810-2C8F3B226ECD}" type="slidenum">
              <a:rPr lang="en-SG" smtClean="0"/>
              <a:t>2</a:t>
            </a:fld>
            <a:endParaRPr lang="en-S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8D2D96-7B3E-43F6-8FE1-18C52E954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737" y="1037475"/>
            <a:ext cx="8630525" cy="493068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71E4053-F6B9-4330-8E6F-6883D57E9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023" y="6111551"/>
            <a:ext cx="11319953" cy="466530"/>
          </a:xfrm>
        </p:spPr>
        <p:txBody>
          <a:bodyPr>
            <a:normAutofit/>
          </a:bodyPr>
          <a:lstStyle/>
          <a:p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4 deadline: 4</a:t>
            </a:r>
            <a:r>
              <a:rPr lang="en-SG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November</a:t>
            </a:r>
          </a:p>
        </p:txBody>
      </p:sp>
    </p:spTree>
    <p:extLst>
      <p:ext uri="{BB962C8B-B14F-4D97-AF65-F5344CB8AC3E}">
        <p14:creationId xmlns:p14="http://schemas.microsoft.com/office/powerpoint/2010/main" val="4103124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914B0-11BE-4E70-8A35-AF2536997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3" y="113641"/>
            <a:ext cx="10803294" cy="1325563"/>
          </a:xfrm>
        </p:spPr>
        <p:txBody>
          <a:bodyPr>
            <a:normAutofit/>
          </a:bodyPr>
          <a:lstStyle/>
          <a:p>
            <a:r>
              <a:rPr lang="en-SG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0 (1%)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B0E90-68CA-489A-A430-B0B31BCC6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023" y="1253331"/>
            <a:ext cx="11319953" cy="5362074"/>
          </a:xfrm>
        </p:spPr>
        <p:txBody>
          <a:bodyPr>
            <a:normAutofit/>
          </a:bodyPr>
          <a:lstStyle/>
          <a:p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memory-mapped files</a:t>
            </a:r>
          </a:p>
          <a:p>
            <a:pPr lvl="1"/>
            <a:r>
              <a:rPr lang="en-S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a file to a physical memory region that can be shared with two processes.</a:t>
            </a:r>
          </a:p>
          <a:p>
            <a:endParaRPr lang="en-S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</a:t>
            </a:r>
            <a:r>
              <a:rPr lang="en-SG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create_or_open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close functions</a:t>
            </a:r>
          </a:p>
          <a:p>
            <a:pPr lvl="1"/>
            <a:endParaRPr lang="en-S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commands:</a:t>
            </a:r>
          </a:p>
          <a:p>
            <a:pPr lvl="1"/>
            <a:r>
              <a:rPr lang="en-S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</a:p>
          <a:p>
            <a:pPr lvl="1"/>
            <a:r>
              <a:rPr lang="en-S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</a:p>
          <a:p>
            <a:pPr lvl="1"/>
            <a:r>
              <a:rPr lang="en-SG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ftruncate</a:t>
            </a:r>
            <a:r>
              <a:rPr lang="en-S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(resize a file)</a:t>
            </a:r>
          </a:p>
          <a:p>
            <a:pPr lvl="1"/>
            <a:r>
              <a:rPr lang="en-SG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mmap</a:t>
            </a:r>
            <a:r>
              <a:rPr lang="en-S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(map a file to somewhere)</a:t>
            </a:r>
          </a:p>
          <a:p>
            <a:pPr lvl="1"/>
            <a:r>
              <a:rPr lang="en-SG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munmap</a:t>
            </a:r>
            <a:r>
              <a:rPr lang="en-S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(remove the mapping of a file)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1CAC6F-E839-40C8-B800-53ECEBE1D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249E-454B-4129-9810-2C8F3B226ECD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6265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914B0-11BE-4E70-8A35-AF2536997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3" y="113641"/>
            <a:ext cx="10803294" cy="1325563"/>
          </a:xfrm>
        </p:spPr>
        <p:txBody>
          <a:bodyPr>
            <a:normAutofit/>
          </a:bodyPr>
          <a:lstStyle/>
          <a:p>
            <a:r>
              <a:rPr lang="en-SG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1 (2%) (1a)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B0E90-68CA-489A-A430-B0B31BCC6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023" y="1253331"/>
            <a:ext cx="11319953" cy="5362074"/>
          </a:xfrm>
        </p:spPr>
        <p:txBody>
          <a:bodyPr>
            <a:normAutofit lnSpcReduction="10000"/>
          </a:bodyPr>
          <a:lstStyle/>
          <a:p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initialisation and destruction of a shared heap</a:t>
            </a:r>
          </a:p>
          <a:p>
            <a:pPr lvl="1"/>
            <a:r>
              <a:rPr lang="en-SG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technique we use in the exercise 0 is not efficient</a:t>
            </a:r>
          </a:p>
          <a:p>
            <a:pPr lvl="1"/>
            <a:r>
              <a:rPr lang="en-SG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using an actual file to share data, it is better to use the main memory.</a:t>
            </a:r>
          </a:p>
          <a:p>
            <a:r>
              <a:rPr lang="en-SG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data structure in the .h file </a:t>
            </a:r>
          </a:p>
          <a:p>
            <a:r>
              <a:rPr lang="en-SG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create, connect, disconnect, destroy and allocate functions</a:t>
            </a:r>
          </a:p>
          <a:p>
            <a:r>
              <a:rPr lang="en-SG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endParaRPr lang="en-SG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SG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like what you do in the exercise 0!</a:t>
            </a:r>
          </a:p>
          <a:p>
            <a:r>
              <a:rPr lang="en-SG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</a:t>
            </a:r>
          </a:p>
          <a:p>
            <a:pPr lvl="1"/>
            <a:r>
              <a:rPr lang="en-SG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to the create function. </a:t>
            </a:r>
            <a:r>
              <a:rPr lang="en-SG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mremap</a:t>
            </a:r>
            <a:r>
              <a:rPr lang="en-SG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might be used to change the size of the shared memory.</a:t>
            </a:r>
          </a:p>
          <a:p>
            <a:r>
              <a:rPr lang="en-SG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Disconnect</a:t>
            </a:r>
          </a:p>
          <a:p>
            <a:pPr lvl="1"/>
            <a:r>
              <a:rPr lang="en-SG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to the close function in the exercise 0 (</a:t>
            </a:r>
            <a:r>
              <a:rPr lang="en-SG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munmap</a:t>
            </a:r>
            <a:r>
              <a:rPr lang="en-SG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SG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Destroy</a:t>
            </a:r>
          </a:p>
          <a:p>
            <a:pPr lvl="1"/>
            <a:r>
              <a:rPr lang="en-SG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Disconnect + unlink the name</a:t>
            </a:r>
          </a:p>
          <a:p>
            <a:r>
              <a:rPr lang="en-SG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Allocate</a:t>
            </a:r>
          </a:p>
          <a:p>
            <a:pPr lvl="1"/>
            <a:r>
              <a:rPr lang="en-SG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this exercise, this is called only once. You can just return a pointer pointing to the allocated region.</a:t>
            </a:r>
          </a:p>
          <a:p>
            <a:pPr lvl="1"/>
            <a:endParaRPr lang="en-SG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1CAC6F-E839-40C8-B800-53ECEBE1D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249E-454B-4129-9810-2C8F3B226ECD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4141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914B0-11BE-4E70-8A35-AF2536997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3" y="113641"/>
            <a:ext cx="10803294" cy="1325563"/>
          </a:xfrm>
        </p:spPr>
        <p:txBody>
          <a:bodyPr>
            <a:normAutofit/>
          </a:bodyPr>
          <a:lstStyle/>
          <a:p>
            <a:r>
              <a:rPr lang="en-SG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1 (2%) (1b)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B0E90-68CA-489A-A430-B0B31BCC6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023" y="1253331"/>
            <a:ext cx="11319953" cy="5362074"/>
          </a:xfrm>
        </p:spPr>
        <p:txBody>
          <a:bodyPr>
            <a:normAutofit/>
          </a:bodyPr>
          <a:lstStyle/>
          <a:p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</a:t>
            </a:r>
            <a:r>
              <a:rPr lang="en-SG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ptr_to_handle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SG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handle_to_ptr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functions</a:t>
            </a:r>
          </a:p>
          <a:p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idea: 2 processes have different “virtual” addresses that point to the same object</a:t>
            </a:r>
          </a:p>
          <a:p>
            <a:r>
              <a:rPr lang="en-SG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ptr_to_handle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Remove the virtual part (starting point), send the offset of the pointer</a:t>
            </a:r>
          </a:p>
          <a:p>
            <a:r>
              <a:rPr lang="en-SG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handle_to_ptr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Add this offset with the virtual part (starting point) to reproduce the pointer</a:t>
            </a:r>
          </a:p>
          <a:p>
            <a:endParaRPr lang="en-SG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1CAC6F-E839-40C8-B800-53ECEBE1D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249E-454B-4129-9810-2C8F3B226ECD}" type="slidenum">
              <a:rPr lang="en-SG" smtClean="0"/>
              <a:t>5</a:t>
            </a:fld>
            <a:endParaRPr lang="en-SG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09742FE-622E-4C69-9D36-88C2CC3858A6}"/>
              </a:ext>
            </a:extLst>
          </p:cNvPr>
          <p:cNvGrpSpPr/>
          <p:nvPr/>
        </p:nvGrpSpPr>
        <p:grpSpPr>
          <a:xfrm>
            <a:off x="2452841" y="3378212"/>
            <a:ext cx="7286317" cy="3479788"/>
            <a:chOff x="1847849" y="2800350"/>
            <a:chExt cx="8496300" cy="405765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49F1D10-3CBC-4555-AF9C-406497799C7B}"/>
                </a:ext>
              </a:extLst>
            </p:cNvPr>
            <p:cNvGrpSpPr/>
            <p:nvPr/>
          </p:nvGrpSpPr>
          <p:grpSpPr>
            <a:xfrm>
              <a:off x="1847849" y="2800350"/>
              <a:ext cx="8496300" cy="4057650"/>
              <a:chOff x="1847849" y="2192630"/>
              <a:chExt cx="8496300" cy="405765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5214CDFE-968F-40D0-A63C-F6A517571E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47849" y="2192630"/>
                <a:ext cx="8496300" cy="4057650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B9D256B-56BA-45C9-A342-84D873C1B180}"/>
                  </a:ext>
                </a:extLst>
              </p:cNvPr>
              <p:cNvSpPr/>
              <p:nvPr/>
            </p:nvSpPr>
            <p:spPr>
              <a:xfrm>
                <a:off x="4493341" y="2696547"/>
                <a:ext cx="3215149" cy="119431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0F5D4EEA-8CCD-4649-87DA-340FA4F18BDA}"/>
                </a:ext>
              </a:extLst>
            </p:cNvPr>
            <p:cNvSpPr txBox="1">
              <a:spLocks/>
            </p:cNvSpPr>
            <p:nvPr/>
          </p:nvSpPr>
          <p:spPr>
            <a:xfrm>
              <a:off x="3529024" y="2866153"/>
              <a:ext cx="5133950" cy="51752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SG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Already implemented</a:t>
              </a:r>
              <a:endParaRPr lang="en-SG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4128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914B0-11BE-4E70-8A35-AF2536997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3" y="113641"/>
            <a:ext cx="10803294" cy="1325563"/>
          </a:xfrm>
        </p:spPr>
        <p:txBody>
          <a:bodyPr>
            <a:normAutofit/>
          </a:bodyPr>
          <a:lstStyle/>
          <a:p>
            <a:r>
              <a:rPr lang="en-SG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2 (3%)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B0E90-68CA-489A-A430-B0B31BCC6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023" y="1253331"/>
            <a:ext cx="11319953" cy="5362074"/>
          </a:xfrm>
        </p:spPr>
        <p:txBody>
          <a:bodyPr>
            <a:normAutofit/>
          </a:bodyPr>
          <a:lstStyle/>
          <a:p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the first-fit allocation algorithm (allocate &amp; free)</a:t>
            </a:r>
          </a:p>
          <a:p>
            <a:pPr lvl="1"/>
            <a:r>
              <a:rPr lang="en-S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the first free space that fits (is equal or bigger than the size of) the new block</a:t>
            </a:r>
          </a:p>
          <a:p>
            <a:pPr lvl="1"/>
            <a:r>
              <a:rPr lang="en-SG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make the shared memory able to allocate more than one time</a:t>
            </a:r>
          </a:p>
          <a:p>
            <a:r>
              <a:rPr lang="en-SG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.h file + create function might need to be changed to be able to support this algorithm</a:t>
            </a:r>
          </a:p>
          <a:p>
            <a:pPr lvl="1"/>
            <a:r>
              <a:rPr lang="en-SG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Might need 2 data structures</a:t>
            </a:r>
          </a:p>
          <a:p>
            <a:pPr lvl="1"/>
            <a:r>
              <a:rPr lang="en-SG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for the entire shared area</a:t>
            </a:r>
          </a:p>
          <a:p>
            <a:pPr lvl="1"/>
            <a:r>
              <a:rPr lang="en-SG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for each allocated space</a:t>
            </a:r>
          </a:p>
          <a:p>
            <a:r>
              <a:rPr lang="en-SG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sure that you manage + access the bookkeeping part properly</a:t>
            </a:r>
          </a:p>
          <a:p>
            <a:endParaRPr lang="en-SG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1CAC6F-E839-40C8-B800-53ECEBE1D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249E-454B-4129-9810-2C8F3B226ECD}" type="slidenum">
              <a:rPr lang="en-SG" smtClean="0"/>
              <a:t>6</a:t>
            </a:fld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E4E7D0-9DBC-45AE-BB28-7331ED5B4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1" y="4496740"/>
            <a:ext cx="10620375" cy="1447800"/>
          </a:xfrm>
          <a:prstGeom prst="rect">
            <a:avLst/>
          </a:prstGeom>
        </p:spPr>
      </p:pic>
      <p:sp>
        <p:nvSpPr>
          <p:cNvPr id="11" name="Right Brace 10">
            <a:extLst>
              <a:ext uri="{FF2B5EF4-FFF2-40B4-BE49-F238E27FC236}">
                <a16:creationId xmlns:a16="http://schemas.microsoft.com/office/drawing/2014/main" id="{28F81B1C-7102-41CA-9E6F-099345AFAA1F}"/>
              </a:ext>
            </a:extLst>
          </p:cNvPr>
          <p:cNvSpPr/>
          <p:nvPr/>
        </p:nvSpPr>
        <p:spPr>
          <a:xfrm rot="16200000">
            <a:off x="5732104" y="-664735"/>
            <a:ext cx="727788" cy="10322950"/>
          </a:xfrm>
          <a:prstGeom prst="rightBrace">
            <a:avLst>
              <a:gd name="adj1" fmla="val 8333"/>
              <a:gd name="adj2" fmla="val 5019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3D2E9E72-0A4E-4F11-90AC-B9B3852602E2}"/>
              </a:ext>
            </a:extLst>
          </p:cNvPr>
          <p:cNvSpPr/>
          <p:nvPr/>
        </p:nvSpPr>
        <p:spPr>
          <a:xfrm rot="5400000">
            <a:off x="4518051" y="4734823"/>
            <a:ext cx="727788" cy="2880392"/>
          </a:xfrm>
          <a:prstGeom prst="rightBrace">
            <a:avLst>
              <a:gd name="adj1" fmla="val 8333"/>
              <a:gd name="adj2" fmla="val 5019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6842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914B0-11BE-4E70-8A35-AF2536997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3" y="113641"/>
            <a:ext cx="10803294" cy="1325563"/>
          </a:xfrm>
        </p:spPr>
        <p:txBody>
          <a:bodyPr>
            <a:normAutofit/>
          </a:bodyPr>
          <a:lstStyle/>
          <a:p>
            <a:r>
              <a:rPr lang="en-SG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3 (1%)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B0E90-68CA-489A-A430-B0B31BCC6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023" y="1253331"/>
            <a:ext cx="11319953" cy="5362074"/>
          </a:xfrm>
        </p:spPr>
        <p:txBody>
          <a:bodyPr>
            <a:normAutofit/>
          </a:bodyPr>
          <a:lstStyle/>
          <a:p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former exercises assume that synchronisation is done properly</a:t>
            </a:r>
          </a:p>
          <a:p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 synchronisation mechanism for the allocate and free functions</a:t>
            </a:r>
          </a:p>
          <a:p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sure that the allocate and free functions are atomic</a:t>
            </a:r>
          </a:p>
          <a:p>
            <a:pPr lvl="1"/>
            <a:r>
              <a:rPr lang="en-SG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mutex can help</a:t>
            </a:r>
          </a:p>
          <a:p>
            <a:pPr lvl="1"/>
            <a:endParaRPr lang="en-SG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1CAC6F-E839-40C8-B800-53ECEBE1D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249E-454B-4129-9810-2C8F3B226ECD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2538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4AD8D-61F3-4EC2-8DAE-9C651199EE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Time!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068B54-98A1-497F-9C52-538CC1AE49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4: Run ./main 4096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1FC9C-4186-47F1-B925-64F8F7050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8619-808C-4C16-804F-8009DDFAD2A5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6999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2777</TotalTime>
  <Words>443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Lab 4</vt:lpstr>
      <vt:lpstr>Tentative Schedule</vt:lpstr>
      <vt:lpstr>Exercise 0 (1%)</vt:lpstr>
      <vt:lpstr>Exercise 1 (2%) (1a)</vt:lpstr>
      <vt:lpstr>Exercise 1 (2%) (1b)</vt:lpstr>
      <vt:lpstr>Exercise 2 (3%) </vt:lpstr>
      <vt:lpstr>Exercise 3 (1%) </vt:lpstr>
      <vt:lpstr>Demo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Burin Amornpaisannon</dc:creator>
  <cp:lastModifiedBy>Burin Amornpaisannon</cp:lastModifiedBy>
  <cp:revision>164</cp:revision>
  <dcterms:created xsi:type="dcterms:W3CDTF">2019-10-30T14:51:37Z</dcterms:created>
  <dcterms:modified xsi:type="dcterms:W3CDTF">2020-10-20T03:57:30Z</dcterms:modified>
</cp:coreProperties>
</file>