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000"/>
    <a:srgbClr val="5726E2"/>
    <a:srgbClr val="FF6019"/>
    <a:srgbClr val="6A3ACA"/>
    <a:srgbClr val="7741FD"/>
    <a:srgbClr val="8B68E2"/>
    <a:srgbClr val="8441FD"/>
    <a:srgbClr val="0092B4"/>
    <a:srgbClr val="0C7BC6"/>
    <a:srgbClr val="2CC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-36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802776" y="2355726"/>
            <a:ext cx="7495760" cy="864096"/>
          </a:xfr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532605" y="3327834"/>
            <a:ext cx="6061240" cy="756084"/>
          </a:xfrm>
        </p:spPr>
        <p:txBody>
          <a:bodyPr>
            <a:norm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26.12.2019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13" name="Группа 312"/>
          <p:cNvGrpSpPr/>
          <p:nvPr userDrawn="1"/>
        </p:nvGrpSpPr>
        <p:grpSpPr>
          <a:xfrm>
            <a:off x="-16505" y="-5582"/>
            <a:ext cx="9160506" cy="1307085"/>
            <a:chOff x="4150862" y="1653688"/>
            <a:chExt cx="4317345" cy="866636"/>
          </a:xfrm>
        </p:grpSpPr>
        <p:grpSp>
          <p:nvGrpSpPr>
            <p:cNvPr id="383" name="Группа 382"/>
            <p:cNvGrpSpPr/>
            <p:nvPr userDrawn="1"/>
          </p:nvGrpSpPr>
          <p:grpSpPr>
            <a:xfrm>
              <a:off x="7602967" y="1656324"/>
              <a:ext cx="865240" cy="864000"/>
              <a:chOff x="6738967" y="1656324"/>
              <a:chExt cx="865240" cy="864000"/>
            </a:xfrm>
          </p:grpSpPr>
          <p:sp>
            <p:nvSpPr>
              <p:cNvPr id="432" name="Прямоугольник 431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Группа 432"/>
              <p:cNvGrpSpPr/>
              <p:nvPr userDrawn="1"/>
            </p:nvGrpSpPr>
            <p:grpSpPr>
              <a:xfrm>
                <a:off x="6738967" y="1656324"/>
                <a:ext cx="865240" cy="864000"/>
                <a:chOff x="6738967" y="1656324"/>
                <a:chExt cx="865240" cy="864000"/>
              </a:xfrm>
            </p:grpSpPr>
            <p:sp>
              <p:nvSpPr>
                <p:cNvPr id="434" name="Прямоугольник 433"/>
                <p:cNvSpPr/>
                <p:nvPr userDrawn="1"/>
              </p:nvSpPr>
              <p:spPr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5" name="Прямоугольник 434"/>
                <p:cNvSpPr/>
                <p:nvPr userDrawn="1"/>
              </p:nvSpPr>
              <p:spPr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Прямоугольник 435"/>
                <p:cNvSpPr/>
                <p:nvPr userDrawn="1"/>
              </p:nvSpPr>
              <p:spPr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7" name="Прямоугольник 436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38" name="Прямоугольник 437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Прямоугольник 438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40" name="Прямоугольник 439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Прямоугольник 440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Прямоугольник 441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Группа 383"/>
            <p:cNvGrpSpPr/>
            <p:nvPr userDrawn="1"/>
          </p:nvGrpSpPr>
          <p:grpSpPr>
            <a:xfrm>
              <a:off x="6739414" y="1653688"/>
              <a:ext cx="864793" cy="864000"/>
              <a:chOff x="6739414" y="1656324"/>
              <a:chExt cx="864793" cy="864000"/>
            </a:xfrm>
          </p:grpSpPr>
          <p:sp>
            <p:nvSpPr>
              <p:cNvPr id="421" name="Прямоугольник 420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Группа 421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23" name="Прямоугольник 422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Прямоугольник 423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Прямоугольник 424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6" name="Прямоугольник 425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27" name="Прямоугольник 426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Прямоугольник 427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9" name="Прямоугольник 428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Прямоугольник 429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Прямоугольник 430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Группа 384"/>
            <p:cNvGrpSpPr/>
            <p:nvPr userDrawn="1"/>
          </p:nvGrpSpPr>
          <p:grpSpPr>
            <a:xfrm>
              <a:off x="5874621" y="1656324"/>
              <a:ext cx="867399" cy="864000"/>
              <a:chOff x="6739414" y="1656324"/>
              <a:chExt cx="867399" cy="864000"/>
            </a:xfrm>
          </p:grpSpPr>
          <p:sp>
            <p:nvSpPr>
              <p:cNvPr id="410" name="Прямоугольник 409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Группа 410"/>
              <p:cNvGrpSpPr/>
              <p:nvPr userDrawn="1"/>
            </p:nvGrpSpPr>
            <p:grpSpPr>
              <a:xfrm>
                <a:off x="6741573" y="1656324"/>
                <a:ext cx="865240" cy="864000"/>
                <a:chOff x="6741573" y="1656324"/>
                <a:chExt cx="865240" cy="864000"/>
              </a:xfrm>
            </p:grpSpPr>
            <p:sp>
              <p:nvSpPr>
                <p:cNvPr id="412" name="Прямоугольник 411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413" name="Прямоугольник 412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414" name="Прямоугольник 413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15" name="Прямоугольник 414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6" name="Прямоугольник 415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7" name="Прямоугольник 416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18" name="Прямоугольник 417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9" name="Прямоугольник 418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0" name="Прямоугольник 419"/>
                <p:cNvSpPr/>
                <p:nvPr userDrawn="1"/>
              </p:nvSpPr>
              <p:spPr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Группа 385"/>
            <p:cNvGrpSpPr/>
            <p:nvPr userDrawn="1"/>
          </p:nvGrpSpPr>
          <p:grpSpPr>
            <a:xfrm>
              <a:off x="5012473" y="1653688"/>
              <a:ext cx="864793" cy="864000"/>
              <a:chOff x="6739414" y="1656324"/>
              <a:chExt cx="864793" cy="864000"/>
            </a:xfrm>
          </p:grpSpPr>
          <p:sp>
            <p:nvSpPr>
              <p:cNvPr id="399" name="Прямоугольник 398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Группа 399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01" name="Прямоугольник 400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2" name="Прямоугольник 401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03" name="Прямоугольник 402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04" name="Прямоугольник 403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405" name="Прямоугольник 404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Прямоугольник 405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07" name="Прямоугольник 406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408" name="Прямоугольник 407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409" name="Прямоугольник 408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Группа 386"/>
            <p:cNvGrpSpPr/>
            <p:nvPr userDrawn="1"/>
          </p:nvGrpSpPr>
          <p:grpSpPr>
            <a:xfrm>
              <a:off x="4150862" y="1653688"/>
              <a:ext cx="864793" cy="864000"/>
              <a:chOff x="6739414" y="1656324"/>
              <a:chExt cx="864793" cy="864000"/>
            </a:xfrm>
          </p:grpSpPr>
          <p:sp>
            <p:nvSpPr>
              <p:cNvPr id="388" name="Прямоугольник 387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Группа 388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390" name="Прямоугольник 389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391" name="Прямоугольник 390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392" name="Прямоугольник 391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6000"/>
                  </a:schemeClr>
                </a:solidFill>
                <a:ln>
                  <a:noFill/>
                </a:ln>
              </p:spPr>
            </p:sp>
            <p:sp>
              <p:nvSpPr>
                <p:cNvPr id="393" name="Прямоугольник 392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394" name="Прямоугольник 393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395" name="Прямоугольник 394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7000"/>
                  </a:schemeClr>
                </a:solidFill>
                <a:ln>
                  <a:noFill/>
                </a:ln>
              </p:spPr>
            </p:sp>
            <p:sp>
              <p:nvSpPr>
                <p:cNvPr id="396" name="Прямоугольник 395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397" name="Прямоугольник 396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Прямоугольник 397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Группа 4"/>
          <p:cNvGrpSpPr/>
          <p:nvPr userDrawn="1"/>
        </p:nvGrpSpPr>
        <p:grpSpPr>
          <a:xfrm>
            <a:off x="1" y="4948014"/>
            <a:ext cx="9143999" cy="218097"/>
            <a:chOff x="-16505" y="6597352"/>
            <a:chExt cx="4890342" cy="290796"/>
          </a:xfrm>
        </p:grpSpPr>
        <p:sp>
          <p:nvSpPr>
            <p:cNvPr id="464" name="Прямоугольник 463"/>
            <p:cNvSpPr/>
            <p:nvPr userDrawn="1"/>
          </p:nvSpPr>
          <p:spPr>
            <a:xfrm>
              <a:off x="4009044" y="6599988"/>
              <a:ext cx="864000" cy="2853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Прямоугольник 464"/>
            <p:cNvSpPr/>
            <p:nvPr userDrawn="1"/>
          </p:nvSpPr>
          <p:spPr>
            <a:xfrm>
              <a:off x="4011996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466" name="Прямоугольник 465"/>
            <p:cNvSpPr/>
            <p:nvPr userDrawn="1"/>
          </p:nvSpPr>
          <p:spPr>
            <a:xfrm>
              <a:off x="4298630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Прямоугольник 466"/>
            <p:cNvSpPr/>
            <p:nvPr userDrawn="1"/>
          </p:nvSpPr>
          <p:spPr>
            <a:xfrm>
              <a:off x="4585837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68" name="Прямоугольник 467"/>
            <p:cNvSpPr/>
            <p:nvPr userDrawn="1"/>
          </p:nvSpPr>
          <p:spPr>
            <a:xfrm>
              <a:off x="3145044" y="6597352"/>
              <a:ext cx="864000" cy="2853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Прямоугольник 468"/>
            <p:cNvSpPr/>
            <p:nvPr userDrawn="1"/>
          </p:nvSpPr>
          <p:spPr>
            <a:xfrm>
              <a:off x="3147996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470" name="Прямоугольник 469"/>
            <p:cNvSpPr/>
            <p:nvPr userDrawn="1"/>
          </p:nvSpPr>
          <p:spPr>
            <a:xfrm>
              <a:off x="3434630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Прямоугольник 470"/>
            <p:cNvSpPr/>
            <p:nvPr userDrawn="1"/>
          </p:nvSpPr>
          <p:spPr>
            <a:xfrm>
              <a:off x="3721837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472" name="Прямоугольник 471"/>
            <p:cNvSpPr/>
            <p:nvPr userDrawn="1"/>
          </p:nvSpPr>
          <p:spPr>
            <a:xfrm>
              <a:off x="2280251" y="6599988"/>
              <a:ext cx="864000" cy="2853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Прямоугольник 472"/>
            <p:cNvSpPr/>
            <p:nvPr userDrawn="1"/>
          </p:nvSpPr>
          <p:spPr>
            <a:xfrm>
              <a:off x="2283203" y="6599988"/>
              <a:ext cx="288000" cy="288000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474" name="Прямоугольник 473"/>
            <p:cNvSpPr/>
            <p:nvPr userDrawn="1"/>
          </p:nvSpPr>
          <p:spPr>
            <a:xfrm>
              <a:off x="2569837" y="6599988"/>
              <a:ext cx="288000" cy="28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475" name="Прямоугольник 474"/>
            <p:cNvSpPr/>
            <p:nvPr userDrawn="1"/>
          </p:nvSpPr>
          <p:spPr>
            <a:xfrm>
              <a:off x="2857044" y="6599988"/>
              <a:ext cx="288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476" name="Прямоугольник 475"/>
            <p:cNvSpPr/>
            <p:nvPr userDrawn="1"/>
          </p:nvSpPr>
          <p:spPr>
            <a:xfrm>
              <a:off x="1418103" y="6597352"/>
              <a:ext cx="864000" cy="2853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Прямоугольник 476"/>
            <p:cNvSpPr/>
            <p:nvPr userDrawn="1"/>
          </p:nvSpPr>
          <p:spPr>
            <a:xfrm>
              <a:off x="1421055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478" name="Прямоугольник 477"/>
            <p:cNvSpPr/>
            <p:nvPr userDrawn="1"/>
          </p:nvSpPr>
          <p:spPr>
            <a:xfrm>
              <a:off x="1707689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Прямоугольник 478"/>
            <p:cNvSpPr/>
            <p:nvPr userDrawn="1"/>
          </p:nvSpPr>
          <p:spPr>
            <a:xfrm>
              <a:off x="1994896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80" name="Прямоугольник 479"/>
            <p:cNvSpPr/>
            <p:nvPr userDrawn="1"/>
          </p:nvSpPr>
          <p:spPr>
            <a:xfrm>
              <a:off x="556492" y="6597352"/>
              <a:ext cx="864000" cy="28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Прямоугольник 480"/>
            <p:cNvSpPr/>
            <p:nvPr userDrawn="1"/>
          </p:nvSpPr>
          <p:spPr>
            <a:xfrm>
              <a:off x="559444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000"/>
              </a:schemeClr>
            </a:solidFill>
            <a:ln>
              <a:noFill/>
            </a:ln>
          </p:spPr>
        </p:sp>
        <p:sp>
          <p:nvSpPr>
            <p:cNvPr id="482" name="Прямоугольник 481"/>
            <p:cNvSpPr/>
            <p:nvPr userDrawn="1"/>
          </p:nvSpPr>
          <p:spPr>
            <a:xfrm>
              <a:off x="846078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483" name="Прямоугольник 482"/>
            <p:cNvSpPr/>
            <p:nvPr userDrawn="1"/>
          </p:nvSpPr>
          <p:spPr>
            <a:xfrm>
              <a:off x="1133285" y="65973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7000"/>
              </a:schemeClr>
            </a:solidFill>
            <a:ln>
              <a:noFill/>
            </a:ln>
          </p:spPr>
        </p:sp>
        <p:sp>
          <p:nvSpPr>
            <p:cNvPr id="484" name="Прямоугольник 483"/>
            <p:cNvSpPr/>
            <p:nvPr userDrawn="1"/>
          </p:nvSpPr>
          <p:spPr>
            <a:xfrm>
              <a:off x="-16505" y="6600148"/>
              <a:ext cx="577813" cy="285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Прямоугольник 484"/>
            <p:cNvSpPr/>
            <p:nvPr userDrawn="1"/>
          </p:nvSpPr>
          <p:spPr>
            <a:xfrm>
              <a:off x="-13105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Прямоугольник 485"/>
            <p:cNvSpPr/>
            <p:nvPr userDrawn="1"/>
          </p:nvSpPr>
          <p:spPr>
            <a:xfrm>
              <a:off x="274102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74557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26.12.2019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1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735547"/>
            <a:ext cx="2057400" cy="3780420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735546"/>
            <a:ext cx="6019800" cy="37804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26.12.2019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14"/>
          <p:cNvSpPr>
            <a:spLocks noGrp="1"/>
          </p:cNvSpPr>
          <p:nvPr>
            <p:ph type="dt" sz="half" idx="10"/>
          </p:nvPr>
        </p:nvSpPr>
        <p:spPr>
          <a:xfrm>
            <a:off x="455446" y="4582131"/>
            <a:ext cx="2133600" cy="273844"/>
          </a:xfrm>
        </p:spPr>
        <p:txBody>
          <a:bodyPr/>
          <a:lstStyle/>
          <a:p>
            <a:fld id="{51E84241-D031-42DE-84E4-CC10C30232F4}" type="datetimeFigureOut">
              <a:rPr lang="ru-RU" smtClean="0"/>
              <a:t>26.12.2019</a:t>
            </a:fld>
            <a:endParaRPr lang="ru-RU"/>
          </a:p>
        </p:txBody>
      </p:sp>
      <p:sp>
        <p:nvSpPr>
          <p:cNvPr id="5" name="Нижний колонтитул 15"/>
          <p:cNvSpPr>
            <a:spLocks noGrp="1"/>
          </p:cNvSpPr>
          <p:nvPr>
            <p:ph type="ftr" sz="quarter" idx="11"/>
          </p:nvPr>
        </p:nvSpPr>
        <p:spPr>
          <a:xfrm>
            <a:off x="5819164" y="4599627"/>
            <a:ext cx="2895600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>
          <a:xfrm>
            <a:off x="3892797" y="4599627"/>
            <a:ext cx="714476" cy="273844"/>
          </a:xfrm>
        </p:spPr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5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35547"/>
            <a:ext cx="8208912" cy="751526"/>
          </a:xfr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1545636"/>
            <a:ext cx="8208912" cy="2970330"/>
          </a:xfrm>
        </p:spPr>
        <p:txBody>
          <a:bodyPr anchor="t" anchorCtr="0"/>
          <a:lstStyle>
            <a:lvl1pPr marL="0" indent="0">
              <a:buNone/>
              <a:defRPr sz="200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26.12.2019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5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067488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067488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26.12.2019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90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53940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05958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53940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26.12.2019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1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26.12.2019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1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26.12.2019</a:t>
            </a:fld>
            <a:endParaRPr lang="ru-RU" dirty="0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9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5896" y="897565"/>
            <a:ext cx="5112568" cy="361840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7545" y="897565"/>
            <a:ext cx="3008313" cy="361840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6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597864"/>
            <a:ext cx="5486400" cy="4320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897564"/>
            <a:ext cx="5486400" cy="26462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83918"/>
            <a:ext cx="5486400" cy="3772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26.12.2019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/>
          <p:cNvSpPr/>
          <p:nvPr userDrawn="1"/>
        </p:nvSpPr>
        <p:spPr>
          <a:xfrm>
            <a:off x="569307" y="-6305"/>
            <a:ext cx="858435" cy="64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Прямоугольник 350"/>
          <p:cNvSpPr/>
          <p:nvPr userDrawn="1"/>
        </p:nvSpPr>
        <p:spPr>
          <a:xfrm>
            <a:off x="1" y="-4208"/>
            <a:ext cx="574091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/>
          <p:cNvGrpSpPr/>
          <p:nvPr userDrawn="1"/>
        </p:nvGrpSpPr>
        <p:grpSpPr>
          <a:xfrm>
            <a:off x="2" y="-6304"/>
            <a:ext cx="9149369" cy="650699"/>
            <a:chOff x="1" y="-8406"/>
            <a:chExt cx="9149369" cy="867599"/>
          </a:xfrm>
        </p:grpSpPr>
        <p:grpSp>
          <p:nvGrpSpPr>
            <p:cNvPr id="113" name="Группа 112"/>
            <p:cNvGrpSpPr/>
            <p:nvPr userDrawn="1"/>
          </p:nvGrpSpPr>
          <p:grpSpPr>
            <a:xfrm>
              <a:off x="8289703" y="-4807"/>
              <a:ext cx="859667" cy="860401"/>
              <a:chOff x="6738967" y="1656324"/>
              <a:chExt cx="865240" cy="864000"/>
            </a:xfrm>
          </p:grpSpPr>
          <p:sp>
            <p:nvSpPr>
              <p:cNvPr id="6" name="Прямоугольник 5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Группа 4"/>
              <p:cNvGrpSpPr/>
              <p:nvPr userDrawn="1"/>
            </p:nvGrpSpPr>
            <p:grpSpPr>
              <a:xfrm>
                <a:off x="6738967" y="1656324"/>
                <a:ext cx="865240" cy="864000"/>
                <a:chOff x="6738967" y="1656324"/>
                <a:chExt cx="865240" cy="864000"/>
              </a:xfrm>
            </p:grpSpPr>
            <p:sp>
              <p:nvSpPr>
                <p:cNvPr id="158" name="Прямоугольник 157"/>
                <p:cNvSpPr/>
                <p:nvPr userDrawn="1"/>
              </p:nvSpPr>
              <p:spPr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59" name="Прямоугольник 158"/>
                <p:cNvSpPr/>
                <p:nvPr userDrawn="1"/>
              </p:nvSpPr>
              <p:spPr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Прямоугольник 159"/>
                <p:cNvSpPr/>
                <p:nvPr userDrawn="1"/>
              </p:nvSpPr>
              <p:spPr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1" name="Прямоугольник 160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62" name="Прямоугольник 161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Прямоугольник 162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4" name="Прямоугольник 163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Прямоугольник 164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Прямоугольник 165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Группа 190"/>
            <p:cNvGrpSpPr/>
            <p:nvPr userDrawn="1"/>
          </p:nvGrpSpPr>
          <p:grpSpPr>
            <a:xfrm>
              <a:off x="7431712" y="-7443"/>
              <a:ext cx="859223" cy="864000"/>
              <a:chOff x="6739414" y="1656324"/>
              <a:chExt cx="864793" cy="864000"/>
            </a:xfrm>
          </p:grpSpPr>
          <p:sp>
            <p:nvSpPr>
              <p:cNvPr id="192" name="Прямоугольник 191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Группа 192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194" name="Прямоугольник 193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Прямоугольник 194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Прямоугольник 195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97" name="Прямоугольник 196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98" name="Прямоугольник 197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Прямоугольник 198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00" name="Прямоугольник 199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Прямоугольник 200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Прямоугольник 201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Группа 202"/>
            <p:cNvGrpSpPr/>
            <p:nvPr userDrawn="1"/>
          </p:nvGrpSpPr>
          <p:grpSpPr>
            <a:xfrm>
              <a:off x="6572489" y="-4807"/>
              <a:ext cx="861812" cy="864000"/>
              <a:chOff x="6739414" y="1656324"/>
              <a:chExt cx="867399" cy="864000"/>
            </a:xfrm>
          </p:grpSpPr>
          <p:sp>
            <p:nvSpPr>
              <p:cNvPr id="204" name="Прямоугольник 203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Группа 204"/>
              <p:cNvGrpSpPr/>
              <p:nvPr userDrawn="1"/>
            </p:nvGrpSpPr>
            <p:grpSpPr>
              <a:xfrm>
                <a:off x="6741573" y="1656324"/>
                <a:ext cx="865240" cy="864000"/>
                <a:chOff x="6741573" y="1656324"/>
                <a:chExt cx="865240" cy="864000"/>
              </a:xfrm>
            </p:grpSpPr>
            <p:sp>
              <p:nvSpPr>
                <p:cNvPr id="206" name="Прямоугольник 205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07" name="Прямоугольник 206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08" name="Прямоугольник 207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09" name="Прямоугольник 208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10" name="Прямоугольник 209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1" name="Прямоугольник 210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2" name="Прямоугольник 211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3" name="Прямоугольник 212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14" name="Прямоугольник 213"/>
                <p:cNvSpPr/>
                <p:nvPr userDrawn="1"/>
              </p:nvSpPr>
              <p:spPr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Группа 214"/>
            <p:cNvGrpSpPr/>
            <p:nvPr userDrawn="1"/>
          </p:nvGrpSpPr>
          <p:grpSpPr>
            <a:xfrm>
              <a:off x="5715894" y="-7443"/>
              <a:ext cx="859223" cy="864000"/>
              <a:chOff x="6739414" y="1656324"/>
              <a:chExt cx="864793" cy="864000"/>
            </a:xfrm>
          </p:grpSpPr>
          <p:sp>
            <p:nvSpPr>
              <p:cNvPr id="216" name="Прямоугольник 215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Группа 216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18" name="Прямоугольник 217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9" name="Прямоугольник 218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20" name="Прямоугольник 219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21" name="Прямоугольник 220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22" name="Прямоугольник 221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Прямоугольник 222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24" name="Прямоугольник 223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25" name="Прямоугольник 224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226" name="Прямоугольник 225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Группа 226"/>
            <p:cNvGrpSpPr/>
            <p:nvPr userDrawn="1"/>
          </p:nvGrpSpPr>
          <p:grpSpPr>
            <a:xfrm>
              <a:off x="4859833" y="-7443"/>
              <a:ext cx="859223" cy="864000"/>
              <a:chOff x="6739414" y="1656324"/>
              <a:chExt cx="864793" cy="864000"/>
            </a:xfrm>
          </p:grpSpPr>
          <p:sp>
            <p:nvSpPr>
              <p:cNvPr id="228" name="Прямоугольник 227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Группа 228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30" name="Прямоугольник 229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231" name="Прямоугольник 230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232" name="Прямоугольник 231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6000"/>
                  </a:schemeClr>
                </a:solidFill>
                <a:ln>
                  <a:noFill/>
                </a:ln>
              </p:spPr>
            </p:sp>
            <p:sp>
              <p:nvSpPr>
                <p:cNvPr id="233" name="Прямоугольник 232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234" name="Прямоугольник 233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235" name="Прямоугольник 234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7000"/>
                  </a:schemeClr>
                </a:solidFill>
                <a:ln>
                  <a:noFill/>
                </a:ln>
              </p:spPr>
            </p:sp>
            <p:sp>
              <p:nvSpPr>
                <p:cNvPr id="236" name="Прямоугольник 235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237" name="Прямоугольник 236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Прямоугольник 237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Группа 240"/>
            <p:cNvGrpSpPr/>
            <p:nvPr userDrawn="1"/>
          </p:nvGrpSpPr>
          <p:grpSpPr>
            <a:xfrm>
              <a:off x="3999176" y="-5770"/>
              <a:ext cx="859667" cy="864000"/>
              <a:chOff x="6738967" y="1656324"/>
              <a:chExt cx="865240" cy="864000"/>
            </a:xfrm>
          </p:grpSpPr>
          <p:sp>
            <p:nvSpPr>
              <p:cNvPr id="290" name="Прямоугольник 289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Группа 290"/>
              <p:cNvGrpSpPr/>
              <p:nvPr userDrawn="1"/>
            </p:nvGrpSpPr>
            <p:grpSpPr>
              <a:xfrm>
                <a:off x="6738967" y="1656324"/>
                <a:ext cx="865240" cy="864000"/>
                <a:chOff x="6738967" y="1656324"/>
                <a:chExt cx="865240" cy="864000"/>
              </a:xfrm>
            </p:grpSpPr>
            <p:sp>
              <p:nvSpPr>
                <p:cNvPr id="292" name="Прямоугольник 291"/>
                <p:cNvSpPr/>
                <p:nvPr userDrawn="1"/>
              </p:nvSpPr>
              <p:spPr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3" name="Прямоугольник 292"/>
                <p:cNvSpPr/>
                <p:nvPr userDrawn="1"/>
              </p:nvSpPr>
              <p:spPr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Прямоугольник 293"/>
                <p:cNvSpPr/>
                <p:nvPr userDrawn="1"/>
              </p:nvSpPr>
              <p:spPr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5" name="Прямоугольник 294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6" name="Прямоугольник 295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Прямоугольник 296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98" name="Прямоугольник 297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Прямоугольник 298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Прямоугольник 299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Группа 241"/>
            <p:cNvGrpSpPr/>
            <p:nvPr userDrawn="1"/>
          </p:nvGrpSpPr>
          <p:grpSpPr>
            <a:xfrm>
              <a:off x="3141185" y="-8406"/>
              <a:ext cx="859223" cy="864000"/>
              <a:chOff x="6739414" y="1656324"/>
              <a:chExt cx="864793" cy="864000"/>
            </a:xfrm>
          </p:grpSpPr>
          <p:sp>
            <p:nvSpPr>
              <p:cNvPr id="279" name="Прямоугольник 278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Группа 279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81" name="Прямоугольник 280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Прямоугольник 281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Прямоугольник 282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4" name="Прямоугольник 283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85" name="Прямоугольник 284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Прямоугольник 285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7" name="Прямоугольник 286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Прямоугольник 287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Прямоугольник 288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Группа 242"/>
            <p:cNvGrpSpPr/>
            <p:nvPr userDrawn="1"/>
          </p:nvGrpSpPr>
          <p:grpSpPr>
            <a:xfrm>
              <a:off x="2281962" y="-5770"/>
              <a:ext cx="861812" cy="864000"/>
              <a:chOff x="6739414" y="1656324"/>
              <a:chExt cx="867399" cy="864000"/>
            </a:xfrm>
          </p:grpSpPr>
          <p:sp>
            <p:nvSpPr>
              <p:cNvPr id="268" name="Прямоугольник 267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Группа 268"/>
              <p:cNvGrpSpPr/>
              <p:nvPr userDrawn="1"/>
            </p:nvGrpSpPr>
            <p:grpSpPr>
              <a:xfrm>
                <a:off x="6741573" y="1656324"/>
                <a:ext cx="865240" cy="864000"/>
                <a:chOff x="6741573" y="1656324"/>
                <a:chExt cx="865240" cy="864000"/>
              </a:xfrm>
            </p:grpSpPr>
            <p:sp>
              <p:nvSpPr>
                <p:cNvPr id="270" name="Прямоугольник 269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71" name="Прямоугольник 270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72" name="Прямоугольник 271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73" name="Прямоугольник 272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74" name="Прямоугольник 273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5" name="Прямоугольник 274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76" name="Прямоугольник 275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7" name="Прямоугольник 276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78" name="Прямоугольник 277"/>
                <p:cNvSpPr/>
                <p:nvPr userDrawn="1"/>
              </p:nvSpPr>
              <p:spPr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Группа 243"/>
            <p:cNvGrpSpPr/>
            <p:nvPr userDrawn="1"/>
          </p:nvGrpSpPr>
          <p:grpSpPr>
            <a:xfrm>
              <a:off x="1425367" y="-8406"/>
              <a:ext cx="859223" cy="864000"/>
              <a:chOff x="6739414" y="1656324"/>
              <a:chExt cx="864793" cy="864000"/>
            </a:xfrm>
          </p:grpSpPr>
          <p:sp>
            <p:nvSpPr>
              <p:cNvPr id="257" name="Прямоугольник 256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Группа 257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59" name="Прямоугольник 258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60" name="Прямоугольник 259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61" name="Прямоугольник 260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62" name="Прямоугольник 261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63" name="Прямоугольник 262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Прямоугольник 263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65" name="Прямоугольник 264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66" name="Прямоугольник 265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267" name="Прямоугольник 266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/>
            <p:cNvGrpSpPr/>
            <p:nvPr userDrawn="1"/>
          </p:nvGrpSpPr>
          <p:grpSpPr>
            <a:xfrm>
              <a:off x="572239" y="-8406"/>
              <a:ext cx="856290" cy="867599"/>
              <a:chOff x="572239" y="-8406"/>
              <a:chExt cx="856290" cy="867599"/>
            </a:xfrm>
          </p:grpSpPr>
          <p:sp>
            <p:nvSpPr>
              <p:cNvPr id="248" name="Прямоугольник 247"/>
              <p:cNvSpPr/>
              <p:nvPr userDrawn="1"/>
            </p:nvSpPr>
            <p:spPr>
              <a:xfrm>
                <a:off x="572239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249" name="Прямоугольник 248"/>
              <p:cNvSpPr/>
              <p:nvPr userDrawn="1"/>
            </p:nvSpPr>
            <p:spPr>
              <a:xfrm>
                <a:off x="857027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250" name="Прямоугольник 249"/>
              <p:cNvSpPr/>
              <p:nvPr userDrawn="1"/>
            </p:nvSpPr>
            <p:spPr>
              <a:xfrm>
                <a:off x="1142384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16000"/>
                </a:schemeClr>
              </a:solidFill>
              <a:ln>
                <a:noFill/>
              </a:ln>
            </p:spPr>
          </p:sp>
          <p:sp>
            <p:nvSpPr>
              <p:cNvPr id="251" name="Прямоугольник 250"/>
              <p:cNvSpPr/>
              <p:nvPr userDrawn="1"/>
            </p:nvSpPr>
            <p:spPr>
              <a:xfrm>
                <a:off x="572239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4000"/>
                </a:schemeClr>
              </a:solidFill>
              <a:ln>
                <a:noFill/>
              </a:ln>
            </p:spPr>
          </p:sp>
          <p:sp>
            <p:nvSpPr>
              <p:cNvPr id="252" name="Прямоугольник 251"/>
              <p:cNvSpPr/>
              <p:nvPr userDrawn="1"/>
            </p:nvSpPr>
            <p:spPr>
              <a:xfrm>
                <a:off x="857027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253" name="Прямоугольник 252"/>
              <p:cNvSpPr/>
              <p:nvPr userDrawn="1"/>
            </p:nvSpPr>
            <p:spPr>
              <a:xfrm>
                <a:off x="1142384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7000"/>
                </a:schemeClr>
              </a:solidFill>
              <a:ln>
                <a:noFill/>
              </a:ln>
            </p:spPr>
          </p:sp>
          <p:sp>
            <p:nvSpPr>
              <p:cNvPr id="254" name="Прямоугольник 253"/>
              <p:cNvSpPr/>
              <p:nvPr userDrawn="1"/>
            </p:nvSpPr>
            <p:spPr>
              <a:xfrm>
                <a:off x="574377" y="571193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255" name="Прямоугольник 254"/>
              <p:cNvSpPr/>
              <p:nvPr userDrawn="1"/>
            </p:nvSpPr>
            <p:spPr>
              <a:xfrm>
                <a:off x="856239" y="567594"/>
                <a:ext cx="286145" cy="288000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Прямоугольник 255"/>
              <p:cNvSpPr/>
              <p:nvPr userDrawn="1"/>
            </p:nvSpPr>
            <p:spPr>
              <a:xfrm>
                <a:off x="1141596" y="567594"/>
                <a:ext cx="286145" cy="288000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352" name="Группа 351"/>
            <p:cNvGrpSpPr/>
            <p:nvPr userDrawn="1"/>
          </p:nvGrpSpPr>
          <p:grpSpPr>
            <a:xfrm>
              <a:off x="1" y="-5610"/>
              <a:ext cx="574879" cy="861204"/>
              <a:chOff x="7025601" y="1656324"/>
              <a:chExt cx="578606" cy="864000"/>
            </a:xfrm>
          </p:grpSpPr>
          <p:sp>
            <p:nvSpPr>
              <p:cNvPr id="354" name="Прямоугольник 353"/>
              <p:cNvSpPr/>
              <p:nvPr userDrawn="1"/>
            </p:nvSpPr>
            <p:spPr>
              <a:xfrm>
                <a:off x="7025601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Прямоугольник 354"/>
              <p:cNvSpPr/>
              <p:nvPr userDrawn="1"/>
            </p:nvSpPr>
            <p:spPr>
              <a:xfrm>
                <a:off x="7312808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357" name="Прямоугольник 356"/>
              <p:cNvSpPr/>
              <p:nvPr userDrawn="1"/>
            </p:nvSpPr>
            <p:spPr>
              <a:xfrm>
                <a:off x="7029000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Прямоугольник 357"/>
              <p:cNvSpPr/>
              <p:nvPr userDrawn="1"/>
            </p:nvSpPr>
            <p:spPr>
              <a:xfrm>
                <a:off x="7316207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360" name="Прямоугольник 359"/>
              <p:cNvSpPr/>
              <p:nvPr userDrawn="1"/>
            </p:nvSpPr>
            <p:spPr>
              <a:xfrm>
                <a:off x="7028207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Прямоугольник 360"/>
              <p:cNvSpPr/>
              <p:nvPr userDrawn="1"/>
            </p:nvSpPr>
            <p:spPr>
              <a:xfrm>
                <a:off x="7315414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Прямоугольник 482"/>
          <p:cNvSpPr/>
          <p:nvPr userDrawn="1"/>
        </p:nvSpPr>
        <p:spPr>
          <a:xfrm>
            <a:off x="8287086" y="4950428"/>
            <a:ext cx="858118" cy="191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Прямоугольник 487"/>
          <p:cNvSpPr/>
          <p:nvPr userDrawn="1"/>
        </p:nvSpPr>
        <p:spPr>
          <a:xfrm>
            <a:off x="8290019" y="4946248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89" name="Прямоугольник 488"/>
          <p:cNvSpPr/>
          <p:nvPr userDrawn="1"/>
        </p:nvSpPr>
        <p:spPr>
          <a:xfrm>
            <a:off x="8574702" y="4950428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Прямоугольник 489"/>
          <p:cNvSpPr/>
          <p:nvPr userDrawn="1"/>
        </p:nvSpPr>
        <p:spPr>
          <a:xfrm>
            <a:off x="8859954" y="4950428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72" name="Прямоугольник 471"/>
          <p:cNvSpPr/>
          <p:nvPr userDrawn="1"/>
        </p:nvSpPr>
        <p:spPr>
          <a:xfrm>
            <a:off x="7428968" y="4948661"/>
            <a:ext cx="858118" cy="1913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Прямоугольник 476"/>
          <p:cNvSpPr/>
          <p:nvPr userDrawn="1"/>
        </p:nvSpPr>
        <p:spPr>
          <a:xfrm>
            <a:off x="7431900" y="4948661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78" name="Прямоугольник 477"/>
          <p:cNvSpPr/>
          <p:nvPr userDrawn="1"/>
        </p:nvSpPr>
        <p:spPr>
          <a:xfrm>
            <a:off x="7717153" y="5011137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Прямоугольник 478"/>
          <p:cNvSpPr/>
          <p:nvPr userDrawn="1"/>
        </p:nvSpPr>
        <p:spPr>
          <a:xfrm>
            <a:off x="8001836" y="4948661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61" name="Прямоугольник 460"/>
          <p:cNvSpPr/>
          <p:nvPr userDrawn="1"/>
        </p:nvSpPr>
        <p:spPr>
          <a:xfrm>
            <a:off x="6570063" y="4950428"/>
            <a:ext cx="858118" cy="191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Прямоугольник 465"/>
          <p:cNvSpPr/>
          <p:nvPr userDrawn="1"/>
        </p:nvSpPr>
        <p:spPr>
          <a:xfrm>
            <a:off x="6572996" y="4946248"/>
            <a:ext cx="286039" cy="193073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67" name="Прямоугольник 466"/>
          <p:cNvSpPr/>
          <p:nvPr userDrawn="1"/>
        </p:nvSpPr>
        <p:spPr>
          <a:xfrm>
            <a:off x="6863032" y="4946248"/>
            <a:ext cx="286039" cy="193073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68" name="Прямоугольник 467"/>
          <p:cNvSpPr/>
          <p:nvPr userDrawn="1"/>
        </p:nvSpPr>
        <p:spPr>
          <a:xfrm>
            <a:off x="7141078" y="4947777"/>
            <a:ext cx="286039" cy="193073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450" name="Прямоугольник 449"/>
          <p:cNvSpPr/>
          <p:nvPr userDrawn="1"/>
        </p:nvSpPr>
        <p:spPr>
          <a:xfrm>
            <a:off x="5713784" y="4948661"/>
            <a:ext cx="858118" cy="1913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Прямоугольник 454"/>
          <p:cNvSpPr/>
          <p:nvPr userDrawn="1"/>
        </p:nvSpPr>
        <p:spPr>
          <a:xfrm>
            <a:off x="5716717" y="4948661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456" name="Прямоугольник 455"/>
          <p:cNvSpPr/>
          <p:nvPr userDrawn="1"/>
        </p:nvSpPr>
        <p:spPr>
          <a:xfrm>
            <a:off x="6001400" y="4948661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Прямоугольник 456"/>
          <p:cNvSpPr/>
          <p:nvPr userDrawn="1"/>
        </p:nvSpPr>
        <p:spPr>
          <a:xfrm>
            <a:off x="6286651" y="4948661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39" name="Прямоугольник 438"/>
          <p:cNvSpPr/>
          <p:nvPr userDrawn="1"/>
        </p:nvSpPr>
        <p:spPr>
          <a:xfrm>
            <a:off x="4858039" y="4948661"/>
            <a:ext cx="858118" cy="191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Прямоугольник 443"/>
          <p:cNvSpPr/>
          <p:nvPr userDrawn="1"/>
        </p:nvSpPr>
        <p:spPr>
          <a:xfrm>
            <a:off x="4860972" y="4948661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4000"/>
            </a:schemeClr>
          </a:solidFill>
          <a:ln>
            <a:noFill/>
          </a:ln>
        </p:spPr>
      </p:sp>
      <p:sp>
        <p:nvSpPr>
          <p:cNvPr id="445" name="Прямоугольник 444"/>
          <p:cNvSpPr/>
          <p:nvPr userDrawn="1"/>
        </p:nvSpPr>
        <p:spPr>
          <a:xfrm>
            <a:off x="5145654" y="4948661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446" name="Прямоугольник 445"/>
          <p:cNvSpPr/>
          <p:nvPr userDrawn="1"/>
        </p:nvSpPr>
        <p:spPr>
          <a:xfrm>
            <a:off x="5430906" y="4948661"/>
            <a:ext cx="286039" cy="193073"/>
          </a:xfrm>
          <a:prstGeom prst="rect">
            <a:avLst/>
          </a:prstGeom>
          <a:solidFill>
            <a:schemeClr val="accent4">
              <a:lumMod val="20000"/>
              <a:lumOff val="80000"/>
              <a:alpha val="27000"/>
            </a:schemeClr>
          </a:solidFill>
          <a:ln>
            <a:noFill/>
          </a:ln>
        </p:spPr>
      </p:sp>
      <p:sp>
        <p:nvSpPr>
          <p:cNvPr id="423" name="Прямоугольник 422"/>
          <p:cNvSpPr/>
          <p:nvPr userDrawn="1"/>
        </p:nvSpPr>
        <p:spPr>
          <a:xfrm>
            <a:off x="3998143" y="4949782"/>
            <a:ext cx="858118" cy="191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Прямоугольник 427"/>
          <p:cNvSpPr/>
          <p:nvPr userDrawn="1"/>
        </p:nvSpPr>
        <p:spPr>
          <a:xfrm>
            <a:off x="4001076" y="4949782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29" name="Прямоугольник 428"/>
          <p:cNvSpPr/>
          <p:nvPr userDrawn="1"/>
        </p:nvSpPr>
        <p:spPr>
          <a:xfrm>
            <a:off x="4285758" y="4949782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Прямоугольник 429"/>
          <p:cNvSpPr/>
          <p:nvPr userDrawn="1"/>
        </p:nvSpPr>
        <p:spPr>
          <a:xfrm>
            <a:off x="4571010" y="4949782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12" name="Прямоугольник 411"/>
          <p:cNvSpPr/>
          <p:nvPr userDrawn="1"/>
        </p:nvSpPr>
        <p:spPr>
          <a:xfrm>
            <a:off x="3140025" y="4948015"/>
            <a:ext cx="858118" cy="1913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Прямоугольник 416"/>
          <p:cNvSpPr/>
          <p:nvPr userDrawn="1"/>
        </p:nvSpPr>
        <p:spPr>
          <a:xfrm>
            <a:off x="3142958" y="4948015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18" name="Прямоугольник 417"/>
          <p:cNvSpPr/>
          <p:nvPr userDrawn="1"/>
        </p:nvSpPr>
        <p:spPr>
          <a:xfrm>
            <a:off x="3427640" y="4948015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Прямоугольник 418"/>
          <p:cNvSpPr/>
          <p:nvPr userDrawn="1"/>
        </p:nvSpPr>
        <p:spPr>
          <a:xfrm>
            <a:off x="3712892" y="4948015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01" name="Прямоугольник 400"/>
          <p:cNvSpPr/>
          <p:nvPr userDrawn="1"/>
        </p:nvSpPr>
        <p:spPr>
          <a:xfrm>
            <a:off x="2281119" y="4949782"/>
            <a:ext cx="858118" cy="191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Прямоугольник 405"/>
          <p:cNvSpPr/>
          <p:nvPr userDrawn="1"/>
        </p:nvSpPr>
        <p:spPr>
          <a:xfrm>
            <a:off x="2284052" y="4949782"/>
            <a:ext cx="286039" cy="193073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07" name="Прямоугольник 406"/>
          <p:cNvSpPr/>
          <p:nvPr userDrawn="1"/>
        </p:nvSpPr>
        <p:spPr>
          <a:xfrm>
            <a:off x="2568735" y="4949782"/>
            <a:ext cx="286039" cy="193073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08" name="Прямоугольник 407"/>
          <p:cNvSpPr/>
          <p:nvPr userDrawn="1"/>
        </p:nvSpPr>
        <p:spPr>
          <a:xfrm>
            <a:off x="2853986" y="4949782"/>
            <a:ext cx="286039" cy="193073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390" name="Прямоугольник 389"/>
          <p:cNvSpPr/>
          <p:nvPr userDrawn="1"/>
        </p:nvSpPr>
        <p:spPr>
          <a:xfrm>
            <a:off x="1424840" y="4948015"/>
            <a:ext cx="858118" cy="1913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Прямоугольник 394"/>
          <p:cNvSpPr/>
          <p:nvPr userDrawn="1"/>
        </p:nvSpPr>
        <p:spPr>
          <a:xfrm>
            <a:off x="1427773" y="4948015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396" name="Прямоугольник 395"/>
          <p:cNvSpPr/>
          <p:nvPr userDrawn="1"/>
        </p:nvSpPr>
        <p:spPr>
          <a:xfrm>
            <a:off x="1712456" y="4948015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Прямоугольник 396"/>
          <p:cNvSpPr/>
          <p:nvPr userDrawn="1"/>
        </p:nvSpPr>
        <p:spPr>
          <a:xfrm>
            <a:off x="1997708" y="4948015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79" name="Прямоугольник 378"/>
          <p:cNvSpPr/>
          <p:nvPr userDrawn="1"/>
        </p:nvSpPr>
        <p:spPr>
          <a:xfrm>
            <a:off x="569095" y="4948015"/>
            <a:ext cx="858118" cy="1930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Прямоугольник 383"/>
          <p:cNvSpPr/>
          <p:nvPr userDrawn="1"/>
        </p:nvSpPr>
        <p:spPr>
          <a:xfrm>
            <a:off x="572028" y="4948015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4000"/>
            </a:schemeClr>
          </a:solidFill>
          <a:ln>
            <a:noFill/>
          </a:ln>
        </p:spPr>
      </p:sp>
      <p:sp>
        <p:nvSpPr>
          <p:cNvPr id="385" name="Прямоугольник 384"/>
          <p:cNvSpPr/>
          <p:nvPr userDrawn="1"/>
        </p:nvSpPr>
        <p:spPr>
          <a:xfrm>
            <a:off x="856711" y="4948015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386" name="Прямоугольник 385"/>
          <p:cNvSpPr/>
          <p:nvPr userDrawn="1"/>
        </p:nvSpPr>
        <p:spPr>
          <a:xfrm>
            <a:off x="1141962" y="4948015"/>
            <a:ext cx="286039" cy="193073"/>
          </a:xfrm>
          <a:prstGeom prst="rect">
            <a:avLst/>
          </a:prstGeom>
          <a:solidFill>
            <a:schemeClr val="accent4">
              <a:lumMod val="20000"/>
              <a:lumOff val="80000"/>
              <a:alpha val="27000"/>
            </a:schemeClr>
          </a:solidFill>
          <a:ln>
            <a:noFill/>
          </a:ln>
        </p:spPr>
      </p:sp>
      <p:sp>
        <p:nvSpPr>
          <p:cNvPr id="366" name="Прямоугольник 365"/>
          <p:cNvSpPr/>
          <p:nvPr userDrawn="1"/>
        </p:nvSpPr>
        <p:spPr>
          <a:xfrm>
            <a:off x="-1" y="4949889"/>
            <a:ext cx="573879" cy="191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Прямоугольник 369"/>
          <p:cNvSpPr/>
          <p:nvPr userDrawn="1"/>
        </p:nvSpPr>
        <p:spPr>
          <a:xfrm>
            <a:off x="3377" y="4949890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Прямоугольник 370"/>
          <p:cNvSpPr/>
          <p:nvPr userDrawn="1"/>
        </p:nvSpPr>
        <p:spPr>
          <a:xfrm>
            <a:off x="288629" y="4949890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" name="Текст 2"/>
          <p:cNvSpPr>
            <a:spLocks noGrp="1"/>
          </p:cNvSpPr>
          <p:nvPr userDrawn="1">
            <p:ph type="body" idx="1"/>
          </p:nvPr>
        </p:nvSpPr>
        <p:spPr>
          <a:xfrm>
            <a:off x="457200" y="1005576"/>
            <a:ext cx="8229600" cy="345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2007366" y="165480"/>
            <a:ext cx="5062559" cy="642096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54" name="Номер слайда 5"/>
          <p:cNvSpPr>
            <a:spLocks noGrp="1"/>
          </p:cNvSpPr>
          <p:nvPr userDrawn="1">
            <p:ph type="sldNum" sz="quarter" idx="4"/>
          </p:nvPr>
        </p:nvSpPr>
        <p:spPr>
          <a:xfrm>
            <a:off x="3892797" y="4599627"/>
            <a:ext cx="714476" cy="27384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1" name="Дата 3"/>
          <p:cNvSpPr>
            <a:spLocks noGrp="1"/>
          </p:cNvSpPr>
          <p:nvPr userDrawn="1">
            <p:ph type="dt" sz="half" idx="2"/>
          </p:nvPr>
        </p:nvSpPr>
        <p:spPr>
          <a:xfrm>
            <a:off x="455446" y="458213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4241-D031-42DE-84E4-CC10C30232F4}" type="datetimeFigureOut">
              <a:rPr lang="ru-RU" smtClean="0"/>
              <a:t>26.12.2019</a:t>
            </a:fld>
            <a:endParaRPr lang="ru-RU" dirty="0"/>
          </a:p>
        </p:txBody>
      </p:sp>
      <p:sp>
        <p:nvSpPr>
          <p:cNvPr id="152" name="Нижний колонтитул 4"/>
          <p:cNvSpPr>
            <a:spLocks noGrp="1"/>
          </p:cNvSpPr>
          <p:nvPr userDrawn="1">
            <p:ph type="ftr" sz="quarter" idx="3"/>
          </p:nvPr>
        </p:nvSpPr>
        <p:spPr>
          <a:xfrm>
            <a:off x="5819164" y="459962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72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0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c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</Template>
  <TotalTime>347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Basic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Pollinator</dc:creator>
  <cp:lastModifiedBy>Sergey Luzyanin</cp:lastModifiedBy>
  <cp:revision>52</cp:revision>
  <dcterms:created xsi:type="dcterms:W3CDTF">2012-12-02T20:36:11Z</dcterms:created>
  <dcterms:modified xsi:type="dcterms:W3CDTF">2019-12-26T09:48:26Z</dcterms:modified>
</cp:coreProperties>
</file>