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9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9A26"/>
    <a:srgbClr val="2B8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0" d="100"/>
          <a:sy n="140" d="100"/>
        </p:scale>
        <p:origin x="-81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flipH="1" flipV="1">
            <a:off x="3790662" y="5907"/>
            <a:ext cx="1682741" cy="5137012"/>
          </a:xfrm>
          <a:prstGeom prst="rect">
            <a:avLst/>
          </a:prstGeom>
          <a:solidFill>
            <a:srgbClr val="6E9A26">
              <a:alpha val="35000"/>
            </a:srgbClr>
          </a:solidFill>
          <a:ln>
            <a:noFill/>
          </a:ln>
        </p:spPr>
      </p:sp>
      <p:sp>
        <p:nvSpPr>
          <p:cNvPr id="17" name="Прямоугольник 16"/>
          <p:cNvSpPr/>
          <p:nvPr userDrawn="1"/>
        </p:nvSpPr>
        <p:spPr>
          <a:xfrm flipH="1" flipV="1">
            <a:off x="5000449" y="9675"/>
            <a:ext cx="307564" cy="513382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</p:sp>
      <p:sp>
        <p:nvSpPr>
          <p:cNvPr id="19" name="Прямоугольник 18"/>
          <p:cNvSpPr/>
          <p:nvPr userDrawn="1"/>
        </p:nvSpPr>
        <p:spPr>
          <a:xfrm flipH="1" flipV="1">
            <a:off x="3647647" y="5904"/>
            <a:ext cx="789062" cy="5137012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</p:sp>
      <p:sp>
        <p:nvSpPr>
          <p:cNvPr id="20" name="Прямоугольник 19"/>
          <p:cNvSpPr/>
          <p:nvPr userDrawn="1"/>
        </p:nvSpPr>
        <p:spPr>
          <a:xfrm flipH="1" flipV="1">
            <a:off x="5715295" y="-5007"/>
            <a:ext cx="289524" cy="5146238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</p:sp>
      <p:sp>
        <p:nvSpPr>
          <p:cNvPr id="22" name="Прямоугольник 21"/>
          <p:cNvSpPr/>
          <p:nvPr userDrawn="1"/>
        </p:nvSpPr>
        <p:spPr>
          <a:xfrm flipH="1" flipV="1">
            <a:off x="4436710" y="5900"/>
            <a:ext cx="195320" cy="5137012"/>
          </a:xfrm>
          <a:prstGeom prst="rect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</p:sp>
      <p:sp>
        <p:nvSpPr>
          <p:cNvPr id="23" name="Прямоугольник 22"/>
          <p:cNvSpPr/>
          <p:nvPr userDrawn="1"/>
        </p:nvSpPr>
        <p:spPr>
          <a:xfrm flipH="1" flipV="1">
            <a:off x="1979712" y="5904"/>
            <a:ext cx="789856" cy="5137012"/>
          </a:xfrm>
          <a:prstGeom prst="rect">
            <a:avLst/>
          </a:prstGeom>
          <a:solidFill>
            <a:srgbClr val="6E9A26">
              <a:alpha val="41000"/>
            </a:srgbClr>
          </a:solidFill>
          <a:ln>
            <a:noFill/>
          </a:ln>
        </p:spPr>
      </p:sp>
      <p:sp>
        <p:nvSpPr>
          <p:cNvPr id="25" name="Прямоугольник 24"/>
          <p:cNvSpPr/>
          <p:nvPr userDrawn="1"/>
        </p:nvSpPr>
        <p:spPr>
          <a:xfrm flipH="1" flipV="1">
            <a:off x="6294345" y="5907"/>
            <a:ext cx="1085966" cy="5137012"/>
          </a:xfrm>
          <a:prstGeom prst="rect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</p:sp>
      <p:sp>
        <p:nvSpPr>
          <p:cNvPr id="27" name="Прямоугольник 26"/>
          <p:cNvSpPr/>
          <p:nvPr userDrawn="1"/>
        </p:nvSpPr>
        <p:spPr>
          <a:xfrm flipH="1" flipV="1">
            <a:off x="6330052" y="5907"/>
            <a:ext cx="292904" cy="5137012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</p:sp>
      <p:sp>
        <p:nvSpPr>
          <p:cNvPr id="28" name="Прямоугольник 27"/>
          <p:cNvSpPr/>
          <p:nvPr userDrawn="1"/>
        </p:nvSpPr>
        <p:spPr>
          <a:xfrm flipH="1" flipV="1">
            <a:off x="3647648" y="5904"/>
            <a:ext cx="286026" cy="513701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</p:sp>
      <p:sp>
        <p:nvSpPr>
          <p:cNvPr id="29" name="Прямоугольник 28"/>
          <p:cNvSpPr/>
          <p:nvPr userDrawn="1"/>
        </p:nvSpPr>
        <p:spPr>
          <a:xfrm flipH="1" flipV="1">
            <a:off x="5313848" y="5905"/>
            <a:ext cx="319111" cy="5137012"/>
          </a:xfrm>
          <a:prstGeom prst="rect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</p:sp>
      <p:sp>
        <p:nvSpPr>
          <p:cNvPr id="26" name="Прямоугольник 25"/>
          <p:cNvSpPr/>
          <p:nvPr userDrawn="1"/>
        </p:nvSpPr>
        <p:spPr>
          <a:xfrm flipH="1" flipV="1">
            <a:off x="2427615" y="-5007"/>
            <a:ext cx="528712" cy="5146238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</p:sp>
      <p:sp>
        <p:nvSpPr>
          <p:cNvPr id="21" name="Прямоугольник 20"/>
          <p:cNvSpPr/>
          <p:nvPr userDrawn="1"/>
        </p:nvSpPr>
        <p:spPr>
          <a:xfrm flipH="1" flipV="1">
            <a:off x="3144664" y="5907"/>
            <a:ext cx="425933" cy="513701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</p:sp>
      <p:sp>
        <p:nvSpPr>
          <p:cNvPr id="44" name="Прямоугольник 43"/>
          <p:cNvSpPr/>
          <p:nvPr userDrawn="1"/>
        </p:nvSpPr>
        <p:spPr>
          <a:xfrm flipH="1" flipV="1">
            <a:off x="7022869" y="5905"/>
            <a:ext cx="230254" cy="5137012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</p:sp>
      <p:sp>
        <p:nvSpPr>
          <p:cNvPr id="46" name="Прямоугольник 45"/>
          <p:cNvSpPr/>
          <p:nvPr userDrawn="1"/>
        </p:nvSpPr>
        <p:spPr>
          <a:xfrm flipH="1" flipV="1">
            <a:off x="2097440" y="5906"/>
            <a:ext cx="45719" cy="513701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</p:sp>
      <p:sp>
        <p:nvSpPr>
          <p:cNvPr id="45" name="Прямоугольник 44"/>
          <p:cNvSpPr/>
          <p:nvPr userDrawn="1"/>
        </p:nvSpPr>
        <p:spPr>
          <a:xfrm>
            <a:off x="1835696" y="1383618"/>
            <a:ext cx="5832648" cy="2754306"/>
          </a:xfrm>
          <a:prstGeom prst="rect">
            <a:avLst/>
          </a:prstGeom>
          <a:solidFill>
            <a:schemeClr val="bg1"/>
          </a:solidFill>
          <a:ln w="57150" cap="rnd" cmpd="sng">
            <a:noFill/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640" y="3057804"/>
            <a:ext cx="4648229" cy="864096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 cap="none" spc="12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386196" y="1653648"/>
            <a:ext cx="4636673" cy="1188132"/>
          </a:xfrm>
        </p:spPr>
        <p:txBody>
          <a:bodyPr>
            <a:normAutofit/>
          </a:bodyPr>
          <a:lstStyle>
            <a:lvl1pPr algn="ctr">
              <a:defRPr sz="4000" cap="small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cxnSp>
        <p:nvCxnSpPr>
          <p:cNvPr id="49" name="Прямая соединительная линия 48"/>
          <p:cNvCxnSpPr/>
          <p:nvPr userDrawn="1"/>
        </p:nvCxnSpPr>
        <p:spPr>
          <a:xfrm>
            <a:off x="2374640" y="2949792"/>
            <a:ext cx="2159730" cy="0"/>
          </a:xfrm>
          <a:prstGeom prst="line">
            <a:avLst/>
          </a:prstGeom>
          <a:ln w="9525" cap="flat" cmpd="sng" algn="ctr">
            <a:solidFill>
              <a:srgbClr val="6E9A2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 userDrawn="1"/>
        </p:nvSpPr>
        <p:spPr>
          <a:xfrm>
            <a:off x="4629615" y="2922066"/>
            <a:ext cx="72008" cy="54007"/>
          </a:xfrm>
          <a:prstGeom prst="ellipse">
            <a:avLst/>
          </a:prstGeom>
          <a:solidFill>
            <a:srgbClr val="6E9A26"/>
          </a:solidFill>
          <a:ln>
            <a:noFill/>
          </a:ln>
          <a:effectLst/>
        </p:spPr>
      </p:sp>
      <p:cxnSp>
        <p:nvCxnSpPr>
          <p:cNvPr id="54" name="Прямая соединительная линия 53"/>
          <p:cNvCxnSpPr/>
          <p:nvPr userDrawn="1"/>
        </p:nvCxnSpPr>
        <p:spPr>
          <a:xfrm>
            <a:off x="4788024" y="2949069"/>
            <a:ext cx="2253796" cy="1"/>
          </a:xfrm>
          <a:prstGeom prst="line">
            <a:avLst/>
          </a:prstGeom>
          <a:ln w="9525" cap="flat" cmpd="sng" algn="ctr">
            <a:solidFill>
              <a:srgbClr val="6E9A2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06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01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75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897564"/>
            <a:ext cx="7772400" cy="367240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539552" y="141480"/>
            <a:ext cx="8064896" cy="6480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5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897565"/>
            <a:ext cx="4038600" cy="3697058"/>
          </a:xfrm>
          <a:noFill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897565"/>
            <a:ext cx="4038600" cy="3697058"/>
          </a:xfrm>
          <a:noFill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62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951570"/>
            <a:ext cx="4040188" cy="479822"/>
          </a:xfrm>
          <a:noFill/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545637"/>
            <a:ext cx="4040188" cy="3048986"/>
          </a:xfrm>
          <a:noFill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951570"/>
            <a:ext cx="4041775" cy="479822"/>
          </a:xfrm>
          <a:noFill/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545637"/>
            <a:ext cx="4041775" cy="3048986"/>
          </a:xfrm>
          <a:noFill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41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27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66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897565"/>
            <a:ext cx="5111750" cy="3697058"/>
          </a:xfr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897564"/>
            <a:ext cx="3008313" cy="3697059"/>
          </a:xfrm>
          <a:noFill/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539552" y="141480"/>
            <a:ext cx="8064896" cy="6480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78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897564"/>
            <a:ext cx="5486400" cy="25922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3651870"/>
            <a:ext cx="5486400" cy="977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539552" y="141480"/>
            <a:ext cx="8064896" cy="6480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03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552" y="141480"/>
            <a:ext cx="8064896" cy="64807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1005576"/>
            <a:ext cx="8064896" cy="3726414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5" name="Дата 3"/>
          <p:cNvSpPr>
            <a:spLocks noGrp="1"/>
          </p:cNvSpPr>
          <p:nvPr>
            <p:ph type="dt" sz="half" idx="2"/>
          </p:nvPr>
        </p:nvSpPr>
        <p:spPr>
          <a:xfrm>
            <a:off x="539552" y="4831546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940152" y="4812375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8" name="Номер слайда 8"/>
          <p:cNvSpPr>
            <a:spLocks noGrp="1"/>
          </p:cNvSpPr>
          <p:nvPr>
            <p:ph type="sldNum" sz="quarter" idx="4"/>
          </p:nvPr>
        </p:nvSpPr>
        <p:spPr>
          <a:xfrm>
            <a:off x="4133850" y="4840002"/>
            <a:ext cx="876300" cy="21907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0" r:id="rId1"/>
    <p:sldLayoutId id="2147484271" r:id="rId2"/>
    <p:sldLayoutId id="2147484272" r:id="rId3"/>
    <p:sldLayoutId id="2147484273" r:id="rId4"/>
    <p:sldLayoutId id="2147484274" r:id="rId5"/>
    <p:sldLayoutId id="2147484275" r:id="rId6"/>
    <p:sldLayoutId id="2147484276" r:id="rId7"/>
    <p:sldLayoutId id="2147484277" r:id="rId8"/>
    <p:sldLayoutId id="2147484278" r:id="rId9"/>
    <p:sldLayoutId id="2147484279" r:id="rId10"/>
    <p:sldLayoutId id="2147484280" r:id="rId11"/>
  </p:sldLayoutIdLst>
  <p:hf sldNum="0" hdr="0" ftr="0" dt="0"/>
  <p:txStyles>
    <p:titleStyle>
      <a:lvl1pPr algn="ctr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bg1"/>
          </a:solidFill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Arial" pitchFamily="2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 pitchFamily="34" charset="0"/>
        </a:defRPr>
      </a:lvl1pPr>
      <a:lvl2pPr marL="513652" indent="-342900" algn="l" defTabSz="914400" rtl="0" eaLnBrk="1" latinLnBrk="0" hangingPunct="1">
        <a:spcBef>
          <a:spcPts val="600"/>
        </a:spcBef>
        <a:buClr>
          <a:schemeClr val="accent1"/>
        </a:buClr>
        <a:buFont typeface="Times New Roman" pitchFamily="18" charset="0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 pitchFamily="34" charset="0"/>
        </a:defRPr>
      </a:lvl2pPr>
      <a:lvl3pPr marL="627952" indent="-2857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 pitchFamily="34" charset="0"/>
        </a:defRPr>
      </a:lvl3pPr>
      <a:lvl4pPr marL="800989" indent="-285750" algn="l" defTabSz="914400" rtl="0" eaLnBrk="1" latinLnBrk="0" hangingPunct="1">
        <a:spcBef>
          <a:spcPts val="600"/>
        </a:spcBef>
        <a:buClr>
          <a:schemeClr val="accent1"/>
        </a:buClr>
        <a:buFont typeface="Times New Roman" pitchFamily="18" charset="0"/>
        <a:buChar char="–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 pitchFamily="34" charset="0"/>
        </a:defRPr>
      </a:lvl4pPr>
      <a:lvl5pPr marL="972439" indent="-285750" algn="l" defTabSz="914400" rtl="0" eaLnBrk="1" latinLnBrk="0" hangingPunct="1">
        <a:spcBef>
          <a:spcPts val="600"/>
        </a:spcBef>
        <a:buClr>
          <a:schemeClr val="accent1"/>
        </a:buClr>
        <a:buFont typeface="Times New Roman" pitchFamily="18" charset="0"/>
        <a:buChar char="»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736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
  <Relationship Id="rId1" Type="http://schemas.openxmlformats.org/officeDocument/2006/relationships/image" Target="../media/image2.jpg"/>
</Relationships>
</file>

<file path=ppt/theme/theme1.xml><?xml version="1.0" encoding="utf-8"?>
<a:theme xmlns:a="http://schemas.openxmlformats.org/drawingml/2006/main" name="Green leaf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_New_Gren leaf</Template>
  <TotalTime>20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Gren leaf</vt:lpstr>
      <vt:lpstr>Презентация PowerPoint</vt:lpstr>
    </vt:vector>
  </TitlesOfParts>
  <Company>NKT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Kirillov</dc:creator>
  <cp:lastModifiedBy>Sergey Kirillov</cp:lastModifiedBy>
  <cp:revision>4</cp:revision>
  <dcterms:created xsi:type="dcterms:W3CDTF">2012-12-03T12:02:05Z</dcterms:created>
  <dcterms:modified xsi:type="dcterms:W3CDTF">2013-10-22T12:56:06Z</dcterms:modified>
</cp:coreProperties>
</file>