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0973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1113588"/>
            <a:ext cx="7734747" cy="30783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67594"/>
            <a:ext cx="381043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869672"/>
            <a:ext cx="3803904" cy="27207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167594"/>
            <a:ext cx="380558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869673"/>
            <a:ext cx="3803904" cy="28350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447731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1964183"/>
            <a:ext cx="3411725" cy="26266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907705" y="465516"/>
            <a:ext cx="5197091" cy="2923364"/>
          </a:xfrm>
        </p:spPr>
        <p:txBody>
          <a:bodyPr/>
          <a:lstStyle>
            <a:lvl1pPr marL="0" indent="0" eaLnBrk="1" latinLnBrk="0" hangingPunct="1">
              <a:buNone/>
              <a:defRPr kumimoji="0"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329612"/>
            <a:ext cx="7745505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22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18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1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»"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517744"/>
            <a:ext cx="6400800" cy="13144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_New_Lines</Template>
  <TotalTime>9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Lines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5</cp:revision>
  <dcterms:created xsi:type="dcterms:W3CDTF">2012-12-03T12:54:39Z</dcterms:created>
  <dcterms:modified xsi:type="dcterms:W3CDTF">2013-10-22T12:57:05Z</dcterms:modified>
</cp:coreProperties>
</file>