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68" r:id="rId5"/>
    <p:sldId id="316" r:id="rId6"/>
    <p:sldId id="261" r:id="rId7"/>
    <p:sldId id="262" r:id="rId8"/>
    <p:sldId id="282" r:id="rId9"/>
    <p:sldId id="286" r:id="rId10"/>
    <p:sldId id="287" r:id="rId11"/>
    <p:sldId id="288" r:id="rId12"/>
    <p:sldId id="284" r:id="rId13"/>
    <p:sldId id="320" r:id="rId14"/>
    <p:sldId id="321" r:id="rId15"/>
    <p:sldId id="324" r:id="rId16"/>
    <p:sldId id="325" r:id="rId17"/>
    <p:sldId id="266" r:id="rId18"/>
    <p:sldId id="267" r:id="rId19"/>
    <p:sldId id="269" r:id="rId20"/>
    <p:sldId id="270" r:id="rId21"/>
    <p:sldId id="272" r:id="rId22"/>
    <p:sldId id="310" r:id="rId23"/>
    <p:sldId id="311" r:id="rId24"/>
    <p:sldId id="312" r:id="rId25"/>
    <p:sldId id="313" r:id="rId26"/>
    <p:sldId id="274" r:id="rId27"/>
    <p:sldId id="309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9" r:id="rId36"/>
    <p:sldId id="290" r:id="rId37"/>
    <p:sldId id="296" r:id="rId38"/>
    <p:sldId id="297" r:id="rId39"/>
    <p:sldId id="298" r:id="rId40"/>
    <p:sldId id="299" r:id="rId41"/>
    <p:sldId id="300" r:id="rId42"/>
    <p:sldId id="291" r:id="rId43"/>
    <p:sldId id="301" r:id="rId44"/>
    <p:sldId id="302" r:id="rId45"/>
    <p:sldId id="304" r:id="rId46"/>
    <p:sldId id="292" r:id="rId47"/>
    <p:sldId id="293" r:id="rId48"/>
    <p:sldId id="306" r:id="rId49"/>
    <p:sldId id="307" r:id="rId50"/>
    <p:sldId id="315" r:id="rId51"/>
    <p:sldId id="317" r:id="rId52"/>
    <p:sldId id="319" r:id="rId53"/>
    <p:sldId id="30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8"/>
    <a:srgbClr val="457A49"/>
    <a:srgbClr val="1E00FF"/>
    <a:srgbClr val="4CB054"/>
    <a:srgbClr val="67C26E"/>
    <a:srgbClr val="6CF5DE"/>
    <a:srgbClr val="08FF10"/>
    <a:srgbClr val="00FF08"/>
    <a:srgbClr val="6EF573"/>
    <a:srgbClr val="298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06" dt="2021-03-29T08:05:17.071"/>
    <p1510:client id="{00BC5A1F-7867-6085-1B47-61E354DB6C1E}" v="344" dt="2021-03-14T09:32:13.536"/>
    <p1510:client id="{19757D27-DBFE-4929-A23E-EA9BE99852D3}" v="1074" dt="2021-03-07T19:06:30.429"/>
    <p1510:client id="{1BA26F8C-DB1C-F11A-0F01-6B5A8DD02A96}" v="777" dt="2021-03-29T01:36:10.322"/>
    <p1510:client id="{4197C8D9-F9EC-E441-BD2C-52E2D3AA5A1F}" v="2" dt="2021-03-28T17:47:22.670"/>
    <p1510:client id="{44C7516E-8B6E-E795-4130-C50E4E4EDCA7}" v="52" dt="2021-03-15T11:07:50.339"/>
    <p1510:client id="{6A8F0315-9546-3254-F408-12F7C22C2EC3}" v="979" dt="2021-03-26T16:29:50.686"/>
    <p1510:client id="{6FE90BDD-F5E5-4556-BF31-3ED96C58C58B}" v="2475" dt="2021-03-07T22:16:59.290"/>
    <p1510:client id="{7AF96F09-17BE-4A4D-FE4E-AA9FF6AFF758}" v="970" dt="2021-03-14T11:52:14.495"/>
    <p1510:client id="{7D17CEF7-261A-A8AF-76AB-5A71192880F2}" v="24" dt="2021-03-21T23:38:22.664"/>
    <p1510:client id="{8030B002-98F5-4AC9-E12C-30A44808AD3E}" v="280" dt="2021-03-28T16:14:47.108"/>
    <p1510:client id="{87B2665A-F632-91DD-5C64-2997BC14F37B}" v="214" dt="2021-03-15T09:02:04.532"/>
    <p1510:client id="{92D9F084-1CEF-B1EB-EF86-881758A8F1EC}" v="525" dt="2021-03-13T23:15:08.565"/>
    <p1510:client id="{AD507DFD-9535-6D4E-9D83-A2BABC7D7545}" v="209" dt="2021-03-14T20:50:10.086"/>
    <p1510:client id="{B0F15D05-9A24-2380-A49A-1DC2C443346E}" v="787" dt="2021-03-29T02:18:03.667"/>
    <p1510:client id="{B4ABBA2C-B36D-E5AB-DBDF-B1B7CBBD0ABF}" v="16" dt="2021-03-15T10:22:33.448"/>
    <p1510:client id="{B9060991-3649-5347-4BB4-A53166EFF36B}" v="142" dt="2021-03-29T00:42:49.494"/>
    <p1510:client id="{C1FD59F1-F612-BA57-FB43-7444551252A7}" v="30" dt="2021-03-15T11:07:53.991"/>
    <p1510:client id="{D5AACC34-89D0-7903-A9F4-90CEA26AD125}" v="888" dt="2021-03-21T11:25:40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Estilo Escuro 2 - Destaque 3/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Escuro 1 - Destaqu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Estilo Claro 3 - Destaqu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E53F9-50F1-4B3E-98D4-6224067B14D5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A378D10-856F-4D7D-897C-36FC552F684B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Análise da informação</a:t>
          </a:r>
          <a:endParaRPr lang="pt-PT"/>
        </a:p>
      </dgm:t>
    </dgm:pt>
    <dgm:pt modelId="{90B5F649-AE84-43ED-B62A-0F3EDA7863BB}" type="parTrans" cxnId="{7538C539-B610-4C30-BE9A-DCEACE033332}">
      <dgm:prSet/>
      <dgm:spPr/>
    </dgm:pt>
    <dgm:pt modelId="{BB56DC0F-5F58-4490-9FD2-D7D903740366}" type="sibTrans" cxnId="{7538C539-B610-4C30-BE9A-DCEACE033332}">
      <dgm:prSet/>
      <dgm:spPr/>
      <dgm:t>
        <a:bodyPr/>
        <a:lstStyle/>
        <a:p>
          <a:endParaRPr lang="en-US"/>
        </a:p>
      </dgm:t>
    </dgm:pt>
    <dgm:pt modelId="{EC724236-443A-4D5E-A63A-1CDB7B00CA39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Conjunto de tabelas</a:t>
          </a:r>
          <a:endParaRPr lang="pt-PT"/>
        </a:p>
      </dgm:t>
    </dgm:pt>
    <dgm:pt modelId="{5DE8A457-E6B7-410A-9760-F125FC13DCF8}" type="parTrans" cxnId="{BE5713C1-BC23-41F0-BD4D-125198F4ED23}">
      <dgm:prSet/>
      <dgm:spPr/>
    </dgm:pt>
    <dgm:pt modelId="{B2E54408-E12F-43FE-A9B9-896A2812CAD4}" type="sibTrans" cxnId="{BE5713C1-BC23-41F0-BD4D-125198F4ED23}">
      <dgm:prSet/>
      <dgm:spPr/>
      <dgm:t>
        <a:bodyPr/>
        <a:lstStyle/>
        <a:p>
          <a:endParaRPr lang="en-US"/>
        </a:p>
      </dgm:t>
    </dgm:pt>
    <dgm:pt modelId="{42680DA0-5766-4133-BF05-EB4CAE403C42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Normalização de tabelas</a:t>
          </a:r>
        </a:p>
      </dgm:t>
    </dgm:pt>
    <dgm:pt modelId="{902A33F4-2E65-489E-B3D0-76E4B6ECF989}" type="parTrans" cxnId="{32E8E4B2-73B6-47A8-89BA-FC60BC564CA5}">
      <dgm:prSet/>
      <dgm:spPr/>
    </dgm:pt>
    <dgm:pt modelId="{E113FDC2-CF06-4EB2-8A8D-6A39A971D14F}" type="sibTrans" cxnId="{32E8E4B2-73B6-47A8-89BA-FC60BC564CA5}">
      <dgm:prSet/>
      <dgm:spPr/>
      <dgm:t>
        <a:bodyPr/>
        <a:lstStyle/>
        <a:p>
          <a:endParaRPr lang="en-US"/>
        </a:p>
      </dgm:t>
    </dgm:pt>
    <dgm:pt modelId="{7F208ED8-7816-4D8C-8506-15C90D41C364}" type="pres">
      <dgm:prSet presAssocID="{C66E53F9-50F1-4B3E-98D4-6224067B14D5}" presName="CompostProcess" presStyleCnt="0">
        <dgm:presLayoutVars>
          <dgm:dir/>
          <dgm:resizeHandles val="exact"/>
        </dgm:presLayoutVars>
      </dgm:prSet>
      <dgm:spPr/>
    </dgm:pt>
    <dgm:pt modelId="{62886D33-5DC5-4B34-B946-469C2C03DE79}" type="pres">
      <dgm:prSet presAssocID="{C66E53F9-50F1-4B3E-98D4-6224067B14D5}" presName="arrow" presStyleLbl="bgShp" presStyleIdx="0" presStyleCnt="1"/>
      <dgm:spPr/>
    </dgm:pt>
    <dgm:pt modelId="{E066DEC4-0AA2-40B6-93A5-FE6CF77566A4}" type="pres">
      <dgm:prSet presAssocID="{C66E53F9-50F1-4B3E-98D4-6224067B14D5}" presName="linearProcess" presStyleCnt="0"/>
      <dgm:spPr/>
    </dgm:pt>
    <dgm:pt modelId="{4B72FEBC-6ADE-4331-8E1A-F76AE736ABF8}" type="pres">
      <dgm:prSet presAssocID="{AA378D10-856F-4D7D-897C-36FC552F684B}" presName="textNode" presStyleLbl="node1" presStyleIdx="0" presStyleCnt="3">
        <dgm:presLayoutVars>
          <dgm:bulletEnabled val="1"/>
        </dgm:presLayoutVars>
      </dgm:prSet>
      <dgm:spPr/>
    </dgm:pt>
    <dgm:pt modelId="{FC0A50A7-068F-4135-8C67-6D7CE8021DE4}" type="pres">
      <dgm:prSet presAssocID="{BB56DC0F-5F58-4490-9FD2-D7D903740366}" presName="sibTrans" presStyleCnt="0"/>
      <dgm:spPr/>
    </dgm:pt>
    <dgm:pt modelId="{69591851-5694-42CC-8576-FB787CCDBDCA}" type="pres">
      <dgm:prSet presAssocID="{EC724236-443A-4D5E-A63A-1CDB7B00CA39}" presName="textNode" presStyleLbl="node1" presStyleIdx="1" presStyleCnt="3">
        <dgm:presLayoutVars>
          <dgm:bulletEnabled val="1"/>
        </dgm:presLayoutVars>
      </dgm:prSet>
      <dgm:spPr/>
    </dgm:pt>
    <dgm:pt modelId="{0B97693B-D3C6-4B2F-AC9F-96140BCA72F2}" type="pres">
      <dgm:prSet presAssocID="{B2E54408-E12F-43FE-A9B9-896A2812CAD4}" presName="sibTrans" presStyleCnt="0"/>
      <dgm:spPr/>
    </dgm:pt>
    <dgm:pt modelId="{3E584DB7-ACAF-4DD9-ABE7-95F579871398}" type="pres">
      <dgm:prSet presAssocID="{42680DA0-5766-4133-BF05-EB4CAE403C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538C539-B610-4C30-BE9A-DCEACE033332}" srcId="{C66E53F9-50F1-4B3E-98D4-6224067B14D5}" destId="{AA378D10-856F-4D7D-897C-36FC552F684B}" srcOrd="0" destOrd="0" parTransId="{90B5F649-AE84-43ED-B62A-0F3EDA7863BB}" sibTransId="{BB56DC0F-5F58-4490-9FD2-D7D903740366}"/>
    <dgm:cxn modelId="{AF22633B-9B86-4BA5-BA99-00DD60E466D9}" type="presOf" srcId="{42680DA0-5766-4133-BF05-EB4CAE403C42}" destId="{3E584DB7-ACAF-4DD9-ABE7-95F579871398}" srcOrd="0" destOrd="0" presId="urn:microsoft.com/office/officeart/2005/8/layout/hProcess9"/>
    <dgm:cxn modelId="{A8F278AD-42C4-43B9-A79F-AFC16D9EA1A2}" type="presOf" srcId="{EC724236-443A-4D5E-A63A-1CDB7B00CA39}" destId="{69591851-5694-42CC-8576-FB787CCDBDCA}" srcOrd="0" destOrd="0" presId="urn:microsoft.com/office/officeart/2005/8/layout/hProcess9"/>
    <dgm:cxn modelId="{32E8E4B2-73B6-47A8-89BA-FC60BC564CA5}" srcId="{C66E53F9-50F1-4B3E-98D4-6224067B14D5}" destId="{42680DA0-5766-4133-BF05-EB4CAE403C42}" srcOrd="2" destOrd="0" parTransId="{902A33F4-2E65-489E-B3D0-76E4B6ECF989}" sibTransId="{E113FDC2-CF06-4EB2-8A8D-6A39A971D14F}"/>
    <dgm:cxn modelId="{BE5713C1-BC23-41F0-BD4D-125198F4ED23}" srcId="{C66E53F9-50F1-4B3E-98D4-6224067B14D5}" destId="{EC724236-443A-4D5E-A63A-1CDB7B00CA39}" srcOrd="1" destOrd="0" parTransId="{5DE8A457-E6B7-410A-9760-F125FC13DCF8}" sibTransId="{B2E54408-E12F-43FE-A9B9-896A2812CAD4}"/>
    <dgm:cxn modelId="{40B194F0-A441-429D-8F4B-B6A91B9F9977}" type="presOf" srcId="{C66E53F9-50F1-4B3E-98D4-6224067B14D5}" destId="{7F208ED8-7816-4D8C-8506-15C90D41C364}" srcOrd="0" destOrd="0" presId="urn:microsoft.com/office/officeart/2005/8/layout/hProcess9"/>
    <dgm:cxn modelId="{050912F4-D667-44F5-968F-62AFCB8788F7}" type="presOf" srcId="{AA378D10-856F-4D7D-897C-36FC552F684B}" destId="{4B72FEBC-6ADE-4331-8E1A-F76AE736ABF8}" srcOrd="0" destOrd="0" presId="urn:microsoft.com/office/officeart/2005/8/layout/hProcess9"/>
    <dgm:cxn modelId="{E4B75B3A-1C12-4AFD-8748-E2D2D1E06A7B}" type="presParOf" srcId="{7F208ED8-7816-4D8C-8506-15C90D41C364}" destId="{62886D33-5DC5-4B34-B946-469C2C03DE79}" srcOrd="0" destOrd="0" presId="urn:microsoft.com/office/officeart/2005/8/layout/hProcess9"/>
    <dgm:cxn modelId="{2EC9C4F8-F33F-4321-BDCF-981ED50245F9}" type="presParOf" srcId="{7F208ED8-7816-4D8C-8506-15C90D41C364}" destId="{E066DEC4-0AA2-40B6-93A5-FE6CF77566A4}" srcOrd="1" destOrd="0" presId="urn:microsoft.com/office/officeart/2005/8/layout/hProcess9"/>
    <dgm:cxn modelId="{47567468-3427-47D3-B1E5-13B2DF78D996}" type="presParOf" srcId="{E066DEC4-0AA2-40B6-93A5-FE6CF77566A4}" destId="{4B72FEBC-6ADE-4331-8E1A-F76AE736ABF8}" srcOrd="0" destOrd="0" presId="urn:microsoft.com/office/officeart/2005/8/layout/hProcess9"/>
    <dgm:cxn modelId="{2E120018-19FF-4061-8FBF-3F670D35C7EF}" type="presParOf" srcId="{E066DEC4-0AA2-40B6-93A5-FE6CF77566A4}" destId="{FC0A50A7-068F-4135-8C67-6D7CE8021DE4}" srcOrd="1" destOrd="0" presId="urn:microsoft.com/office/officeart/2005/8/layout/hProcess9"/>
    <dgm:cxn modelId="{5107D7C6-A786-4008-875E-91DFBF281CD5}" type="presParOf" srcId="{E066DEC4-0AA2-40B6-93A5-FE6CF77566A4}" destId="{69591851-5694-42CC-8576-FB787CCDBDCA}" srcOrd="2" destOrd="0" presId="urn:microsoft.com/office/officeart/2005/8/layout/hProcess9"/>
    <dgm:cxn modelId="{5255C533-62D2-4E5A-A5CC-C0AB6E4CD6BB}" type="presParOf" srcId="{E066DEC4-0AA2-40B6-93A5-FE6CF77566A4}" destId="{0B97693B-D3C6-4B2F-AC9F-96140BCA72F2}" srcOrd="3" destOrd="0" presId="urn:microsoft.com/office/officeart/2005/8/layout/hProcess9"/>
    <dgm:cxn modelId="{4D3F98DC-4EA8-4E81-BC5E-0256527E53A8}" type="presParOf" srcId="{E066DEC4-0AA2-40B6-93A5-FE6CF77566A4}" destId="{3E584DB7-ACAF-4DD9-ABE7-95F57987139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613163-6AF2-418D-BEA4-B686D33CE8E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CDC2CF1E-2E27-4E8D-9E77-2D622BFC8E3D}">
      <dgm:prSet phldrT="[Texto]" phldr="0"/>
      <dgm:spPr/>
      <dgm:t>
        <a:bodyPr/>
        <a:lstStyle/>
        <a:p>
          <a:pPr rtl="0"/>
          <a:r>
            <a:rPr lang="pt-PT" err="1"/>
            <a:t>Isolation</a:t>
          </a:r>
          <a:r>
            <a:rPr lang="pt-PT"/>
            <a:t> (Isolamento)</a:t>
          </a:r>
        </a:p>
      </dgm:t>
    </dgm:pt>
    <dgm:pt modelId="{CCB8751E-4C5B-43D9-A2B7-FF2FB1B3E8D7}" type="parTrans" cxnId="{65B4CD6E-2897-43C2-BAE1-ADEE6FF8E1EE}">
      <dgm:prSet/>
      <dgm:spPr/>
      <dgm:t>
        <a:bodyPr/>
        <a:lstStyle/>
        <a:p>
          <a:endParaRPr lang="pt-PT"/>
        </a:p>
      </dgm:t>
    </dgm:pt>
    <dgm:pt modelId="{245F5B8D-2AA9-4EF9-9D13-74EF2DB92070}" type="sibTrans" cxnId="{65B4CD6E-2897-43C2-BAE1-ADEE6FF8E1EE}">
      <dgm:prSet/>
      <dgm:spPr/>
      <dgm:t>
        <a:bodyPr/>
        <a:lstStyle/>
        <a:p>
          <a:endParaRPr lang="pt-PT"/>
        </a:p>
      </dgm:t>
    </dgm:pt>
    <dgm:pt modelId="{EC56952F-5449-46A0-9C3F-676876BA30AA}">
      <dgm:prSet phldr="0"/>
      <dgm:spPr/>
      <dgm:t>
        <a:bodyPr/>
        <a:lstStyle/>
        <a:p>
          <a:pPr rtl="0"/>
          <a:r>
            <a:rPr lang="pt-PT" err="1"/>
            <a:t>Atomicity</a:t>
          </a:r>
          <a:r>
            <a:rPr lang="pt-PT"/>
            <a:t> (Atomicidade) </a:t>
          </a:r>
        </a:p>
      </dgm:t>
    </dgm:pt>
    <dgm:pt modelId="{06AE394B-FECE-431D-B1EB-842CBB40B498}" type="parTrans" cxnId="{80832B37-E2D2-44C1-A55A-2A03FA1805C3}">
      <dgm:prSet/>
      <dgm:spPr/>
    </dgm:pt>
    <dgm:pt modelId="{9FFA2DD1-E331-4FDD-8D99-8F608AB05325}" type="sibTrans" cxnId="{80832B37-E2D2-44C1-A55A-2A03FA1805C3}">
      <dgm:prSet/>
      <dgm:spPr/>
    </dgm:pt>
    <dgm:pt modelId="{11CE5AF6-616D-4466-8F6D-2A2138244BF5}">
      <dgm:prSet phldr="0"/>
      <dgm:spPr/>
      <dgm:t>
        <a:bodyPr/>
        <a:lstStyle/>
        <a:p>
          <a:pPr rtl="0"/>
          <a:r>
            <a:rPr lang="pt-PT"/>
            <a:t>Consistency (Consistência</a:t>
          </a:r>
          <a:r>
            <a:rPr lang="pt-PT">
              <a:latin typeface="Tw Cen MT"/>
            </a:rPr>
            <a:t>)</a:t>
          </a:r>
          <a:endParaRPr lang="pt-PT"/>
        </a:p>
      </dgm:t>
    </dgm:pt>
    <dgm:pt modelId="{33770E99-6781-4151-8C92-236C9F0BF778}" type="parTrans" cxnId="{BC4C0083-8CA9-4575-827C-47F3C8692D88}">
      <dgm:prSet/>
      <dgm:spPr/>
    </dgm:pt>
    <dgm:pt modelId="{25846A0A-823C-4347-BD6C-AD406AC4634F}" type="sibTrans" cxnId="{BC4C0083-8CA9-4575-827C-47F3C8692D88}">
      <dgm:prSet/>
      <dgm:spPr/>
    </dgm:pt>
    <dgm:pt modelId="{FDDDA518-9EA9-4682-8D93-59EA6862DDCE}">
      <dgm:prSet phldr="0"/>
      <dgm:spPr/>
      <dgm:t>
        <a:bodyPr/>
        <a:lstStyle/>
        <a:p>
          <a:pPr rtl="0"/>
          <a:r>
            <a:rPr lang="pt-PT" err="1"/>
            <a:t>Durability</a:t>
          </a:r>
          <a:r>
            <a:rPr lang="pt-PT"/>
            <a:t> (Persistência)</a:t>
          </a:r>
        </a:p>
      </dgm:t>
    </dgm:pt>
    <dgm:pt modelId="{E652F8AB-13D2-4B3D-915F-7E00D7ABE801}" type="parTrans" cxnId="{A950B306-EA12-4D98-B4A8-EA2236F53298}">
      <dgm:prSet/>
      <dgm:spPr/>
    </dgm:pt>
    <dgm:pt modelId="{FE86CDA9-3522-495D-A787-6EE8E35C2B06}" type="sibTrans" cxnId="{A950B306-EA12-4D98-B4A8-EA2236F53298}">
      <dgm:prSet/>
      <dgm:spPr/>
    </dgm:pt>
    <dgm:pt modelId="{69209643-7C79-4474-B088-51F9AAD0563C}" type="pres">
      <dgm:prSet presAssocID="{A0613163-6AF2-418D-BEA4-B686D33CE8E5}" presName="linear" presStyleCnt="0">
        <dgm:presLayoutVars>
          <dgm:dir/>
          <dgm:animLvl val="lvl"/>
          <dgm:resizeHandles val="exact"/>
        </dgm:presLayoutVars>
      </dgm:prSet>
      <dgm:spPr/>
    </dgm:pt>
    <dgm:pt modelId="{DE4F46DD-6962-40BD-BADA-953685D1160B}" type="pres">
      <dgm:prSet presAssocID="{EC56952F-5449-46A0-9C3F-676876BA30AA}" presName="parentLin" presStyleCnt="0"/>
      <dgm:spPr/>
    </dgm:pt>
    <dgm:pt modelId="{9A70E6BF-EB3D-4510-ACD1-777F5BF216FA}" type="pres">
      <dgm:prSet presAssocID="{EC56952F-5449-46A0-9C3F-676876BA30AA}" presName="parentLeftMargin" presStyleLbl="node1" presStyleIdx="0" presStyleCnt="4"/>
      <dgm:spPr/>
    </dgm:pt>
    <dgm:pt modelId="{0F810FD2-6718-46AF-B37D-F3A7BF6B61F5}" type="pres">
      <dgm:prSet presAssocID="{EC56952F-5449-46A0-9C3F-676876BA30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76B4B4-82C9-4492-ACEF-9852B8922F62}" type="pres">
      <dgm:prSet presAssocID="{EC56952F-5449-46A0-9C3F-676876BA30AA}" presName="negativeSpace" presStyleCnt="0"/>
      <dgm:spPr/>
    </dgm:pt>
    <dgm:pt modelId="{C6BDBF59-6796-466E-85FD-0CA89BF4DD11}" type="pres">
      <dgm:prSet presAssocID="{EC56952F-5449-46A0-9C3F-676876BA30AA}" presName="childText" presStyleLbl="conFgAcc1" presStyleIdx="0" presStyleCnt="4">
        <dgm:presLayoutVars>
          <dgm:bulletEnabled val="1"/>
        </dgm:presLayoutVars>
      </dgm:prSet>
      <dgm:spPr/>
    </dgm:pt>
    <dgm:pt modelId="{777F3326-36E7-437F-BF7F-2BE1589CF974}" type="pres">
      <dgm:prSet presAssocID="{9FFA2DD1-E331-4FDD-8D99-8F608AB05325}" presName="spaceBetweenRectangles" presStyleCnt="0"/>
      <dgm:spPr/>
    </dgm:pt>
    <dgm:pt modelId="{C488CE60-A194-4E18-B765-BB40F16AA7B6}" type="pres">
      <dgm:prSet presAssocID="{11CE5AF6-616D-4466-8F6D-2A2138244BF5}" presName="parentLin" presStyleCnt="0"/>
      <dgm:spPr/>
    </dgm:pt>
    <dgm:pt modelId="{CB2B13D2-5AE7-42A3-A609-2634035425EC}" type="pres">
      <dgm:prSet presAssocID="{11CE5AF6-616D-4466-8F6D-2A2138244BF5}" presName="parentLeftMargin" presStyleLbl="node1" presStyleIdx="0" presStyleCnt="4"/>
      <dgm:spPr/>
    </dgm:pt>
    <dgm:pt modelId="{9F4F84A5-5EA9-402A-8EC0-13A30D25F284}" type="pres">
      <dgm:prSet presAssocID="{11CE5AF6-616D-4466-8F6D-2A2138244B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1919C6-EB47-416C-9FEA-CD78427768B2}" type="pres">
      <dgm:prSet presAssocID="{11CE5AF6-616D-4466-8F6D-2A2138244BF5}" presName="negativeSpace" presStyleCnt="0"/>
      <dgm:spPr/>
    </dgm:pt>
    <dgm:pt modelId="{DCEDA875-B001-4476-BF20-EBE4047165B9}" type="pres">
      <dgm:prSet presAssocID="{11CE5AF6-616D-4466-8F6D-2A2138244BF5}" presName="childText" presStyleLbl="conFgAcc1" presStyleIdx="1" presStyleCnt="4">
        <dgm:presLayoutVars>
          <dgm:bulletEnabled val="1"/>
        </dgm:presLayoutVars>
      </dgm:prSet>
      <dgm:spPr/>
    </dgm:pt>
    <dgm:pt modelId="{7161C222-72D5-42E7-A1A1-A3203E9557FD}" type="pres">
      <dgm:prSet presAssocID="{25846A0A-823C-4347-BD6C-AD406AC4634F}" presName="spaceBetweenRectangles" presStyleCnt="0"/>
      <dgm:spPr/>
    </dgm:pt>
    <dgm:pt modelId="{888B2C01-04D4-4E29-808E-95A64A6987DC}" type="pres">
      <dgm:prSet presAssocID="{CDC2CF1E-2E27-4E8D-9E77-2D622BFC8E3D}" presName="parentLin" presStyleCnt="0"/>
      <dgm:spPr/>
    </dgm:pt>
    <dgm:pt modelId="{D0AC4F1E-8A95-4593-81ED-B3CB8637ECB1}" type="pres">
      <dgm:prSet presAssocID="{CDC2CF1E-2E27-4E8D-9E77-2D622BFC8E3D}" presName="parentLeftMargin" presStyleLbl="node1" presStyleIdx="1" presStyleCnt="4"/>
      <dgm:spPr/>
    </dgm:pt>
    <dgm:pt modelId="{B8409F77-9DAA-4016-AEC1-B2A5D3AFC1C0}" type="pres">
      <dgm:prSet presAssocID="{CDC2CF1E-2E27-4E8D-9E77-2D622BFC8E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F721DC-A613-4E49-B8F0-E818CCDEB362}" type="pres">
      <dgm:prSet presAssocID="{CDC2CF1E-2E27-4E8D-9E77-2D622BFC8E3D}" presName="negativeSpace" presStyleCnt="0"/>
      <dgm:spPr/>
    </dgm:pt>
    <dgm:pt modelId="{3BADE011-A52C-42E5-B866-8D7ECE78C5D6}" type="pres">
      <dgm:prSet presAssocID="{CDC2CF1E-2E27-4E8D-9E77-2D622BFC8E3D}" presName="childText" presStyleLbl="conFgAcc1" presStyleIdx="2" presStyleCnt="4">
        <dgm:presLayoutVars>
          <dgm:bulletEnabled val="1"/>
        </dgm:presLayoutVars>
      </dgm:prSet>
      <dgm:spPr/>
    </dgm:pt>
    <dgm:pt modelId="{DB32DA54-3A53-4B41-9946-2F960370070A}" type="pres">
      <dgm:prSet presAssocID="{245F5B8D-2AA9-4EF9-9D13-74EF2DB92070}" presName="spaceBetweenRectangles" presStyleCnt="0"/>
      <dgm:spPr/>
    </dgm:pt>
    <dgm:pt modelId="{B192B61C-14A8-45AA-8519-E2AD1D2DD839}" type="pres">
      <dgm:prSet presAssocID="{FDDDA518-9EA9-4682-8D93-59EA6862DDCE}" presName="parentLin" presStyleCnt="0"/>
      <dgm:spPr/>
    </dgm:pt>
    <dgm:pt modelId="{7AA3154B-C4D8-4644-B71E-9EEE6187CD91}" type="pres">
      <dgm:prSet presAssocID="{FDDDA518-9EA9-4682-8D93-59EA6862DDCE}" presName="parentLeftMargin" presStyleLbl="node1" presStyleIdx="2" presStyleCnt="4"/>
      <dgm:spPr/>
    </dgm:pt>
    <dgm:pt modelId="{4A1DA36E-46FB-4A1E-8272-633B98865686}" type="pres">
      <dgm:prSet presAssocID="{FDDDA518-9EA9-4682-8D93-59EA6862DD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A0D1C0-64C8-47A1-9EBC-FA5A176F1FDE}" type="pres">
      <dgm:prSet presAssocID="{FDDDA518-9EA9-4682-8D93-59EA6862DDCE}" presName="negativeSpace" presStyleCnt="0"/>
      <dgm:spPr/>
    </dgm:pt>
    <dgm:pt modelId="{4B389464-FC84-4AFB-888B-3179FDF969A9}" type="pres">
      <dgm:prSet presAssocID="{FDDDA518-9EA9-4682-8D93-59EA6862DDC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50B306-EA12-4D98-B4A8-EA2236F53298}" srcId="{A0613163-6AF2-418D-BEA4-B686D33CE8E5}" destId="{FDDDA518-9EA9-4682-8D93-59EA6862DDCE}" srcOrd="3" destOrd="0" parTransId="{E652F8AB-13D2-4B3D-915F-7E00D7ABE801}" sibTransId="{FE86CDA9-3522-495D-A787-6EE8E35C2B06}"/>
    <dgm:cxn modelId="{BF704713-ECE2-4D5C-A7A0-028014EE9B3F}" type="presOf" srcId="{EC56952F-5449-46A0-9C3F-676876BA30AA}" destId="{9A70E6BF-EB3D-4510-ACD1-777F5BF216FA}" srcOrd="0" destOrd="0" presId="urn:microsoft.com/office/officeart/2005/8/layout/list1"/>
    <dgm:cxn modelId="{41DF4D26-0D9D-46B7-93AC-F1B87F59703E}" type="presOf" srcId="{CDC2CF1E-2E27-4E8D-9E77-2D622BFC8E3D}" destId="{B8409F77-9DAA-4016-AEC1-B2A5D3AFC1C0}" srcOrd="1" destOrd="0" presId="urn:microsoft.com/office/officeart/2005/8/layout/list1"/>
    <dgm:cxn modelId="{E969172B-51FE-48F2-8205-D0C1CB010BC2}" type="presOf" srcId="{11CE5AF6-616D-4466-8F6D-2A2138244BF5}" destId="{CB2B13D2-5AE7-42A3-A609-2634035425EC}" srcOrd="0" destOrd="0" presId="urn:microsoft.com/office/officeart/2005/8/layout/list1"/>
    <dgm:cxn modelId="{80832B37-E2D2-44C1-A55A-2A03FA1805C3}" srcId="{A0613163-6AF2-418D-BEA4-B686D33CE8E5}" destId="{EC56952F-5449-46A0-9C3F-676876BA30AA}" srcOrd="0" destOrd="0" parTransId="{06AE394B-FECE-431D-B1EB-842CBB40B498}" sibTransId="{9FFA2DD1-E331-4FDD-8D99-8F608AB05325}"/>
    <dgm:cxn modelId="{144B1838-F9F8-4220-89D8-EB3A284A9471}" type="presOf" srcId="{FDDDA518-9EA9-4682-8D93-59EA6862DDCE}" destId="{7AA3154B-C4D8-4644-B71E-9EEE6187CD91}" srcOrd="0" destOrd="0" presId="urn:microsoft.com/office/officeart/2005/8/layout/list1"/>
    <dgm:cxn modelId="{BB608162-4028-4AD4-BEFC-E0B0D7578EA9}" type="presOf" srcId="{11CE5AF6-616D-4466-8F6D-2A2138244BF5}" destId="{9F4F84A5-5EA9-402A-8EC0-13A30D25F284}" srcOrd="1" destOrd="0" presId="urn:microsoft.com/office/officeart/2005/8/layout/list1"/>
    <dgm:cxn modelId="{DC56EB4A-7089-4147-8B1A-798FA45D35C3}" type="presOf" srcId="{EC56952F-5449-46A0-9C3F-676876BA30AA}" destId="{0F810FD2-6718-46AF-B37D-F3A7BF6B61F5}" srcOrd="1" destOrd="0" presId="urn:microsoft.com/office/officeart/2005/8/layout/list1"/>
    <dgm:cxn modelId="{65B4CD6E-2897-43C2-BAE1-ADEE6FF8E1EE}" srcId="{A0613163-6AF2-418D-BEA4-B686D33CE8E5}" destId="{CDC2CF1E-2E27-4E8D-9E77-2D622BFC8E3D}" srcOrd="2" destOrd="0" parTransId="{CCB8751E-4C5B-43D9-A2B7-FF2FB1B3E8D7}" sibTransId="{245F5B8D-2AA9-4EF9-9D13-74EF2DB92070}"/>
    <dgm:cxn modelId="{BC4C0083-8CA9-4575-827C-47F3C8692D88}" srcId="{A0613163-6AF2-418D-BEA4-B686D33CE8E5}" destId="{11CE5AF6-616D-4466-8F6D-2A2138244BF5}" srcOrd="1" destOrd="0" parTransId="{33770E99-6781-4151-8C92-236C9F0BF778}" sibTransId="{25846A0A-823C-4347-BD6C-AD406AC4634F}"/>
    <dgm:cxn modelId="{FBC709D6-9D28-4727-9E94-3821251E2A04}" type="presOf" srcId="{CDC2CF1E-2E27-4E8D-9E77-2D622BFC8E3D}" destId="{D0AC4F1E-8A95-4593-81ED-B3CB8637ECB1}" srcOrd="0" destOrd="0" presId="urn:microsoft.com/office/officeart/2005/8/layout/list1"/>
    <dgm:cxn modelId="{F7EDB2DF-91E6-4F50-9FA0-A75D0025A834}" type="presOf" srcId="{FDDDA518-9EA9-4682-8D93-59EA6862DDCE}" destId="{4A1DA36E-46FB-4A1E-8272-633B98865686}" srcOrd="1" destOrd="0" presId="urn:microsoft.com/office/officeart/2005/8/layout/list1"/>
    <dgm:cxn modelId="{7F48C6F6-49CA-482B-BD19-45FC85238AEA}" type="presOf" srcId="{A0613163-6AF2-418D-BEA4-B686D33CE8E5}" destId="{69209643-7C79-4474-B088-51F9AAD0563C}" srcOrd="0" destOrd="0" presId="urn:microsoft.com/office/officeart/2005/8/layout/list1"/>
    <dgm:cxn modelId="{2230C147-DA13-46A9-98DB-81B8273346D2}" type="presParOf" srcId="{69209643-7C79-4474-B088-51F9AAD0563C}" destId="{DE4F46DD-6962-40BD-BADA-953685D1160B}" srcOrd="0" destOrd="0" presId="urn:microsoft.com/office/officeart/2005/8/layout/list1"/>
    <dgm:cxn modelId="{E3071069-0CE6-4123-BD75-1DFF60D30F6A}" type="presParOf" srcId="{DE4F46DD-6962-40BD-BADA-953685D1160B}" destId="{9A70E6BF-EB3D-4510-ACD1-777F5BF216FA}" srcOrd="0" destOrd="0" presId="urn:microsoft.com/office/officeart/2005/8/layout/list1"/>
    <dgm:cxn modelId="{7A66344B-BA5A-4882-9BB1-667C1B2D488A}" type="presParOf" srcId="{DE4F46DD-6962-40BD-BADA-953685D1160B}" destId="{0F810FD2-6718-46AF-B37D-F3A7BF6B61F5}" srcOrd="1" destOrd="0" presId="urn:microsoft.com/office/officeart/2005/8/layout/list1"/>
    <dgm:cxn modelId="{406AC2D1-DF4B-40D3-B1E9-00ED3A6982A1}" type="presParOf" srcId="{69209643-7C79-4474-B088-51F9AAD0563C}" destId="{1176B4B4-82C9-4492-ACEF-9852B8922F62}" srcOrd="1" destOrd="0" presId="urn:microsoft.com/office/officeart/2005/8/layout/list1"/>
    <dgm:cxn modelId="{E7E20440-2CCC-4215-B290-7B1D7F666714}" type="presParOf" srcId="{69209643-7C79-4474-B088-51F9AAD0563C}" destId="{C6BDBF59-6796-466E-85FD-0CA89BF4DD11}" srcOrd="2" destOrd="0" presId="urn:microsoft.com/office/officeart/2005/8/layout/list1"/>
    <dgm:cxn modelId="{26B0666A-CEE0-4675-95EF-BD2B4A33F566}" type="presParOf" srcId="{69209643-7C79-4474-B088-51F9AAD0563C}" destId="{777F3326-36E7-437F-BF7F-2BE1589CF974}" srcOrd="3" destOrd="0" presId="urn:microsoft.com/office/officeart/2005/8/layout/list1"/>
    <dgm:cxn modelId="{6CC93FDC-5E5B-46F5-BDCB-462CDC5C45F5}" type="presParOf" srcId="{69209643-7C79-4474-B088-51F9AAD0563C}" destId="{C488CE60-A194-4E18-B765-BB40F16AA7B6}" srcOrd="4" destOrd="0" presId="urn:microsoft.com/office/officeart/2005/8/layout/list1"/>
    <dgm:cxn modelId="{E4FEF363-7694-4398-B92E-6385A5375009}" type="presParOf" srcId="{C488CE60-A194-4E18-B765-BB40F16AA7B6}" destId="{CB2B13D2-5AE7-42A3-A609-2634035425EC}" srcOrd="0" destOrd="0" presId="urn:microsoft.com/office/officeart/2005/8/layout/list1"/>
    <dgm:cxn modelId="{E3B0759B-8572-470A-9239-22E11D5B106A}" type="presParOf" srcId="{C488CE60-A194-4E18-B765-BB40F16AA7B6}" destId="{9F4F84A5-5EA9-402A-8EC0-13A30D25F284}" srcOrd="1" destOrd="0" presId="urn:microsoft.com/office/officeart/2005/8/layout/list1"/>
    <dgm:cxn modelId="{591FE7B7-8068-4D77-B5D3-BEAB17F571E9}" type="presParOf" srcId="{69209643-7C79-4474-B088-51F9AAD0563C}" destId="{0F1919C6-EB47-416C-9FEA-CD78427768B2}" srcOrd="5" destOrd="0" presId="urn:microsoft.com/office/officeart/2005/8/layout/list1"/>
    <dgm:cxn modelId="{E7266B01-A927-4EC5-90C3-5ED5FD269F7B}" type="presParOf" srcId="{69209643-7C79-4474-B088-51F9AAD0563C}" destId="{DCEDA875-B001-4476-BF20-EBE4047165B9}" srcOrd="6" destOrd="0" presId="urn:microsoft.com/office/officeart/2005/8/layout/list1"/>
    <dgm:cxn modelId="{62DDBFEE-144B-4CFC-8834-8519E5BD8D0A}" type="presParOf" srcId="{69209643-7C79-4474-B088-51F9AAD0563C}" destId="{7161C222-72D5-42E7-A1A1-A3203E9557FD}" srcOrd="7" destOrd="0" presId="urn:microsoft.com/office/officeart/2005/8/layout/list1"/>
    <dgm:cxn modelId="{C82BC282-0CD5-4E46-BDDC-6ED84D892BE1}" type="presParOf" srcId="{69209643-7C79-4474-B088-51F9AAD0563C}" destId="{888B2C01-04D4-4E29-808E-95A64A6987DC}" srcOrd="8" destOrd="0" presId="urn:microsoft.com/office/officeart/2005/8/layout/list1"/>
    <dgm:cxn modelId="{9A2DC650-4E6B-4A01-BB25-A51632FD42D3}" type="presParOf" srcId="{888B2C01-04D4-4E29-808E-95A64A6987DC}" destId="{D0AC4F1E-8A95-4593-81ED-B3CB8637ECB1}" srcOrd="0" destOrd="0" presId="urn:microsoft.com/office/officeart/2005/8/layout/list1"/>
    <dgm:cxn modelId="{EA96F02B-C4E9-4127-804F-0CCC91FE95E0}" type="presParOf" srcId="{888B2C01-04D4-4E29-808E-95A64A6987DC}" destId="{B8409F77-9DAA-4016-AEC1-B2A5D3AFC1C0}" srcOrd="1" destOrd="0" presId="urn:microsoft.com/office/officeart/2005/8/layout/list1"/>
    <dgm:cxn modelId="{DD7167D4-EDF6-488D-B46B-036D9563C90D}" type="presParOf" srcId="{69209643-7C79-4474-B088-51F9AAD0563C}" destId="{9DF721DC-A613-4E49-B8F0-E818CCDEB362}" srcOrd="9" destOrd="0" presId="urn:microsoft.com/office/officeart/2005/8/layout/list1"/>
    <dgm:cxn modelId="{09931977-6F61-4CB6-A42A-30B68D3BD93A}" type="presParOf" srcId="{69209643-7C79-4474-B088-51F9AAD0563C}" destId="{3BADE011-A52C-42E5-B866-8D7ECE78C5D6}" srcOrd="10" destOrd="0" presId="urn:microsoft.com/office/officeart/2005/8/layout/list1"/>
    <dgm:cxn modelId="{B30F81C4-0947-4500-8C0C-498ACC7F44C1}" type="presParOf" srcId="{69209643-7C79-4474-B088-51F9AAD0563C}" destId="{DB32DA54-3A53-4B41-9946-2F960370070A}" srcOrd="11" destOrd="0" presId="urn:microsoft.com/office/officeart/2005/8/layout/list1"/>
    <dgm:cxn modelId="{2F89AC4E-97E7-4C18-BD12-1F716D72A3C1}" type="presParOf" srcId="{69209643-7C79-4474-B088-51F9AAD0563C}" destId="{B192B61C-14A8-45AA-8519-E2AD1D2DD839}" srcOrd="12" destOrd="0" presId="urn:microsoft.com/office/officeart/2005/8/layout/list1"/>
    <dgm:cxn modelId="{B2DF399B-EB1D-4D48-984E-DBCCE4AAEA5D}" type="presParOf" srcId="{B192B61C-14A8-45AA-8519-E2AD1D2DD839}" destId="{7AA3154B-C4D8-4644-B71E-9EEE6187CD91}" srcOrd="0" destOrd="0" presId="urn:microsoft.com/office/officeart/2005/8/layout/list1"/>
    <dgm:cxn modelId="{2ED4E73E-B0F6-41A3-B3B5-BEE3D5FDEA3A}" type="presParOf" srcId="{B192B61C-14A8-45AA-8519-E2AD1D2DD839}" destId="{4A1DA36E-46FB-4A1E-8272-633B98865686}" srcOrd="1" destOrd="0" presId="urn:microsoft.com/office/officeart/2005/8/layout/list1"/>
    <dgm:cxn modelId="{1CBD76B8-6FEA-48A8-91BF-47DBDAC6C078}" type="presParOf" srcId="{69209643-7C79-4474-B088-51F9AAD0563C}" destId="{A7A0D1C0-64C8-47A1-9EBC-FA5A176F1FDE}" srcOrd="13" destOrd="0" presId="urn:microsoft.com/office/officeart/2005/8/layout/list1"/>
    <dgm:cxn modelId="{4AF7C741-EE86-46C0-B66D-6AE768425A8C}" type="presParOf" srcId="{69209643-7C79-4474-B088-51F9AAD0563C}" destId="{4B389464-FC84-4AFB-888B-3179FDF969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B7456B-E3F6-4E92-8B1B-1A1C89F74E9E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5136BF97-0FD6-4B6D-A619-785647C3A117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 Instruções bem sucedidas</a:t>
          </a:r>
          <a:endParaRPr lang="pt-PT"/>
        </a:p>
      </dgm:t>
    </dgm:pt>
    <dgm:pt modelId="{EE8E93CE-4908-4925-8B49-BB54544ABFA6}" type="parTrans" cxnId="{48001C39-E3F5-4BF4-8AFA-30C7D8B91B26}">
      <dgm:prSet/>
      <dgm:spPr/>
      <dgm:t>
        <a:bodyPr/>
        <a:lstStyle/>
        <a:p>
          <a:endParaRPr lang="pt-PT"/>
        </a:p>
      </dgm:t>
    </dgm:pt>
    <dgm:pt modelId="{019FC0E8-DEF7-4216-9240-DD808C09D0BA}" type="sibTrans" cxnId="{48001C39-E3F5-4BF4-8AFA-30C7D8B91B26}">
      <dgm:prSet/>
      <dgm:spPr/>
      <dgm:t>
        <a:bodyPr/>
        <a:lstStyle/>
        <a:p>
          <a:endParaRPr lang="pt-PT"/>
        </a:p>
      </dgm:t>
    </dgm:pt>
    <dgm:pt modelId="{2D9CE816-4102-4C40-B094-9F557B5E1B05}">
      <dgm:prSet phldrT="[Texto]" phldr="0"/>
      <dgm:spPr/>
      <dgm:t>
        <a:bodyPr/>
        <a:lstStyle/>
        <a:p>
          <a:r>
            <a:rPr lang="pt-PT">
              <a:latin typeface="Tw Cen MT"/>
            </a:rPr>
            <a:t>COMMIT</a:t>
          </a:r>
          <a:endParaRPr lang="pt-PT"/>
        </a:p>
      </dgm:t>
    </dgm:pt>
    <dgm:pt modelId="{C779539D-1F0B-4E20-AF84-6EA15994882C}" type="parTrans" cxnId="{14FEB95E-047B-4B2A-840B-7DBFCAFD5ECF}">
      <dgm:prSet/>
      <dgm:spPr/>
      <dgm:t>
        <a:bodyPr/>
        <a:lstStyle/>
        <a:p>
          <a:endParaRPr lang="pt-PT"/>
        </a:p>
      </dgm:t>
    </dgm:pt>
    <dgm:pt modelId="{2CB681CB-B5F4-4E79-BC80-6ABAAFFBB522}" type="sibTrans" cxnId="{14FEB95E-047B-4B2A-840B-7DBFCAFD5ECF}">
      <dgm:prSet/>
      <dgm:spPr/>
      <dgm:t>
        <a:bodyPr/>
        <a:lstStyle/>
        <a:p>
          <a:endParaRPr lang="pt-PT"/>
        </a:p>
      </dgm:t>
    </dgm:pt>
    <dgm:pt modelId="{0114E7E5-CB12-40DD-9386-3191399B9F75}" type="pres">
      <dgm:prSet presAssocID="{2AB7456B-E3F6-4E92-8B1B-1A1C89F74E9E}" presName="diagram" presStyleCnt="0">
        <dgm:presLayoutVars>
          <dgm:dir/>
          <dgm:resizeHandles/>
        </dgm:presLayoutVars>
      </dgm:prSet>
      <dgm:spPr/>
    </dgm:pt>
    <dgm:pt modelId="{E8E536B9-634C-4496-B0A2-DE87B327B3A4}" type="pres">
      <dgm:prSet presAssocID="{5136BF97-0FD6-4B6D-A619-785647C3A117}" presName="firstNode" presStyleLbl="node1" presStyleIdx="0" presStyleCnt="2">
        <dgm:presLayoutVars>
          <dgm:bulletEnabled val="1"/>
        </dgm:presLayoutVars>
      </dgm:prSet>
      <dgm:spPr/>
    </dgm:pt>
    <dgm:pt modelId="{E39F0093-52B1-4A0B-BF45-CB1B14013E98}" type="pres">
      <dgm:prSet presAssocID="{019FC0E8-DEF7-4216-9240-DD808C09D0BA}" presName="sibTrans" presStyleLbl="sibTrans2D1" presStyleIdx="0" presStyleCnt="1"/>
      <dgm:spPr/>
    </dgm:pt>
    <dgm:pt modelId="{1A437394-39E7-4AF1-8A90-7E3C45494E87}" type="pres">
      <dgm:prSet presAssocID="{2D9CE816-4102-4C40-B094-9F557B5E1B05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8001C39-E3F5-4BF4-8AFA-30C7D8B91B26}" srcId="{2AB7456B-E3F6-4E92-8B1B-1A1C89F74E9E}" destId="{5136BF97-0FD6-4B6D-A619-785647C3A117}" srcOrd="0" destOrd="0" parTransId="{EE8E93CE-4908-4925-8B49-BB54544ABFA6}" sibTransId="{019FC0E8-DEF7-4216-9240-DD808C09D0BA}"/>
    <dgm:cxn modelId="{14FEB95E-047B-4B2A-840B-7DBFCAFD5ECF}" srcId="{2AB7456B-E3F6-4E92-8B1B-1A1C89F74E9E}" destId="{2D9CE816-4102-4C40-B094-9F557B5E1B05}" srcOrd="1" destOrd="0" parTransId="{C779539D-1F0B-4E20-AF84-6EA15994882C}" sibTransId="{2CB681CB-B5F4-4E79-BC80-6ABAAFFBB522}"/>
    <dgm:cxn modelId="{76375A7F-CF97-47B7-981A-9DF76E15965C}" type="presOf" srcId="{5136BF97-0FD6-4B6D-A619-785647C3A117}" destId="{E8E536B9-634C-4496-B0A2-DE87B327B3A4}" srcOrd="0" destOrd="0" presId="urn:microsoft.com/office/officeart/2005/8/layout/bProcess2"/>
    <dgm:cxn modelId="{0BF4E28B-D96C-48D9-BE8F-69B3FBA74E39}" type="presOf" srcId="{2AB7456B-E3F6-4E92-8B1B-1A1C89F74E9E}" destId="{0114E7E5-CB12-40DD-9386-3191399B9F75}" srcOrd="0" destOrd="0" presId="urn:microsoft.com/office/officeart/2005/8/layout/bProcess2"/>
    <dgm:cxn modelId="{B2FC2EE6-CF7B-4EC3-AA21-C99BDDB2A16B}" type="presOf" srcId="{019FC0E8-DEF7-4216-9240-DD808C09D0BA}" destId="{E39F0093-52B1-4A0B-BF45-CB1B14013E98}" srcOrd="0" destOrd="0" presId="urn:microsoft.com/office/officeart/2005/8/layout/bProcess2"/>
    <dgm:cxn modelId="{915D8FF9-C0C0-4013-9EE8-0C8439392443}" type="presOf" srcId="{2D9CE816-4102-4C40-B094-9F557B5E1B05}" destId="{1A437394-39E7-4AF1-8A90-7E3C45494E87}" srcOrd="0" destOrd="0" presId="urn:microsoft.com/office/officeart/2005/8/layout/bProcess2"/>
    <dgm:cxn modelId="{97147E11-D798-40F9-87FB-EA50C8D517FE}" type="presParOf" srcId="{0114E7E5-CB12-40DD-9386-3191399B9F75}" destId="{E8E536B9-634C-4496-B0A2-DE87B327B3A4}" srcOrd="0" destOrd="0" presId="urn:microsoft.com/office/officeart/2005/8/layout/bProcess2"/>
    <dgm:cxn modelId="{F6A14EED-CCE4-43A8-9904-7A82892F3FFC}" type="presParOf" srcId="{0114E7E5-CB12-40DD-9386-3191399B9F75}" destId="{E39F0093-52B1-4A0B-BF45-CB1B14013E98}" srcOrd="1" destOrd="0" presId="urn:microsoft.com/office/officeart/2005/8/layout/bProcess2"/>
    <dgm:cxn modelId="{52FDE2F8-C6C9-4F66-8357-9A651B24AF4D}" type="presParOf" srcId="{0114E7E5-CB12-40DD-9386-3191399B9F75}" destId="{1A437394-39E7-4AF1-8A90-7E3C45494E87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B7456B-E3F6-4E92-8B1B-1A1C89F74E9E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136BF97-0FD6-4B6D-A619-785647C3A117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Alguma instrução mal sucedida</a:t>
          </a:r>
          <a:endParaRPr lang="pt-PT"/>
        </a:p>
      </dgm:t>
    </dgm:pt>
    <dgm:pt modelId="{EE8E93CE-4908-4925-8B49-BB54544ABFA6}" type="parTrans" cxnId="{48001C39-E3F5-4BF4-8AFA-30C7D8B91B26}">
      <dgm:prSet/>
      <dgm:spPr/>
      <dgm:t>
        <a:bodyPr/>
        <a:lstStyle/>
        <a:p>
          <a:endParaRPr lang="pt-PT"/>
        </a:p>
      </dgm:t>
    </dgm:pt>
    <dgm:pt modelId="{019FC0E8-DEF7-4216-9240-DD808C09D0BA}" type="sibTrans" cxnId="{48001C39-E3F5-4BF4-8AFA-30C7D8B91B26}">
      <dgm:prSet/>
      <dgm:spPr/>
      <dgm:t>
        <a:bodyPr/>
        <a:lstStyle/>
        <a:p>
          <a:endParaRPr lang="pt-PT"/>
        </a:p>
      </dgm:t>
    </dgm:pt>
    <dgm:pt modelId="{2D9CE816-4102-4C40-B094-9F557B5E1B05}">
      <dgm:prSet phldrT="[Texto]" phldr="0"/>
      <dgm:spPr/>
      <dgm:t>
        <a:bodyPr/>
        <a:lstStyle/>
        <a:p>
          <a:r>
            <a:rPr lang="pt-PT">
              <a:latin typeface="Tw Cen MT"/>
            </a:rPr>
            <a:t>ROLLBACK</a:t>
          </a:r>
          <a:endParaRPr lang="pt-PT"/>
        </a:p>
      </dgm:t>
    </dgm:pt>
    <dgm:pt modelId="{C779539D-1F0B-4E20-AF84-6EA15994882C}" type="parTrans" cxnId="{14FEB95E-047B-4B2A-840B-7DBFCAFD5ECF}">
      <dgm:prSet/>
      <dgm:spPr/>
      <dgm:t>
        <a:bodyPr/>
        <a:lstStyle/>
        <a:p>
          <a:endParaRPr lang="pt-PT"/>
        </a:p>
      </dgm:t>
    </dgm:pt>
    <dgm:pt modelId="{2CB681CB-B5F4-4E79-BC80-6ABAAFFBB522}" type="sibTrans" cxnId="{14FEB95E-047B-4B2A-840B-7DBFCAFD5ECF}">
      <dgm:prSet/>
      <dgm:spPr/>
      <dgm:t>
        <a:bodyPr/>
        <a:lstStyle/>
        <a:p>
          <a:endParaRPr lang="pt-PT"/>
        </a:p>
      </dgm:t>
    </dgm:pt>
    <dgm:pt modelId="{0114E7E5-CB12-40DD-9386-3191399B9F75}" type="pres">
      <dgm:prSet presAssocID="{2AB7456B-E3F6-4E92-8B1B-1A1C89F74E9E}" presName="diagram" presStyleCnt="0">
        <dgm:presLayoutVars>
          <dgm:dir/>
          <dgm:resizeHandles/>
        </dgm:presLayoutVars>
      </dgm:prSet>
      <dgm:spPr/>
    </dgm:pt>
    <dgm:pt modelId="{E8E536B9-634C-4496-B0A2-DE87B327B3A4}" type="pres">
      <dgm:prSet presAssocID="{5136BF97-0FD6-4B6D-A619-785647C3A117}" presName="firstNode" presStyleLbl="node1" presStyleIdx="0" presStyleCnt="2">
        <dgm:presLayoutVars>
          <dgm:bulletEnabled val="1"/>
        </dgm:presLayoutVars>
      </dgm:prSet>
      <dgm:spPr/>
    </dgm:pt>
    <dgm:pt modelId="{E39F0093-52B1-4A0B-BF45-CB1B14013E98}" type="pres">
      <dgm:prSet presAssocID="{019FC0E8-DEF7-4216-9240-DD808C09D0BA}" presName="sibTrans" presStyleLbl="sibTrans2D1" presStyleIdx="0" presStyleCnt="1"/>
      <dgm:spPr/>
    </dgm:pt>
    <dgm:pt modelId="{1A437394-39E7-4AF1-8A90-7E3C45494E87}" type="pres">
      <dgm:prSet presAssocID="{2D9CE816-4102-4C40-B094-9F557B5E1B05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8001C39-E3F5-4BF4-8AFA-30C7D8B91B26}" srcId="{2AB7456B-E3F6-4E92-8B1B-1A1C89F74E9E}" destId="{5136BF97-0FD6-4B6D-A619-785647C3A117}" srcOrd="0" destOrd="0" parTransId="{EE8E93CE-4908-4925-8B49-BB54544ABFA6}" sibTransId="{019FC0E8-DEF7-4216-9240-DD808C09D0BA}"/>
    <dgm:cxn modelId="{14FEB95E-047B-4B2A-840B-7DBFCAFD5ECF}" srcId="{2AB7456B-E3F6-4E92-8B1B-1A1C89F74E9E}" destId="{2D9CE816-4102-4C40-B094-9F557B5E1B05}" srcOrd="1" destOrd="0" parTransId="{C779539D-1F0B-4E20-AF84-6EA15994882C}" sibTransId="{2CB681CB-B5F4-4E79-BC80-6ABAAFFBB522}"/>
    <dgm:cxn modelId="{76375A7F-CF97-47B7-981A-9DF76E15965C}" type="presOf" srcId="{5136BF97-0FD6-4B6D-A619-785647C3A117}" destId="{E8E536B9-634C-4496-B0A2-DE87B327B3A4}" srcOrd="0" destOrd="0" presId="urn:microsoft.com/office/officeart/2005/8/layout/bProcess2"/>
    <dgm:cxn modelId="{0BF4E28B-D96C-48D9-BE8F-69B3FBA74E39}" type="presOf" srcId="{2AB7456B-E3F6-4E92-8B1B-1A1C89F74E9E}" destId="{0114E7E5-CB12-40DD-9386-3191399B9F75}" srcOrd="0" destOrd="0" presId="urn:microsoft.com/office/officeart/2005/8/layout/bProcess2"/>
    <dgm:cxn modelId="{B2FC2EE6-CF7B-4EC3-AA21-C99BDDB2A16B}" type="presOf" srcId="{019FC0E8-DEF7-4216-9240-DD808C09D0BA}" destId="{E39F0093-52B1-4A0B-BF45-CB1B14013E98}" srcOrd="0" destOrd="0" presId="urn:microsoft.com/office/officeart/2005/8/layout/bProcess2"/>
    <dgm:cxn modelId="{915D8FF9-C0C0-4013-9EE8-0C8439392443}" type="presOf" srcId="{2D9CE816-4102-4C40-B094-9F557B5E1B05}" destId="{1A437394-39E7-4AF1-8A90-7E3C45494E87}" srcOrd="0" destOrd="0" presId="urn:microsoft.com/office/officeart/2005/8/layout/bProcess2"/>
    <dgm:cxn modelId="{97147E11-D798-40F9-87FB-EA50C8D517FE}" type="presParOf" srcId="{0114E7E5-CB12-40DD-9386-3191399B9F75}" destId="{E8E536B9-634C-4496-B0A2-DE87B327B3A4}" srcOrd="0" destOrd="0" presId="urn:microsoft.com/office/officeart/2005/8/layout/bProcess2"/>
    <dgm:cxn modelId="{F6A14EED-CCE4-43A8-9904-7A82892F3FFC}" type="presParOf" srcId="{0114E7E5-CB12-40DD-9386-3191399B9F75}" destId="{E39F0093-52B1-4A0B-BF45-CB1B14013E98}" srcOrd="1" destOrd="0" presId="urn:microsoft.com/office/officeart/2005/8/layout/bProcess2"/>
    <dgm:cxn modelId="{52FDE2F8-C6C9-4F66-8357-9A651B24AF4D}" type="presParOf" srcId="{0114E7E5-CB12-40DD-9386-3191399B9F75}" destId="{1A437394-39E7-4AF1-8A90-7E3C45494E87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B7456B-E3F6-4E92-8B1B-1A1C89F74E9E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5136BF97-0FD6-4B6D-A619-785647C3A117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 Devem ser respeitadas as regras de integridade.</a:t>
          </a:r>
          <a:endParaRPr lang="pt-PT"/>
        </a:p>
      </dgm:t>
    </dgm:pt>
    <dgm:pt modelId="{EE8E93CE-4908-4925-8B49-BB54544ABFA6}" type="parTrans" cxnId="{48001C39-E3F5-4BF4-8AFA-30C7D8B91B26}">
      <dgm:prSet/>
      <dgm:spPr/>
      <dgm:t>
        <a:bodyPr/>
        <a:lstStyle/>
        <a:p>
          <a:endParaRPr lang="pt-PT"/>
        </a:p>
      </dgm:t>
    </dgm:pt>
    <dgm:pt modelId="{019FC0E8-DEF7-4216-9240-DD808C09D0BA}" type="sibTrans" cxnId="{48001C39-E3F5-4BF4-8AFA-30C7D8B91B26}">
      <dgm:prSet/>
      <dgm:spPr/>
      <dgm:t>
        <a:bodyPr/>
        <a:lstStyle/>
        <a:p>
          <a:endParaRPr lang="pt-PT"/>
        </a:p>
      </dgm:t>
    </dgm:pt>
    <dgm:pt modelId="{0114E7E5-CB12-40DD-9386-3191399B9F75}" type="pres">
      <dgm:prSet presAssocID="{2AB7456B-E3F6-4E92-8B1B-1A1C89F74E9E}" presName="diagram" presStyleCnt="0">
        <dgm:presLayoutVars>
          <dgm:dir/>
          <dgm:resizeHandles/>
        </dgm:presLayoutVars>
      </dgm:prSet>
      <dgm:spPr/>
    </dgm:pt>
    <dgm:pt modelId="{E8E536B9-634C-4496-B0A2-DE87B327B3A4}" type="pres">
      <dgm:prSet presAssocID="{5136BF97-0FD6-4B6D-A619-785647C3A117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48001C39-E3F5-4BF4-8AFA-30C7D8B91B26}" srcId="{2AB7456B-E3F6-4E92-8B1B-1A1C89F74E9E}" destId="{5136BF97-0FD6-4B6D-A619-785647C3A117}" srcOrd="0" destOrd="0" parTransId="{EE8E93CE-4908-4925-8B49-BB54544ABFA6}" sibTransId="{019FC0E8-DEF7-4216-9240-DD808C09D0BA}"/>
    <dgm:cxn modelId="{76375A7F-CF97-47B7-981A-9DF76E15965C}" type="presOf" srcId="{5136BF97-0FD6-4B6D-A619-785647C3A117}" destId="{E8E536B9-634C-4496-B0A2-DE87B327B3A4}" srcOrd="0" destOrd="0" presId="urn:microsoft.com/office/officeart/2005/8/layout/bProcess2"/>
    <dgm:cxn modelId="{0BF4E28B-D96C-48D9-BE8F-69B3FBA74E39}" type="presOf" srcId="{2AB7456B-E3F6-4E92-8B1B-1A1C89F74E9E}" destId="{0114E7E5-CB12-40DD-9386-3191399B9F75}" srcOrd="0" destOrd="0" presId="urn:microsoft.com/office/officeart/2005/8/layout/bProcess2"/>
    <dgm:cxn modelId="{97147E11-D798-40F9-87FB-EA50C8D517FE}" type="presParOf" srcId="{0114E7E5-CB12-40DD-9386-3191399B9F75}" destId="{E8E536B9-634C-4496-B0A2-DE87B327B3A4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B7456B-E3F6-4E92-8B1B-1A1C89F74E9E}" type="doc">
      <dgm:prSet loTypeId="urn:microsoft.com/office/officeart/2005/8/layout/b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5136BF97-0FD6-4B6D-A619-785647C3A117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 Instrução cancelada</a:t>
          </a:r>
          <a:endParaRPr lang="pt-PT"/>
        </a:p>
      </dgm:t>
    </dgm:pt>
    <dgm:pt modelId="{EE8E93CE-4908-4925-8B49-BB54544ABFA6}" type="parTrans" cxnId="{48001C39-E3F5-4BF4-8AFA-30C7D8B91B26}">
      <dgm:prSet/>
      <dgm:spPr/>
      <dgm:t>
        <a:bodyPr/>
        <a:lstStyle/>
        <a:p>
          <a:endParaRPr lang="pt-PT"/>
        </a:p>
      </dgm:t>
    </dgm:pt>
    <dgm:pt modelId="{019FC0E8-DEF7-4216-9240-DD808C09D0BA}" type="sibTrans" cxnId="{48001C39-E3F5-4BF4-8AFA-30C7D8B91B26}">
      <dgm:prSet/>
      <dgm:spPr/>
      <dgm:t>
        <a:bodyPr/>
        <a:lstStyle/>
        <a:p>
          <a:endParaRPr lang="pt-PT"/>
        </a:p>
      </dgm:t>
    </dgm:pt>
    <dgm:pt modelId="{1041DF7B-688F-40FF-BFD8-1BCA7F7CE6C3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Base de dados volta  ao estado inicial</a:t>
          </a:r>
        </a:p>
      </dgm:t>
    </dgm:pt>
    <dgm:pt modelId="{B619402D-4A69-4181-B3FA-A04BE209A1C3}" type="parTrans" cxnId="{2E213D4F-D9C9-405E-AC1B-162ADA347FA5}">
      <dgm:prSet/>
      <dgm:spPr/>
    </dgm:pt>
    <dgm:pt modelId="{FD154BDB-21C2-4BEE-8F28-3C7A57C220DB}" type="sibTrans" cxnId="{2E213D4F-D9C9-405E-AC1B-162ADA347FA5}">
      <dgm:prSet/>
      <dgm:spPr/>
    </dgm:pt>
    <dgm:pt modelId="{0114E7E5-CB12-40DD-9386-3191399B9F75}" type="pres">
      <dgm:prSet presAssocID="{2AB7456B-E3F6-4E92-8B1B-1A1C89F74E9E}" presName="diagram" presStyleCnt="0">
        <dgm:presLayoutVars>
          <dgm:dir/>
          <dgm:resizeHandles/>
        </dgm:presLayoutVars>
      </dgm:prSet>
      <dgm:spPr/>
    </dgm:pt>
    <dgm:pt modelId="{E8E536B9-634C-4496-B0A2-DE87B327B3A4}" type="pres">
      <dgm:prSet presAssocID="{5136BF97-0FD6-4B6D-A619-785647C3A117}" presName="firstNode" presStyleLbl="node1" presStyleIdx="0" presStyleCnt="2">
        <dgm:presLayoutVars>
          <dgm:bulletEnabled val="1"/>
        </dgm:presLayoutVars>
      </dgm:prSet>
      <dgm:spPr/>
    </dgm:pt>
    <dgm:pt modelId="{DC4D014F-0CBF-4496-913A-E84F28CC82C5}" type="pres">
      <dgm:prSet presAssocID="{019FC0E8-DEF7-4216-9240-DD808C09D0BA}" presName="sibTrans" presStyleLbl="sibTrans2D1" presStyleIdx="0" presStyleCnt="1"/>
      <dgm:spPr/>
    </dgm:pt>
    <dgm:pt modelId="{D75E4BE1-40D1-4BD0-95F9-2EA6F12C7F48}" type="pres">
      <dgm:prSet presAssocID="{1041DF7B-688F-40FF-BFD8-1BCA7F7CE6C3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8001C39-E3F5-4BF4-8AFA-30C7D8B91B26}" srcId="{2AB7456B-E3F6-4E92-8B1B-1A1C89F74E9E}" destId="{5136BF97-0FD6-4B6D-A619-785647C3A117}" srcOrd="0" destOrd="0" parTransId="{EE8E93CE-4908-4925-8B49-BB54544ABFA6}" sibTransId="{019FC0E8-DEF7-4216-9240-DD808C09D0BA}"/>
    <dgm:cxn modelId="{51196C6C-CEC2-48CB-B3B2-F72ED4A0E3F7}" type="presOf" srcId="{5136BF97-0FD6-4B6D-A619-785647C3A117}" destId="{E8E536B9-634C-4496-B0A2-DE87B327B3A4}" srcOrd="0" destOrd="0" presId="urn:microsoft.com/office/officeart/2005/8/layout/bProcess2"/>
    <dgm:cxn modelId="{2E213D4F-D9C9-405E-AC1B-162ADA347FA5}" srcId="{2AB7456B-E3F6-4E92-8B1B-1A1C89F74E9E}" destId="{1041DF7B-688F-40FF-BFD8-1BCA7F7CE6C3}" srcOrd="1" destOrd="0" parTransId="{B619402D-4A69-4181-B3FA-A04BE209A1C3}" sibTransId="{FD154BDB-21C2-4BEE-8F28-3C7A57C220DB}"/>
    <dgm:cxn modelId="{A128D454-8311-401F-892B-47EC5E22674E}" type="presOf" srcId="{019FC0E8-DEF7-4216-9240-DD808C09D0BA}" destId="{DC4D014F-0CBF-4496-913A-E84F28CC82C5}" srcOrd="0" destOrd="0" presId="urn:microsoft.com/office/officeart/2005/8/layout/bProcess2"/>
    <dgm:cxn modelId="{0BF4E28B-D96C-48D9-BE8F-69B3FBA74E39}" type="presOf" srcId="{2AB7456B-E3F6-4E92-8B1B-1A1C89F74E9E}" destId="{0114E7E5-CB12-40DD-9386-3191399B9F75}" srcOrd="0" destOrd="0" presId="urn:microsoft.com/office/officeart/2005/8/layout/bProcess2"/>
    <dgm:cxn modelId="{F55163BB-9CEE-4881-8C5E-1F3C8FD12A83}" type="presOf" srcId="{1041DF7B-688F-40FF-BFD8-1BCA7F7CE6C3}" destId="{D75E4BE1-40D1-4BD0-95F9-2EA6F12C7F48}" srcOrd="0" destOrd="0" presId="urn:microsoft.com/office/officeart/2005/8/layout/bProcess2"/>
    <dgm:cxn modelId="{3700FE18-CD23-4987-A7B4-1246AE19BA69}" type="presParOf" srcId="{0114E7E5-CB12-40DD-9386-3191399B9F75}" destId="{E8E536B9-634C-4496-B0A2-DE87B327B3A4}" srcOrd="0" destOrd="0" presId="urn:microsoft.com/office/officeart/2005/8/layout/bProcess2"/>
    <dgm:cxn modelId="{4AB66826-B642-426B-B56D-6A9463A08538}" type="presParOf" srcId="{0114E7E5-CB12-40DD-9386-3191399B9F75}" destId="{DC4D014F-0CBF-4496-913A-E84F28CC82C5}" srcOrd="1" destOrd="0" presId="urn:microsoft.com/office/officeart/2005/8/layout/bProcess2"/>
    <dgm:cxn modelId="{16A45EEA-098E-463D-B457-B86B848BE1B2}" type="presParOf" srcId="{0114E7E5-CB12-40DD-9386-3191399B9F75}" destId="{D75E4BE1-40D1-4BD0-95F9-2EA6F12C7F48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F83DCE-9FA7-4E83-8159-77B4199100A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EC424BA1-5C6A-4C94-8D9D-C216636E2F8E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Bloqueado (lock)</a:t>
          </a:r>
          <a:endParaRPr lang="pt-PT"/>
        </a:p>
      </dgm:t>
    </dgm:pt>
    <dgm:pt modelId="{F176A44F-D02F-47BE-AB26-6AB8BC02F397}" type="parTrans" cxnId="{C5C0B69F-F5A3-4100-B82E-8A2D0D3BEE32}">
      <dgm:prSet/>
      <dgm:spPr/>
      <dgm:t>
        <a:bodyPr/>
        <a:lstStyle/>
        <a:p>
          <a:endParaRPr lang="pt-PT"/>
        </a:p>
      </dgm:t>
    </dgm:pt>
    <dgm:pt modelId="{C37D73FE-1C82-4501-AA27-E00B4EAD07E2}" type="sibTrans" cxnId="{C5C0B69F-F5A3-4100-B82E-8A2D0D3BEE32}">
      <dgm:prSet/>
      <dgm:spPr/>
      <dgm:t>
        <a:bodyPr/>
        <a:lstStyle/>
        <a:p>
          <a:endParaRPr lang="pt-PT"/>
        </a:p>
      </dgm:t>
    </dgm:pt>
    <dgm:pt modelId="{F668D6C3-2EF3-4E94-A32D-2AA223A80E80}">
      <dgm:prSet phldrT="[Texto]" phldr="0"/>
      <dgm:spPr/>
      <dgm:t>
        <a:bodyPr/>
        <a:lstStyle/>
        <a:p>
          <a:pPr rtl="0"/>
          <a:endParaRPr lang="pt-PT"/>
        </a:p>
      </dgm:t>
    </dgm:pt>
    <dgm:pt modelId="{6C61290E-565A-48E9-8587-7AD00D98EB64}" type="parTrans" cxnId="{A0A6DD33-2FEF-4204-9667-1AA9C01D74D1}">
      <dgm:prSet/>
      <dgm:spPr/>
      <dgm:t>
        <a:bodyPr/>
        <a:lstStyle/>
        <a:p>
          <a:endParaRPr lang="pt-PT"/>
        </a:p>
      </dgm:t>
    </dgm:pt>
    <dgm:pt modelId="{57BA8783-18B8-4C65-AF63-C0A5E4DA193B}" type="sibTrans" cxnId="{A0A6DD33-2FEF-4204-9667-1AA9C01D74D1}">
      <dgm:prSet/>
      <dgm:spPr/>
      <dgm:t>
        <a:bodyPr/>
        <a:lstStyle/>
        <a:p>
          <a:endParaRPr lang="pt-PT"/>
        </a:p>
      </dgm:t>
    </dgm:pt>
    <dgm:pt modelId="{D5E0E0BD-9D7A-4463-9346-BCAC93FFD286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Desbloqueado (unlock)</a:t>
          </a:r>
          <a:endParaRPr lang="pt-PT"/>
        </a:p>
      </dgm:t>
    </dgm:pt>
    <dgm:pt modelId="{680DA60A-EBD3-49D8-AC5B-395002AD5964}" type="parTrans" cxnId="{F742BE9F-09BD-4895-B32A-A4A4C1C98AE1}">
      <dgm:prSet/>
      <dgm:spPr/>
      <dgm:t>
        <a:bodyPr/>
        <a:lstStyle/>
        <a:p>
          <a:endParaRPr lang="pt-PT"/>
        </a:p>
      </dgm:t>
    </dgm:pt>
    <dgm:pt modelId="{6C670C02-95F4-432A-AB15-FAD5875FA591}" type="sibTrans" cxnId="{F742BE9F-09BD-4895-B32A-A4A4C1C98AE1}">
      <dgm:prSet/>
      <dgm:spPr/>
      <dgm:t>
        <a:bodyPr/>
        <a:lstStyle/>
        <a:p>
          <a:endParaRPr lang="pt-PT"/>
        </a:p>
      </dgm:t>
    </dgm:pt>
    <dgm:pt modelId="{CE3C6A38-6617-40FE-882D-BF2F2512C861}" type="pres">
      <dgm:prSet presAssocID="{96F83DCE-9FA7-4E83-8159-77B4199100AE}" presName="linear" presStyleCnt="0">
        <dgm:presLayoutVars>
          <dgm:animLvl val="lvl"/>
          <dgm:resizeHandles val="exact"/>
        </dgm:presLayoutVars>
      </dgm:prSet>
      <dgm:spPr/>
    </dgm:pt>
    <dgm:pt modelId="{651313C4-CE13-4B28-9B38-16FA5735BD0E}" type="pres">
      <dgm:prSet presAssocID="{EC424BA1-5C6A-4C94-8D9D-C216636E2F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9D4A62-C096-43B7-B3EA-46864932D063}" type="pres">
      <dgm:prSet presAssocID="{EC424BA1-5C6A-4C94-8D9D-C216636E2F8E}" presName="childText" presStyleLbl="revTx" presStyleIdx="0" presStyleCnt="1">
        <dgm:presLayoutVars>
          <dgm:bulletEnabled val="1"/>
        </dgm:presLayoutVars>
      </dgm:prSet>
      <dgm:spPr/>
    </dgm:pt>
    <dgm:pt modelId="{D02CDF82-C4E0-43D1-A358-49B440EDD5FF}" type="pres">
      <dgm:prSet presAssocID="{D5E0E0BD-9D7A-4463-9346-BCAC93FFD2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87E8527-A266-4E74-BFB0-B4BC66750EEB}" type="presOf" srcId="{96F83DCE-9FA7-4E83-8159-77B4199100AE}" destId="{CE3C6A38-6617-40FE-882D-BF2F2512C861}" srcOrd="0" destOrd="0" presId="urn:microsoft.com/office/officeart/2005/8/layout/vList2"/>
    <dgm:cxn modelId="{A0A6DD33-2FEF-4204-9667-1AA9C01D74D1}" srcId="{EC424BA1-5C6A-4C94-8D9D-C216636E2F8E}" destId="{F668D6C3-2EF3-4E94-A32D-2AA223A80E80}" srcOrd="0" destOrd="0" parTransId="{6C61290E-565A-48E9-8587-7AD00D98EB64}" sibTransId="{57BA8783-18B8-4C65-AF63-C0A5E4DA193B}"/>
    <dgm:cxn modelId="{58BFD56E-5CFA-4C70-9C69-713A1997DA6D}" type="presOf" srcId="{EC424BA1-5C6A-4C94-8D9D-C216636E2F8E}" destId="{651313C4-CE13-4B28-9B38-16FA5735BD0E}" srcOrd="0" destOrd="0" presId="urn:microsoft.com/office/officeart/2005/8/layout/vList2"/>
    <dgm:cxn modelId="{94E00B56-66B6-4CF5-848D-E00A1AD74184}" type="presOf" srcId="{D5E0E0BD-9D7A-4463-9346-BCAC93FFD286}" destId="{D02CDF82-C4E0-43D1-A358-49B440EDD5FF}" srcOrd="0" destOrd="0" presId="urn:microsoft.com/office/officeart/2005/8/layout/vList2"/>
    <dgm:cxn modelId="{DEA8819D-B004-469D-B55B-807A44015A05}" type="presOf" srcId="{F668D6C3-2EF3-4E94-A32D-2AA223A80E80}" destId="{5D9D4A62-C096-43B7-B3EA-46864932D063}" srcOrd="0" destOrd="0" presId="urn:microsoft.com/office/officeart/2005/8/layout/vList2"/>
    <dgm:cxn modelId="{C5C0B69F-F5A3-4100-B82E-8A2D0D3BEE32}" srcId="{96F83DCE-9FA7-4E83-8159-77B4199100AE}" destId="{EC424BA1-5C6A-4C94-8D9D-C216636E2F8E}" srcOrd="0" destOrd="0" parTransId="{F176A44F-D02F-47BE-AB26-6AB8BC02F397}" sibTransId="{C37D73FE-1C82-4501-AA27-E00B4EAD07E2}"/>
    <dgm:cxn modelId="{F742BE9F-09BD-4895-B32A-A4A4C1C98AE1}" srcId="{96F83DCE-9FA7-4E83-8159-77B4199100AE}" destId="{D5E0E0BD-9D7A-4463-9346-BCAC93FFD286}" srcOrd="1" destOrd="0" parTransId="{680DA60A-EBD3-49D8-AC5B-395002AD5964}" sibTransId="{6C670C02-95F4-432A-AB15-FAD5875FA591}"/>
    <dgm:cxn modelId="{F2CB06D9-BE2C-49F4-A573-F22BFFAB11A3}" type="presParOf" srcId="{CE3C6A38-6617-40FE-882D-BF2F2512C861}" destId="{651313C4-CE13-4B28-9B38-16FA5735BD0E}" srcOrd="0" destOrd="0" presId="urn:microsoft.com/office/officeart/2005/8/layout/vList2"/>
    <dgm:cxn modelId="{F8722EF1-0CC5-4EC7-A03E-DE52710DF133}" type="presParOf" srcId="{CE3C6A38-6617-40FE-882D-BF2F2512C861}" destId="{5D9D4A62-C096-43B7-B3EA-46864932D063}" srcOrd="1" destOrd="0" presId="urn:microsoft.com/office/officeart/2005/8/layout/vList2"/>
    <dgm:cxn modelId="{E15BAFE8-CAE9-47C8-8207-47643D51E787}" type="presParOf" srcId="{CE3C6A38-6617-40FE-882D-BF2F2512C861}" destId="{D02CDF82-C4E0-43D1-A358-49B440EDD5F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83FFF5-0D9B-4AD8-A5F8-F8666B19A1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FCDDF614-974B-412F-9705-1607AD252D3A}">
      <dgm:prSet phldrT="[Texto]" phldr="0"/>
      <dgm:spPr/>
      <dgm:t>
        <a:bodyPr/>
        <a:lstStyle/>
        <a:p>
          <a:pPr rtl="0"/>
          <a:r>
            <a:rPr lang="pt-PT">
              <a:latin typeface="Tw Cen MT"/>
              <a:cs typeface="Aparajita"/>
            </a:rPr>
            <a:t>Aplicados os trincos exclusivos, as transações são obrigadas a esperar pela libertação dos recursos bloqueados antes de conseguirem fazer as suas atualizações.</a:t>
          </a:r>
        </a:p>
      </dgm:t>
    </dgm:pt>
    <dgm:pt modelId="{34472A85-EBBB-483B-8621-F8068E08B13C}" type="parTrans" cxnId="{BEEC29D6-A15C-4227-9761-6E1B95577B8F}">
      <dgm:prSet/>
      <dgm:spPr/>
      <dgm:t>
        <a:bodyPr/>
        <a:lstStyle/>
        <a:p>
          <a:endParaRPr lang="pt-PT"/>
        </a:p>
      </dgm:t>
    </dgm:pt>
    <dgm:pt modelId="{0E51A7B3-179C-43B9-AD9D-D33865C7241A}" type="sibTrans" cxnId="{BEEC29D6-A15C-4227-9761-6E1B95577B8F}">
      <dgm:prSet/>
      <dgm:spPr/>
      <dgm:t>
        <a:bodyPr/>
        <a:lstStyle/>
        <a:p>
          <a:endParaRPr lang="pt-PT"/>
        </a:p>
      </dgm:t>
    </dgm:pt>
    <dgm:pt modelId="{2897D581-9BB9-4C0F-972F-2730E1FAD9AF}">
      <dgm:prSet phldr="0"/>
      <dgm:spPr/>
      <dgm:t>
        <a:bodyPr/>
        <a:lstStyle/>
        <a:p>
          <a:pPr rtl="0"/>
          <a:r>
            <a:rPr lang="pt-PT">
              <a:latin typeface="Tw Cen MT"/>
              <a:cs typeface="Aparajita"/>
            </a:rPr>
            <a:t>Utilizado para gravação</a:t>
          </a:r>
        </a:p>
      </dgm:t>
    </dgm:pt>
    <dgm:pt modelId="{855DADDD-31D3-4803-AF51-B83B8865F82E}" type="parTrans" cxnId="{6853EB4C-8988-45B3-B728-F30CF9D2328E}">
      <dgm:prSet/>
      <dgm:spPr/>
    </dgm:pt>
    <dgm:pt modelId="{184CD977-175C-4CF1-8EE3-C7D8AEB2D02A}" type="sibTrans" cxnId="{6853EB4C-8988-45B3-B728-F30CF9D2328E}">
      <dgm:prSet/>
      <dgm:spPr/>
    </dgm:pt>
    <dgm:pt modelId="{9BDACE61-EE34-42D7-A352-3A0974AFC91A}">
      <dgm:prSet phldr="0"/>
      <dgm:spPr/>
      <dgm:t>
        <a:bodyPr/>
        <a:lstStyle/>
        <a:p>
          <a:endParaRPr lang="pt-PT">
            <a:latin typeface="Tw Cen MT"/>
            <a:cs typeface="Aparajita"/>
          </a:endParaRPr>
        </a:p>
      </dgm:t>
    </dgm:pt>
    <dgm:pt modelId="{E3700691-EDC5-4C68-8274-E28EED5F5C92}" type="parTrans" cxnId="{39B37E1D-62B5-4FEA-8C56-1E2A46CDCAA1}">
      <dgm:prSet/>
      <dgm:spPr/>
    </dgm:pt>
    <dgm:pt modelId="{DF2DA0A3-CBD8-4591-90EC-55B52DA5CF9C}" type="sibTrans" cxnId="{39B37E1D-62B5-4FEA-8C56-1E2A46CDCAA1}">
      <dgm:prSet/>
      <dgm:spPr/>
    </dgm:pt>
    <dgm:pt modelId="{B5A15C6C-17E5-4393-B203-FE99D0C5FBA7}" type="pres">
      <dgm:prSet presAssocID="{5183FFF5-0D9B-4AD8-A5F8-F8666B19A13F}" presName="linear" presStyleCnt="0">
        <dgm:presLayoutVars>
          <dgm:animLvl val="lvl"/>
          <dgm:resizeHandles val="exact"/>
        </dgm:presLayoutVars>
      </dgm:prSet>
      <dgm:spPr/>
    </dgm:pt>
    <dgm:pt modelId="{1F8F5BD5-BA9C-4B84-9A59-274EAFFFD02C}" type="pres">
      <dgm:prSet presAssocID="{FCDDF614-974B-412F-9705-1607AD252D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F577AC-D304-471D-A253-160B73717516}" type="pres">
      <dgm:prSet presAssocID="{FCDDF614-974B-412F-9705-1607AD252D3A}" presName="childText" presStyleLbl="revTx" presStyleIdx="0" presStyleCnt="1">
        <dgm:presLayoutVars>
          <dgm:bulletEnabled val="1"/>
        </dgm:presLayoutVars>
      </dgm:prSet>
      <dgm:spPr/>
    </dgm:pt>
    <dgm:pt modelId="{D511F103-D4DF-4A81-8ACB-E1414719BD5F}" type="pres">
      <dgm:prSet presAssocID="{2897D581-9BB9-4C0F-972F-2730E1FAD9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9B37E1D-62B5-4FEA-8C56-1E2A46CDCAA1}" srcId="{FCDDF614-974B-412F-9705-1607AD252D3A}" destId="{9BDACE61-EE34-42D7-A352-3A0974AFC91A}" srcOrd="0" destOrd="0" parTransId="{E3700691-EDC5-4C68-8274-E28EED5F5C92}" sibTransId="{DF2DA0A3-CBD8-4591-90EC-55B52DA5CF9C}"/>
    <dgm:cxn modelId="{6853EB4C-8988-45B3-B728-F30CF9D2328E}" srcId="{5183FFF5-0D9B-4AD8-A5F8-F8666B19A13F}" destId="{2897D581-9BB9-4C0F-972F-2730E1FAD9AF}" srcOrd="1" destOrd="0" parTransId="{855DADDD-31D3-4803-AF51-B83B8865F82E}" sibTransId="{184CD977-175C-4CF1-8EE3-C7D8AEB2D02A}"/>
    <dgm:cxn modelId="{D084E64E-E5BD-49F5-95BC-E10C84085AAE}" type="presOf" srcId="{5183FFF5-0D9B-4AD8-A5F8-F8666B19A13F}" destId="{B5A15C6C-17E5-4393-B203-FE99D0C5FBA7}" srcOrd="0" destOrd="0" presId="urn:microsoft.com/office/officeart/2005/8/layout/vList2"/>
    <dgm:cxn modelId="{6F124071-1D4A-467B-ADCB-E78827DF4E2F}" type="presOf" srcId="{9BDACE61-EE34-42D7-A352-3A0974AFC91A}" destId="{E3F577AC-D304-471D-A253-160B73717516}" srcOrd="0" destOrd="0" presId="urn:microsoft.com/office/officeart/2005/8/layout/vList2"/>
    <dgm:cxn modelId="{0F1340BF-F2A3-4E0C-9124-E8D9504CBE0B}" type="presOf" srcId="{2897D581-9BB9-4C0F-972F-2730E1FAD9AF}" destId="{D511F103-D4DF-4A81-8ACB-E1414719BD5F}" srcOrd="0" destOrd="0" presId="urn:microsoft.com/office/officeart/2005/8/layout/vList2"/>
    <dgm:cxn modelId="{BEEC29D6-A15C-4227-9761-6E1B95577B8F}" srcId="{5183FFF5-0D9B-4AD8-A5F8-F8666B19A13F}" destId="{FCDDF614-974B-412F-9705-1607AD252D3A}" srcOrd="0" destOrd="0" parTransId="{34472A85-EBBB-483B-8621-F8068E08B13C}" sibTransId="{0E51A7B3-179C-43B9-AD9D-D33865C7241A}"/>
    <dgm:cxn modelId="{2238ECEF-E865-43CF-8BC2-CD2B748B520B}" type="presOf" srcId="{FCDDF614-974B-412F-9705-1607AD252D3A}" destId="{1F8F5BD5-BA9C-4B84-9A59-274EAFFFD02C}" srcOrd="0" destOrd="0" presId="urn:microsoft.com/office/officeart/2005/8/layout/vList2"/>
    <dgm:cxn modelId="{0628FE27-6377-4643-AB88-6E8B92A1C526}" type="presParOf" srcId="{B5A15C6C-17E5-4393-B203-FE99D0C5FBA7}" destId="{1F8F5BD5-BA9C-4B84-9A59-274EAFFFD02C}" srcOrd="0" destOrd="0" presId="urn:microsoft.com/office/officeart/2005/8/layout/vList2"/>
    <dgm:cxn modelId="{88FAFFCF-C275-4694-AA41-9718A95A2B64}" type="presParOf" srcId="{B5A15C6C-17E5-4393-B203-FE99D0C5FBA7}" destId="{E3F577AC-D304-471D-A253-160B73717516}" srcOrd="1" destOrd="0" presId="urn:microsoft.com/office/officeart/2005/8/layout/vList2"/>
    <dgm:cxn modelId="{A3423343-B942-4FD4-A81A-B3A2084BD81C}" type="presParOf" srcId="{B5A15C6C-17E5-4393-B203-FE99D0C5FBA7}" destId="{D511F103-D4DF-4A81-8ACB-E1414719BD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9171D8F-0C1C-4824-BA02-F115DF7EF32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BDD60381-2803-4DFF-A099-A867B06EA70E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Este é utilizado quando uma determinada transação deseja aceder a um recurso sem que outra tenha adquirido um trinco exclusivo.</a:t>
          </a:r>
          <a:endParaRPr lang="pt-PT"/>
        </a:p>
      </dgm:t>
    </dgm:pt>
    <dgm:pt modelId="{F116907E-6E06-4744-8C29-11F0AE5F14C6}" type="parTrans" cxnId="{F142E6F8-2381-4BEB-94E3-1FA2E3F2625D}">
      <dgm:prSet/>
      <dgm:spPr/>
      <dgm:t>
        <a:bodyPr/>
        <a:lstStyle/>
        <a:p>
          <a:endParaRPr lang="pt-PT"/>
        </a:p>
      </dgm:t>
    </dgm:pt>
    <dgm:pt modelId="{4D8154C7-35CE-4A94-AFAC-CD188A42539F}" type="sibTrans" cxnId="{F142E6F8-2381-4BEB-94E3-1FA2E3F2625D}">
      <dgm:prSet/>
      <dgm:spPr/>
      <dgm:t>
        <a:bodyPr/>
        <a:lstStyle/>
        <a:p>
          <a:endParaRPr lang="pt-PT"/>
        </a:p>
      </dgm:t>
    </dgm:pt>
    <dgm:pt modelId="{0956A333-AB38-4C42-A6DB-D3C0B42595C6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O trinco partilhado é permitido a qualquer transação que queira ler um recurso.</a:t>
          </a:r>
          <a:endParaRPr lang="pt-PT"/>
        </a:p>
      </dgm:t>
    </dgm:pt>
    <dgm:pt modelId="{95457FCD-6CF5-4C7B-882A-EDDD2F77CB76}" type="parTrans" cxnId="{33E4010D-68D9-4D67-9116-489834AB71C4}">
      <dgm:prSet/>
      <dgm:spPr/>
      <dgm:t>
        <a:bodyPr/>
        <a:lstStyle/>
        <a:p>
          <a:endParaRPr lang="pt-PT"/>
        </a:p>
      </dgm:t>
    </dgm:pt>
    <dgm:pt modelId="{E0F53755-0BC1-47B6-B040-C94C64DBED7A}" type="sibTrans" cxnId="{33E4010D-68D9-4D67-9116-489834AB71C4}">
      <dgm:prSet/>
      <dgm:spPr/>
      <dgm:t>
        <a:bodyPr/>
        <a:lstStyle/>
        <a:p>
          <a:endParaRPr lang="pt-PT"/>
        </a:p>
      </dgm:t>
    </dgm:pt>
    <dgm:pt modelId="{E40E86C5-3FD4-4D59-9DBF-D9CA2ECA3FBC}">
      <dgm:prSet phldr="0"/>
      <dgm:spPr/>
      <dgm:t>
        <a:bodyPr/>
        <a:lstStyle/>
        <a:p>
          <a:endParaRPr lang="pt-PT">
            <a:latin typeface="Tw Cen MT"/>
          </a:endParaRPr>
        </a:p>
      </dgm:t>
    </dgm:pt>
    <dgm:pt modelId="{FBC184D1-F80F-4FA2-9D0C-A539DB0594AA}" type="parTrans" cxnId="{ED9C19AE-D43C-4909-94F8-254C50BECFD1}">
      <dgm:prSet/>
      <dgm:spPr/>
    </dgm:pt>
    <dgm:pt modelId="{963BE2E2-0B8B-4DEF-A76A-C39E7FFD9428}" type="sibTrans" cxnId="{ED9C19AE-D43C-4909-94F8-254C50BECFD1}">
      <dgm:prSet/>
      <dgm:spPr/>
    </dgm:pt>
    <dgm:pt modelId="{FC32F4C6-B695-4C8A-A943-47EEFACC8CA0}" type="pres">
      <dgm:prSet presAssocID="{F9171D8F-0C1C-4824-BA02-F115DF7EF320}" presName="linear" presStyleCnt="0">
        <dgm:presLayoutVars>
          <dgm:animLvl val="lvl"/>
          <dgm:resizeHandles val="exact"/>
        </dgm:presLayoutVars>
      </dgm:prSet>
      <dgm:spPr/>
    </dgm:pt>
    <dgm:pt modelId="{C365E9B9-AB7A-4FCA-9339-B74DB64DEE2E}" type="pres">
      <dgm:prSet presAssocID="{BDD60381-2803-4DFF-A099-A867B06EA7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2FCFCB-BDAE-4020-9C44-8025411B9EAD}" type="pres">
      <dgm:prSet presAssocID="{BDD60381-2803-4DFF-A099-A867B06EA70E}" presName="childText" presStyleLbl="revTx" presStyleIdx="0" presStyleCnt="1">
        <dgm:presLayoutVars>
          <dgm:bulletEnabled val="1"/>
        </dgm:presLayoutVars>
      </dgm:prSet>
      <dgm:spPr/>
    </dgm:pt>
    <dgm:pt modelId="{EEE1BDE4-3F15-43FD-83CF-4070F335927A}" type="pres">
      <dgm:prSet presAssocID="{0956A333-AB38-4C42-A6DB-D3C0B42595C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3E4010D-68D9-4D67-9116-489834AB71C4}" srcId="{F9171D8F-0C1C-4824-BA02-F115DF7EF320}" destId="{0956A333-AB38-4C42-A6DB-D3C0B42595C6}" srcOrd="1" destOrd="0" parTransId="{95457FCD-6CF5-4C7B-882A-EDDD2F77CB76}" sibTransId="{E0F53755-0BC1-47B6-B040-C94C64DBED7A}"/>
    <dgm:cxn modelId="{3F46DB12-9D48-40B0-B9C0-71F9F2714FF3}" type="presOf" srcId="{0956A333-AB38-4C42-A6DB-D3C0B42595C6}" destId="{EEE1BDE4-3F15-43FD-83CF-4070F335927A}" srcOrd="0" destOrd="0" presId="urn:microsoft.com/office/officeart/2005/8/layout/vList2"/>
    <dgm:cxn modelId="{0E431E1E-D880-4AE5-92B5-443457176040}" type="presOf" srcId="{E40E86C5-3FD4-4D59-9DBF-D9CA2ECA3FBC}" destId="{DE2FCFCB-BDAE-4020-9C44-8025411B9EAD}" srcOrd="0" destOrd="0" presId="urn:microsoft.com/office/officeart/2005/8/layout/vList2"/>
    <dgm:cxn modelId="{2670177F-3A4B-4B60-A411-81E6898559EA}" type="presOf" srcId="{F9171D8F-0C1C-4824-BA02-F115DF7EF320}" destId="{FC32F4C6-B695-4C8A-A943-47EEFACC8CA0}" srcOrd="0" destOrd="0" presId="urn:microsoft.com/office/officeart/2005/8/layout/vList2"/>
    <dgm:cxn modelId="{ED9C19AE-D43C-4909-94F8-254C50BECFD1}" srcId="{BDD60381-2803-4DFF-A099-A867B06EA70E}" destId="{E40E86C5-3FD4-4D59-9DBF-D9CA2ECA3FBC}" srcOrd="0" destOrd="0" parTransId="{FBC184D1-F80F-4FA2-9D0C-A539DB0594AA}" sibTransId="{963BE2E2-0B8B-4DEF-A76A-C39E7FFD9428}"/>
    <dgm:cxn modelId="{C829A9EF-051C-41A6-AD2F-4FF1F679C08F}" type="presOf" srcId="{BDD60381-2803-4DFF-A099-A867B06EA70E}" destId="{C365E9B9-AB7A-4FCA-9339-B74DB64DEE2E}" srcOrd="0" destOrd="0" presId="urn:microsoft.com/office/officeart/2005/8/layout/vList2"/>
    <dgm:cxn modelId="{F142E6F8-2381-4BEB-94E3-1FA2E3F2625D}" srcId="{F9171D8F-0C1C-4824-BA02-F115DF7EF320}" destId="{BDD60381-2803-4DFF-A099-A867B06EA70E}" srcOrd="0" destOrd="0" parTransId="{F116907E-6E06-4744-8C29-11F0AE5F14C6}" sibTransId="{4D8154C7-35CE-4A94-AFAC-CD188A42539F}"/>
    <dgm:cxn modelId="{1437AC7F-124D-4342-A03F-82A34BADB427}" type="presParOf" srcId="{FC32F4C6-B695-4C8A-A943-47EEFACC8CA0}" destId="{C365E9B9-AB7A-4FCA-9339-B74DB64DEE2E}" srcOrd="0" destOrd="0" presId="urn:microsoft.com/office/officeart/2005/8/layout/vList2"/>
    <dgm:cxn modelId="{A9879445-9972-47F1-9FEF-912B9895E771}" type="presParOf" srcId="{FC32F4C6-B695-4C8A-A943-47EEFACC8CA0}" destId="{DE2FCFCB-BDAE-4020-9C44-8025411B9EAD}" srcOrd="1" destOrd="0" presId="urn:microsoft.com/office/officeart/2005/8/layout/vList2"/>
    <dgm:cxn modelId="{E186D52A-C655-474C-A965-D87915501D92}" type="presParOf" srcId="{FC32F4C6-B695-4C8A-A943-47EEFACC8CA0}" destId="{EEE1BDE4-3F15-43FD-83CF-4070F33592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3FC4F9E-8026-4FD2-A05D-60E46CDE710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C8F1709A-642B-47FC-94DD-DE21D967EABA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Read Uncommitted</a:t>
          </a:r>
          <a:endParaRPr lang="pt-PT"/>
        </a:p>
      </dgm:t>
    </dgm:pt>
    <dgm:pt modelId="{51DC673B-A600-4CD3-B41E-3F21D7761AAB}" type="parTrans" cxnId="{B786CC87-3447-4C06-90F0-672959989050}">
      <dgm:prSet/>
      <dgm:spPr/>
      <dgm:t>
        <a:bodyPr/>
        <a:lstStyle/>
        <a:p>
          <a:endParaRPr lang="pt-PT"/>
        </a:p>
      </dgm:t>
    </dgm:pt>
    <dgm:pt modelId="{6DF19EA8-9999-4986-91B7-5C16F5E58C4C}" type="sibTrans" cxnId="{B786CC87-3447-4C06-90F0-672959989050}">
      <dgm:prSet/>
      <dgm:spPr/>
      <dgm:t>
        <a:bodyPr/>
        <a:lstStyle/>
        <a:p>
          <a:endParaRPr lang="pt-PT"/>
        </a:p>
      </dgm:t>
    </dgm:pt>
    <dgm:pt modelId="{C8EA5B5A-3697-493E-9064-EE7AE3BCA41D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Possibilita que se obtenha informação mesmo que o COMMIT ainda não tenha sido executado.</a:t>
          </a:r>
          <a:endParaRPr lang="pt-PT"/>
        </a:p>
      </dgm:t>
    </dgm:pt>
    <dgm:pt modelId="{66A71804-8641-492D-8846-65D126C884ED}" type="parTrans" cxnId="{9DF4E76B-BB5C-41F1-91FF-FC0B2FC0A8E5}">
      <dgm:prSet/>
      <dgm:spPr/>
      <dgm:t>
        <a:bodyPr/>
        <a:lstStyle/>
        <a:p>
          <a:endParaRPr lang="pt-PT"/>
        </a:p>
      </dgm:t>
    </dgm:pt>
    <dgm:pt modelId="{23365635-3C01-421F-81BA-E8F4C41EDF94}" type="sibTrans" cxnId="{9DF4E76B-BB5C-41F1-91FF-FC0B2FC0A8E5}">
      <dgm:prSet/>
      <dgm:spPr/>
      <dgm:t>
        <a:bodyPr/>
        <a:lstStyle/>
        <a:p>
          <a:endParaRPr lang="pt-PT"/>
        </a:p>
      </dgm:t>
    </dgm:pt>
    <dgm:pt modelId="{85F227D6-3316-4F48-ADFE-5F41F40B07E1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Read Committed</a:t>
          </a:r>
          <a:endParaRPr lang="pt-PT"/>
        </a:p>
      </dgm:t>
    </dgm:pt>
    <dgm:pt modelId="{F1DB78FA-8655-4A1F-9D4E-A27016D1A1F7}" type="parTrans" cxnId="{494D67E1-0399-4F06-B4A2-D39898431D6D}">
      <dgm:prSet/>
      <dgm:spPr/>
      <dgm:t>
        <a:bodyPr/>
        <a:lstStyle/>
        <a:p>
          <a:endParaRPr lang="pt-PT"/>
        </a:p>
      </dgm:t>
    </dgm:pt>
    <dgm:pt modelId="{5D149F38-F685-4506-803C-463CEBB71D01}" type="sibTrans" cxnId="{494D67E1-0399-4F06-B4A2-D39898431D6D}">
      <dgm:prSet/>
      <dgm:spPr/>
      <dgm:t>
        <a:bodyPr/>
        <a:lstStyle/>
        <a:p>
          <a:endParaRPr lang="pt-PT"/>
        </a:p>
      </dgm:t>
    </dgm:pt>
    <dgm:pt modelId="{BB35F826-83A4-4A8A-93EA-8C020250614D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Não permite que seja recebida informação para a qual ainda não tenha sido executado o COMMIT.</a:t>
          </a:r>
          <a:endParaRPr lang="pt-PT"/>
        </a:p>
      </dgm:t>
    </dgm:pt>
    <dgm:pt modelId="{129FA6A9-46FC-4C5B-AF26-01A05A9CF1F6}" type="parTrans" cxnId="{CE615E38-3009-4273-BC49-6ECD28533405}">
      <dgm:prSet/>
      <dgm:spPr/>
      <dgm:t>
        <a:bodyPr/>
        <a:lstStyle/>
        <a:p>
          <a:endParaRPr lang="pt-PT"/>
        </a:p>
      </dgm:t>
    </dgm:pt>
    <dgm:pt modelId="{1AF807D5-34E7-4A93-8042-F71AFAF161D3}" type="sibTrans" cxnId="{CE615E38-3009-4273-BC49-6ECD28533405}">
      <dgm:prSet/>
      <dgm:spPr/>
      <dgm:t>
        <a:bodyPr/>
        <a:lstStyle/>
        <a:p>
          <a:endParaRPr lang="pt-PT"/>
        </a:p>
      </dgm:t>
    </dgm:pt>
    <dgm:pt modelId="{704E6DBF-70EF-4D8A-AE50-8F1DFC1144AA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Repeatable Read</a:t>
          </a:r>
          <a:endParaRPr lang="pt-PT"/>
        </a:p>
      </dgm:t>
    </dgm:pt>
    <dgm:pt modelId="{2893616D-79C5-4001-92E7-E23A8AC42D8E}" type="parTrans" cxnId="{760A95B8-45E6-44EB-AEC2-F4A077EC9FBD}">
      <dgm:prSet/>
      <dgm:spPr/>
      <dgm:t>
        <a:bodyPr/>
        <a:lstStyle/>
        <a:p>
          <a:endParaRPr lang="pt-PT"/>
        </a:p>
      </dgm:t>
    </dgm:pt>
    <dgm:pt modelId="{499FA183-45AA-4F94-9CF2-30F6476BAAAA}" type="sibTrans" cxnId="{760A95B8-45E6-44EB-AEC2-F4A077EC9FBD}">
      <dgm:prSet/>
      <dgm:spPr/>
      <dgm:t>
        <a:bodyPr/>
        <a:lstStyle/>
        <a:p>
          <a:endParaRPr lang="pt-PT"/>
        </a:p>
      </dgm:t>
    </dgm:pt>
    <dgm:pt modelId="{662F366E-C439-4FD1-8074-A1C3803AF3D1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Este nivel garante a integridade dos dados.</a:t>
          </a:r>
          <a:endParaRPr lang="pt-PT"/>
        </a:p>
      </dgm:t>
    </dgm:pt>
    <dgm:pt modelId="{CBF6F3D3-8E37-4314-9637-C540A24E78CF}" type="parTrans" cxnId="{6FBC6EC8-8028-4D5A-830D-E781D4720084}">
      <dgm:prSet/>
      <dgm:spPr/>
      <dgm:t>
        <a:bodyPr/>
        <a:lstStyle/>
        <a:p>
          <a:endParaRPr lang="pt-PT"/>
        </a:p>
      </dgm:t>
    </dgm:pt>
    <dgm:pt modelId="{64FCEA2F-1221-41D2-8BF9-CE997DD308CB}" type="sibTrans" cxnId="{6FBC6EC8-8028-4D5A-830D-E781D4720084}">
      <dgm:prSet/>
      <dgm:spPr/>
      <dgm:t>
        <a:bodyPr/>
        <a:lstStyle/>
        <a:p>
          <a:endParaRPr lang="pt-PT"/>
        </a:p>
      </dgm:t>
    </dgm:pt>
    <dgm:pt modelId="{90218DE3-7AF2-4FF2-9D6C-1F12DAFE63C6}">
      <dgm:prSet phldrT="[Texto]" phldr="0"/>
      <dgm:spPr/>
      <dgm:t>
        <a:bodyPr/>
        <a:lstStyle/>
        <a:p>
          <a:r>
            <a:rPr lang="pt-PT">
              <a:latin typeface="Tw Cen MT"/>
            </a:rPr>
            <a:t>Serializable</a:t>
          </a:r>
          <a:endParaRPr lang="pt-PT"/>
        </a:p>
      </dgm:t>
    </dgm:pt>
    <dgm:pt modelId="{B5D8F1D0-E822-41EC-81DB-DB94AAACF37F}" type="parTrans" cxnId="{5A06A800-8EF2-4D51-B636-7C45E2C351D7}">
      <dgm:prSet/>
      <dgm:spPr/>
      <dgm:t>
        <a:bodyPr/>
        <a:lstStyle/>
        <a:p>
          <a:endParaRPr lang="pt-PT"/>
        </a:p>
      </dgm:t>
    </dgm:pt>
    <dgm:pt modelId="{75A848EB-0031-4947-AEA3-73081172972D}" type="sibTrans" cxnId="{5A06A800-8EF2-4D51-B636-7C45E2C351D7}">
      <dgm:prSet/>
      <dgm:spPr/>
      <dgm:t>
        <a:bodyPr/>
        <a:lstStyle/>
        <a:p>
          <a:endParaRPr lang="pt-PT"/>
        </a:p>
      </dgm:t>
    </dgm:pt>
    <dgm:pt modelId="{E4407A0C-9B2F-4364-B3E7-2CCFD862F2AF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Todas as transações ocorrem num meio isolado.</a:t>
          </a:r>
        </a:p>
      </dgm:t>
    </dgm:pt>
    <dgm:pt modelId="{D9210624-8024-443E-981C-E829104F1B56}" type="parTrans" cxnId="{A0D59FDE-436E-43B0-AAD0-56CA35AEDD1F}">
      <dgm:prSet/>
      <dgm:spPr/>
    </dgm:pt>
    <dgm:pt modelId="{27A3EBB0-E27E-433B-8489-DFD727D7BF81}" type="sibTrans" cxnId="{A0D59FDE-436E-43B0-AAD0-56CA35AEDD1F}">
      <dgm:prSet/>
      <dgm:spPr/>
    </dgm:pt>
    <dgm:pt modelId="{C4148CC3-BEE6-4FD2-81BE-B1D67C1D7B6E}">
      <dgm:prSet phldr="0"/>
      <dgm:spPr/>
      <dgm:t>
        <a:bodyPr/>
        <a:lstStyle/>
        <a:p>
          <a:r>
            <a:rPr lang="pt-PT">
              <a:latin typeface="Tw Cen MT"/>
            </a:rPr>
            <a:t>Snapshot</a:t>
          </a:r>
          <a:endParaRPr lang="pt-PT"/>
        </a:p>
      </dgm:t>
    </dgm:pt>
    <dgm:pt modelId="{36E19FB9-5C17-496B-ADE2-0A7E85E479A8}" type="parTrans" cxnId="{B16FB96E-A24B-46AC-968E-20EA2E0E013B}">
      <dgm:prSet/>
      <dgm:spPr/>
    </dgm:pt>
    <dgm:pt modelId="{30A500F4-4445-4BD2-8987-57C136723A48}" type="sibTrans" cxnId="{B16FB96E-A24B-46AC-968E-20EA2E0E013B}">
      <dgm:prSet/>
      <dgm:spPr/>
    </dgm:pt>
    <dgm:pt modelId="{D5CACD8F-E20F-45B5-A965-8F175AD5EF7D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Procepõe que não irá ocorrer conflitos entre transações e caso haja, é cancelada a transação e faz ROLLBACK.</a:t>
          </a:r>
        </a:p>
      </dgm:t>
    </dgm:pt>
    <dgm:pt modelId="{8D44AB3C-5C93-4606-B2D9-8A00CAE73EFC}" type="parTrans" cxnId="{DF40A07A-F8F8-4F3C-A761-F751133718E8}">
      <dgm:prSet/>
      <dgm:spPr/>
    </dgm:pt>
    <dgm:pt modelId="{55A2BC45-052A-42B7-B22B-538242B623B4}" type="sibTrans" cxnId="{DF40A07A-F8F8-4F3C-A761-F751133718E8}">
      <dgm:prSet/>
      <dgm:spPr/>
    </dgm:pt>
    <dgm:pt modelId="{F762783B-CFCB-44D2-A2DD-8A8BA33BCF35}" type="pres">
      <dgm:prSet presAssocID="{53FC4F9E-8026-4FD2-A05D-60E46CDE7100}" presName="Name0" presStyleCnt="0">
        <dgm:presLayoutVars>
          <dgm:dir/>
          <dgm:animLvl val="lvl"/>
          <dgm:resizeHandles val="exact"/>
        </dgm:presLayoutVars>
      </dgm:prSet>
      <dgm:spPr/>
    </dgm:pt>
    <dgm:pt modelId="{CFF1AF30-4275-4D22-A642-537ABC9A4C2E}" type="pres">
      <dgm:prSet presAssocID="{C8F1709A-642B-47FC-94DD-DE21D967EABA}" presName="composite" presStyleCnt="0"/>
      <dgm:spPr/>
    </dgm:pt>
    <dgm:pt modelId="{9A06C4BB-AF6B-4656-878A-F86E18D00080}" type="pres">
      <dgm:prSet presAssocID="{C8F1709A-642B-47FC-94DD-DE21D967EAB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5EA2938-B965-4381-8CCC-E9B41CA8A010}" type="pres">
      <dgm:prSet presAssocID="{C8F1709A-642B-47FC-94DD-DE21D967EABA}" presName="desTx" presStyleLbl="alignAccFollowNode1" presStyleIdx="0" presStyleCnt="5">
        <dgm:presLayoutVars>
          <dgm:bulletEnabled val="1"/>
        </dgm:presLayoutVars>
      </dgm:prSet>
      <dgm:spPr/>
    </dgm:pt>
    <dgm:pt modelId="{F234351A-4942-42DA-ABCB-F061CE4FA18A}" type="pres">
      <dgm:prSet presAssocID="{6DF19EA8-9999-4986-91B7-5C16F5E58C4C}" presName="space" presStyleCnt="0"/>
      <dgm:spPr/>
    </dgm:pt>
    <dgm:pt modelId="{1E8132BC-CEBB-4CA3-BAB9-7FF122E355F8}" type="pres">
      <dgm:prSet presAssocID="{85F227D6-3316-4F48-ADFE-5F41F40B07E1}" presName="composite" presStyleCnt="0"/>
      <dgm:spPr/>
    </dgm:pt>
    <dgm:pt modelId="{6842693C-2282-4C0F-B464-CD123C4D8744}" type="pres">
      <dgm:prSet presAssocID="{85F227D6-3316-4F48-ADFE-5F41F40B07E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01D9FA5-AEA3-4698-959C-17B613EA2682}" type="pres">
      <dgm:prSet presAssocID="{85F227D6-3316-4F48-ADFE-5F41F40B07E1}" presName="desTx" presStyleLbl="alignAccFollowNode1" presStyleIdx="1" presStyleCnt="5">
        <dgm:presLayoutVars>
          <dgm:bulletEnabled val="1"/>
        </dgm:presLayoutVars>
      </dgm:prSet>
      <dgm:spPr/>
    </dgm:pt>
    <dgm:pt modelId="{DB08C9DC-702B-4B28-9D89-9CA64E752DBD}" type="pres">
      <dgm:prSet presAssocID="{5D149F38-F685-4506-803C-463CEBB71D01}" presName="space" presStyleCnt="0"/>
      <dgm:spPr/>
    </dgm:pt>
    <dgm:pt modelId="{482DF167-0832-4086-BA00-EC5D2AB99283}" type="pres">
      <dgm:prSet presAssocID="{704E6DBF-70EF-4D8A-AE50-8F1DFC1144AA}" presName="composite" presStyleCnt="0"/>
      <dgm:spPr/>
    </dgm:pt>
    <dgm:pt modelId="{85274A2C-38CF-485B-AC12-E9AB74E4321A}" type="pres">
      <dgm:prSet presAssocID="{704E6DBF-70EF-4D8A-AE50-8F1DFC1144A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100870B-DB88-47B7-8EF8-AE444F194B34}" type="pres">
      <dgm:prSet presAssocID="{704E6DBF-70EF-4D8A-AE50-8F1DFC1144AA}" presName="desTx" presStyleLbl="alignAccFollowNode1" presStyleIdx="2" presStyleCnt="5">
        <dgm:presLayoutVars>
          <dgm:bulletEnabled val="1"/>
        </dgm:presLayoutVars>
      </dgm:prSet>
      <dgm:spPr/>
    </dgm:pt>
    <dgm:pt modelId="{29CA8902-2883-4D41-940E-8C04DCB7DF4F}" type="pres">
      <dgm:prSet presAssocID="{499FA183-45AA-4F94-9CF2-30F6476BAAAA}" presName="space" presStyleCnt="0"/>
      <dgm:spPr/>
    </dgm:pt>
    <dgm:pt modelId="{BE0780B5-C0EA-48C9-BA25-92696A2D5181}" type="pres">
      <dgm:prSet presAssocID="{90218DE3-7AF2-4FF2-9D6C-1F12DAFE63C6}" presName="composite" presStyleCnt="0"/>
      <dgm:spPr/>
    </dgm:pt>
    <dgm:pt modelId="{7A0FEADE-5633-49D9-8B97-ECC4BDF1A729}" type="pres">
      <dgm:prSet presAssocID="{90218DE3-7AF2-4FF2-9D6C-1F12DAFE63C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F90F5A5-6A2E-422E-946A-68D3F864B4BC}" type="pres">
      <dgm:prSet presAssocID="{90218DE3-7AF2-4FF2-9D6C-1F12DAFE63C6}" presName="desTx" presStyleLbl="alignAccFollowNode1" presStyleIdx="3" presStyleCnt="5">
        <dgm:presLayoutVars>
          <dgm:bulletEnabled val="1"/>
        </dgm:presLayoutVars>
      </dgm:prSet>
      <dgm:spPr/>
    </dgm:pt>
    <dgm:pt modelId="{FFAC3A60-F1A1-4B1D-B367-A41C046C7DBF}" type="pres">
      <dgm:prSet presAssocID="{75A848EB-0031-4947-AEA3-73081172972D}" presName="space" presStyleCnt="0"/>
      <dgm:spPr/>
    </dgm:pt>
    <dgm:pt modelId="{0C90F467-1CA5-4936-A9FA-1A8958C7B45A}" type="pres">
      <dgm:prSet presAssocID="{C4148CC3-BEE6-4FD2-81BE-B1D67C1D7B6E}" presName="composite" presStyleCnt="0"/>
      <dgm:spPr/>
    </dgm:pt>
    <dgm:pt modelId="{FF18759B-EF8B-4E4D-892B-CE0E717C8E88}" type="pres">
      <dgm:prSet presAssocID="{C4148CC3-BEE6-4FD2-81BE-B1D67C1D7B6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7BD7F3D-658A-4622-87C6-38B46EAF6599}" type="pres">
      <dgm:prSet presAssocID="{C4148CC3-BEE6-4FD2-81BE-B1D67C1D7B6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A06A800-8EF2-4D51-B636-7C45E2C351D7}" srcId="{53FC4F9E-8026-4FD2-A05D-60E46CDE7100}" destId="{90218DE3-7AF2-4FF2-9D6C-1F12DAFE63C6}" srcOrd="3" destOrd="0" parTransId="{B5D8F1D0-E822-41EC-81DB-DB94AAACF37F}" sibTransId="{75A848EB-0031-4947-AEA3-73081172972D}"/>
    <dgm:cxn modelId="{3AF88803-8143-4BE2-90D0-155C3C172925}" type="presOf" srcId="{E4407A0C-9B2F-4364-B3E7-2CCFD862F2AF}" destId="{7F90F5A5-6A2E-422E-946A-68D3F864B4BC}" srcOrd="0" destOrd="0" presId="urn:microsoft.com/office/officeart/2005/8/layout/hList1"/>
    <dgm:cxn modelId="{F171C204-4082-4895-BCB6-BDA1E297B717}" type="presOf" srcId="{D5CACD8F-E20F-45B5-A965-8F175AD5EF7D}" destId="{37BD7F3D-658A-4622-87C6-38B46EAF6599}" srcOrd="0" destOrd="0" presId="urn:microsoft.com/office/officeart/2005/8/layout/hList1"/>
    <dgm:cxn modelId="{8D6F951B-D3EC-41D2-8AD0-2B0BAEF17FBE}" type="presOf" srcId="{C8F1709A-642B-47FC-94DD-DE21D967EABA}" destId="{9A06C4BB-AF6B-4656-878A-F86E18D00080}" srcOrd="0" destOrd="0" presId="urn:microsoft.com/office/officeart/2005/8/layout/hList1"/>
    <dgm:cxn modelId="{BAC45033-A64D-42BB-B1C2-0A87759C47C1}" type="presOf" srcId="{85F227D6-3316-4F48-ADFE-5F41F40B07E1}" destId="{6842693C-2282-4C0F-B464-CD123C4D8744}" srcOrd="0" destOrd="0" presId="urn:microsoft.com/office/officeart/2005/8/layout/hList1"/>
    <dgm:cxn modelId="{CE615E38-3009-4273-BC49-6ECD28533405}" srcId="{85F227D6-3316-4F48-ADFE-5F41F40B07E1}" destId="{BB35F826-83A4-4A8A-93EA-8C020250614D}" srcOrd="0" destOrd="0" parTransId="{129FA6A9-46FC-4C5B-AF26-01A05A9CF1F6}" sibTransId="{1AF807D5-34E7-4A93-8042-F71AFAF161D3}"/>
    <dgm:cxn modelId="{013A7B3F-3ECF-4CF3-BAD1-5D40276B118E}" type="presOf" srcId="{C4148CC3-BEE6-4FD2-81BE-B1D67C1D7B6E}" destId="{FF18759B-EF8B-4E4D-892B-CE0E717C8E88}" srcOrd="0" destOrd="0" presId="urn:microsoft.com/office/officeart/2005/8/layout/hList1"/>
    <dgm:cxn modelId="{A30BA448-43CA-4AE9-AF6A-A6AF27D0D125}" type="presOf" srcId="{90218DE3-7AF2-4FF2-9D6C-1F12DAFE63C6}" destId="{7A0FEADE-5633-49D9-8B97-ECC4BDF1A729}" srcOrd="0" destOrd="0" presId="urn:microsoft.com/office/officeart/2005/8/layout/hList1"/>
    <dgm:cxn modelId="{9DF4E76B-BB5C-41F1-91FF-FC0B2FC0A8E5}" srcId="{C8F1709A-642B-47FC-94DD-DE21D967EABA}" destId="{C8EA5B5A-3697-493E-9064-EE7AE3BCA41D}" srcOrd="0" destOrd="0" parTransId="{66A71804-8641-492D-8846-65D126C884ED}" sibTransId="{23365635-3C01-421F-81BA-E8F4C41EDF94}"/>
    <dgm:cxn modelId="{B16FB96E-A24B-46AC-968E-20EA2E0E013B}" srcId="{53FC4F9E-8026-4FD2-A05D-60E46CDE7100}" destId="{C4148CC3-BEE6-4FD2-81BE-B1D67C1D7B6E}" srcOrd="4" destOrd="0" parTransId="{36E19FB9-5C17-496B-ADE2-0A7E85E479A8}" sibTransId="{30A500F4-4445-4BD2-8987-57C136723A48}"/>
    <dgm:cxn modelId="{DF40A07A-F8F8-4F3C-A761-F751133718E8}" srcId="{C4148CC3-BEE6-4FD2-81BE-B1D67C1D7B6E}" destId="{D5CACD8F-E20F-45B5-A965-8F175AD5EF7D}" srcOrd="0" destOrd="0" parTransId="{8D44AB3C-5C93-4606-B2D9-8A00CAE73EFC}" sibTransId="{55A2BC45-052A-42B7-B22B-538242B623B4}"/>
    <dgm:cxn modelId="{B786CC87-3447-4C06-90F0-672959989050}" srcId="{53FC4F9E-8026-4FD2-A05D-60E46CDE7100}" destId="{C8F1709A-642B-47FC-94DD-DE21D967EABA}" srcOrd="0" destOrd="0" parTransId="{51DC673B-A600-4CD3-B41E-3F21D7761AAB}" sibTransId="{6DF19EA8-9999-4986-91B7-5C16F5E58C4C}"/>
    <dgm:cxn modelId="{760A95B8-45E6-44EB-AEC2-F4A077EC9FBD}" srcId="{53FC4F9E-8026-4FD2-A05D-60E46CDE7100}" destId="{704E6DBF-70EF-4D8A-AE50-8F1DFC1144AA}" srcOrd="2" destOrd="0" parTransId="{2893616D-79C5-4001-92E7-E23A8AC42D8E}" sibTransId="{499FA183-45AA-4F94-9CF2-30F6476BAAAA}"/>
    <dgm:cxn modelId="{66CE43C2-7B7B-4003-966B-97F11EE5D7E2}" type="presOf" srcId="{704E6DBF-70EF-4D8A-AE50-8F1DFC1144AA}" destId="{85274A2C-38CF-485B-AC12-E9AB74E4321A}" srcOrd="0" destOrd="0" presId="urn:microsoft.com/office/officeart/2005/8/layout/hList1"/>
    <dgm:cxn modelId="{009922C7-272B-435C-BA2D-305505558AA3}" type="presOf" srcId="{BB35F826-83A4-4A8A-93EA-8C020250614D}" destId="{601D9FA5-AEA3-4698-959C-17B613EA2682}" srcOrd="0" destOrd="0" presId="urn:microsoft.com/office/officeart/2005/8/layout/hList1"/>
    <dgm:cxn modelId="{6FBC6EC8-8028-4D5A-830D-E781D4720084}" srcId="{704E6DBF-70EF-4D8A-AE50-8F1DFC1144AA}" destId="{662F366E-C439-4FD1-8074-A1C3803AF3D1}" srcOrd="0" destOrd="0" parTransId="{CBF6F3D3-8E37-4314-9637-C540A24E78CF}" sibTransId="{64FCEA2F-1221-41D2-8BF9-CE997DD308CB}"/>
    <dgm:cxn modelId="{ADC283CF-F33B-4102-8EB4-84B67D9CAFC6}" type="presOf" srcId="{53FC4F9E-8026-4FD2-A05D-60E46CDE7100}" destId="{F762783B-CFCB-44D2-A2DD-8A8BA33BCF35}" srcOrd="0" destOrd="0" presId="urn:microsoft.com/office/officeart/2005/8/layout/hList1"/>
    <dgm:cxn modelId="{1E93A4D5-4556-4734-814B-5D3EFD5D8915}" type="presOf" srcId="{662F366E-C439-4FD1-8074-A1C3803AF3D1}" destId="{D100870B-DB88-47B7-8EF8-AE444F194B34}" srcOrd="0" destOrd="0" presId="urn:microsoft.com/office/officeart/2005/8/layout/hList1"/>
    <dgm:cxn modelId="{BB0A5ED7-591C-427D-B220-52B9E7A07AED}" type="presOf" srcId="{C8EA5B5A-3697-493E-9064-EE7AE3BCA41D}" destId="{65EA2938-B965-4381-8CCC-E9B41CA8A010}" srcOrd="0" destOrd="0" presId="urn:microsoft.com/office/officeart/2005/8/layout/hList1"/>
    <dgm:cxn modelId="{A0D59FDE-436E-43B0-AAD0-56CA35AEDD1F}" srcId="{90218DE3-7AF2-4FF2-9D6C-1F12DAFE63C6}" destId="{E4407A0C-9B2F-4364-B3E7-2CCFD862F2AF}" srcOrd="0" destOrd="0" parTransId="{D9210624-8024-443E-981C-E829104F1B56}" sibTransId="{27A3EBB0-E27E-433B-8489-DFD727D7BF81}"/>
    <dgm:cxn modelId="{494D67E1-0399-4F06-B4A2-D39898431D6D}" srcId="{53FC4F9E-8026-4FD2-A05D-60E46CDE7100}" destId="{85F227D6-3316-4F48-ADFE-5F41F40B07E1}" srcOrd="1" destOrd="0" parTransId="{F1DB78FA-8655-4A1F-9D4E-A27016D1A1F7}" sibTransId="{5D149F38-F685-4506-803C-463CEBB71D01}"/>
    <dgm:cxn modelId="{8C80D703-D6B3-4DC9-9BBD-2FDFB187E11E}" type="presParOf" srcId="{F762783B-CFCB-44D2-A2DD-8A8BA33BCF35}" destId="{CFF1AF30-4275-4D22-A642-537ABC9A4C2E}" srcOrd="0" destOrd="0" presId="urn:microsoft.com/office/officeart/2005/8/layout/hList1"/>
    <dgm:cxn modelId="{3C6EE46A-3436-4F14-8D8E-9CB8D34BCF73}" type="presParOf" srcId="{CFF1AF30-4275-4D22-A642-537ABC9A4C2E}" destId="{9A06C4BB-AF6B-4656-878A-F86E18D00080}" srcOrd="0" destOrd="0" presId="urn:microsoft.com/office/officeart/2005/8/layout/hList1"/>
    <dgm:cxn modelId="{A9BDB026-4DAB-41E1-9DA2-62F1A459CDB2}" type="presParOf" srcId="{CFF1AF30-4275-4D22-A642-537ABC9A4C2E}" destId="{65EA2938-B965-4381-8CCC-E9B41CA8A010}" srcOrd="1" destOrd="0" presId="urn:microsoft.com/office/officeart/2005/8/layout/hList1"/>
    <dgm:cxn modelId="{62F7D27D-C0CC-4A72-BD62-3B2B7A0E55FF}" type="presParOf" srcId="{F762783B-CFCB-44D2-A2DD-8A8BA33BCF35}" destId="{F234351A-4942-42DA-ABCB-F061CE4FA18A}" srcOrd="1" destOrd="0" presId="urn:microsoft.com/office/officeart/2005/8/layout/hList1"/>
    <dgm:cxn modelId="{62A05DEB-6886-4D60-872E-9B65CA21665F}" type="presParOf" srcId="{F762783B-CFCB-44D2-A2DD-8A8BA33BCF35}" destId="{1E8132BC-CEBB-4CA3-BAB9-7FF122E355F8}" srcOrd="2" destOrd="0" presId="urn:microsoft.com/office/officeart/2005/8/layout/hList1"/>
    <dgm:cxn modelId="{0A8BC6E6-832F-4ADC-8226-F82D724BBE55}" type="presParOf" srcId="{1E8132BC-CEBB-4CA3-BAB9-7FF122E355F8}" destId="{6842693C-2282-4C0F-B464-CD123C4D8744}" srcOrd="0" destOrd="0" presId="urn:microsoft.com/office/officeart/2005/8/layout/hList1"/>
    <dgm:cxn modelId="{4DAD6C4E-6255-4A99-A6EB-0EC9F8303753}" type="presParOf" srcId="{1E8132BC-CEBB-4CA3-BAB9-7FF122E355F8}" destId="{601D9FA5-AEA3-4698-959C-17B613EA2682}" srcOrd="1" destOrd="0" presId="urn:microsoft.com/office/officeart/2005/8/layout/hList1"/>
    <dgm:cxn modelId="{297224E5-DCB3-4D67-A895-D8FE8B69C65F}" type="presParOf" srcId="{F762783B-CFCB-44D2-A2DD-8A8BA33BCF35}" destId="{DB08C9DC-702B-4B28-9D89-9CA64E752DBD}" srcOrd="3" destOrd="0" presId="urn:microsoft.com/office/officeart/2005/8/layout/hList1"/>
    <dgm:cxn modelId="{D72B92B1-0CD1-454E-BE10-5C3DF404050A}" type="presParOf" srcId="{F762783B-CFCB-44D2-A2DD-8A8BA33BCF35}" destId="{482DF167-0832-4086-BA00-EC5D2AB99283}" srcOrd="4" destOrd="0" presId="urn:microsoft.com/office/officeart/2005/8/layout/hList1"/>
    <dgm:cxn modelId="{5573AF5F-A2E4-4BE2-AA25-3493047EA542}" type="presParOf" srcId="{482DF167-0832-4086-BA00-EC5D2AB99283}" destId="{85274A2C-38CF-485B-AC12-E9AB74E4321A}" srcOrd="0" destOrd="0" presId="urn:microsoft.com/office/officeart/2005/8/layout/hList1"/>
    <dgm:cxn modelId="{DACEBDAE-7528-4347-BEAB-98F3276FBBB2}" type="presParOf" srcId="{482DF167-0832-4086-BA00-EC5D2AB99283}" destId="{D100870B-DB88-47B7-8EF8-AE444F194B34}" srcOrd="1" destOrd="0" presId="urn:microsoft.com/office/officeart/2005/8/layout/hList1"/>
    <dgm:cxn modelId="{011EC799-B1EB-42F0-9783-540093453709}" type="presParOf" srcId="{F762783B-CFCB-44D2-A2DD-8A8BA33BCF35}" destId="{29CA8902-2883-4D41-940E-8C04DCB7DF4F}" srcOrd="5" destOrd="0" presId="urn:microsoft.com/office/officeart/2005/8/layout/hList1"/>
    <dgm:cxn modelId="{AD683BFD-4863-4440-9866-640F451A9E84}" type="presParOf" srcId="{F762783B-CFCB-44D2-A2DD-8A8BA33BCF35}" destId="{BE0780B5-C0EA-48C9-BA25-92696A2D5181}" srcOrd="6" destOrd="0" presId="urn:microsoft.com/office/officeart/2005/8/layout/hList1"/>
    <dgm:cxn modelId="{5E4C21E0-F1D8-4F4D-A73E-A5D93E7EF85D}" type="presParOf" srcId="{BE0780B5-C0EA-48C9-BA25-92696A2D5181}" destId="{7A0FEADE-5633-49D9-8B97-ECC4BDF1A729}" srcOrd="0" destOrd="0" presId="urn:microsoft.com/office/officeart/2005/8/layout/hList1"/>
    <dgm:cxn modelId="{D184A5B9-6CD8-4F64-8E5D-7119FF77D847}" type="presParOf" srcId="{BE0780B5-C0EA-48C9-BA25-92696A2D5181}" destId="{7F90F5A5-6A2E-422E-946A-68D3F864B4BC}" srcOrd="1" destOrd="0" presId="urn:microsoft.com/office/officeart/2005/8/layout/hList1"/>
    <dgm:cxn modelId="{0983EE87-D586-4120-9590-7738966D5287}" type="presParOf" srcId="{F762783B-CFCB-44D2-A2DD-8A8BA33BCF35}" destId="{FFAC3A60-F1A1-4B1D-B367-A41C046C7DBF}" srcOrd="7" destOrd="0" presId="urn:microsoft.com/office/officeart/2005/8/layout/hList1"/>
    <dgm:cxn modelId="{C0B4DFAE-25EE-4D4C-ADF8-A697469955F2}" type="presParOf" srcId="{F762783B-CFCB-44D2-A2DD-8A8BA33BCF35}" destId="{0C90F467-1CA5-4936-A9FA-1A8958C7B45A}" srcOrd="8" destOrd="0" presId="urn:microsoft.com/office/officeart/2005/8/layout/hList1"/>
    <dgm:cxn modelId="{3ABC0409-5BEC-4550-B575-B44F2AE47DC9}" type="presParOf" srcId="{0C90F467-1CA5-4936-A9FA-1A8958C7B45A}" destId="{FF18759B-EF8B-4E4D-892B-CE0E717C8E88}" srcOrd="0" destOrd="0" presId="urn:microsoft.com/office/officeart/2005/8/layout/hList1"/>
    <dgm:cxn modelId="{5C9DF95E-4D7C-4BF0-84E8-A8BB4A00AF5D}" type="presParOf" srcId="{0C90F467-1CA5-4936-A9FA-1A8958C7B45A}" destId="{37BD7F3D-658A-4622-87C6-38B46EAF65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B8606F8-8756-4A97-918A-CA0D1DE3B8AE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1706938C-7B12-4F74-9C1D-54B6DE614F0C}">
      <dgm:prSet phldr="0"/>
      <dgm:spPr/>
      <dgm:t>
        <a:bodyPr/>
        <a:lstStyle/>
        <a:p>
          <a:pPr rtl="0"/>
          <a:r>
            <a:rPr lang="pt-PT"/>
            <a:t>Dirty Reads</a:t>
          </a:r>
        </a:p>
      </dgm:t>
    </dgm:pt>
    <dgm:pt modelId="{3EE2675B-075E-4AC5-A1B9-B5FCDA58B298}" type="parTrans" cxnId="{C9039E56-270E-4B69-816D-4702DCD6B41A}">
      <dgm:prSet/>
      <dgm:spPr/>
    </dgm:pt>
    <dgm:pt modelId="{D51E1321-22D9-401F-80CE-A18D97FA1D62}" type="sibTrans" cxnId="{C9039E56-270E-4B69-816D-4702DCD6B41A}">
      <dgm:prSet/>
      <dgm:spPr/>
    </dgm:pt>
    <dgm:pt modelId="{BCB24DA8-E548-490B-AB56-103D7EF835E3}">
      <dgm:prSet phldr="0"/>
      <dgm:spPr/>
      <dgm:t>
        <a:bodyPr/>
        <a:lstStyle/>
        <a:p>
          <a:pPr rtl="0"/>
          <a:r>
            <a:rPr lang="pt-PT"/>
            <a:t>Lost Update</a:t>
          </a:r>
        </a:p>
      </dgm:t>
    </dgm:pt>
    <dgm:pt modelId="{C25904A2-7E50-44A7-A564-BD8FBAE8322A}" type="parTrans" cxnId="{D231A36A-1E08-47D9-BC49-02AEB416346E}">
      <dgm:prSet/>
      <dgm:spPr/>
    </dgm:pt>
    <dgm:pt modelId="{DDA214B5-23BC-44B7-B302-4AD628E79D35}" type="sibTrans" cxnId="{D231A36A-1E08-47D9-BC49-02AEB416346E}">
      <dgm:prSet/>
      <dgm:spPr/>
    </dgm:pt>
    <dgm:pt modelId="{525EC5D3-B5EF-49FB-AA2B-A3412DDE055B}">
      <dgm:prSet phldr="0"/>
      <dgm:spPr/>
      <dgm:t>
        <a:bodyPr/>
        <a:lstStyle/>
        <a:p>
          <a:pPr rtl="0"/>
          <a:r>
            <a:rPr lang="pt-PT"/>
            <a:t>Non-Repeatable Read</a:t>
          </a:r>
        </a:p>
      </dgm:t>
    </dgm:pt>
    <dgm:pt modelId="{6E719FB6-1918-4FCC-BD8A-FA61CFF7B877}" type="parTrans" cxnId="{07A2FCF7-44F9-4C2F-BFEC-08AE8E7ED9DB}">
      <dgm:prSet/>
      <dgm:spPr/>
    </dgm:pt>
    <dgm:pt modelId="{0CAB904B-1348-4B75-8D6A-E3DD12C57121}" type="sibTrans" cxnId="{07A2FCF7-44F9-4C2F-BFEC-08AE8E7ED9DB}">
      <dgm:prSet/>
      <dgm:spPr/>
    </dgm:pt>
    <dgm:pt modelId="{D4E0AC15-6244-47CA-B929-C6CFA82B8F4E}">
      <dgm:prSet phldr="0"/>
      <dgm:spPr/>
      <dgm:t>
        <a:bodyPr/>
        <a:lstStyle/>
        <a:p>
          <a:pPr rtl="0"/>
          <a:r>
            <a:rPr lang="pt-PT"/>
            <a:t>Phantoms Read</a:t>
          </a:r>
        </a:p>
      </dgm:t>
    </dgm:pt>
    <dgm:pt modelId="{0862D2C9-967C-4F28-A9DC-5A774757AEFD}" type="parTrans" cxnId="{C693EB75-F9F2-45A1-A710-BAE8F2903F64}">
      <dgm:prSet/>
      <dgm:spPr/>
    </dgm:pt>
    <dgm:pt modelId="{4F4AB4E7-CCE7-4C6C-87E5-99F5A78F512A}" type="sibTrans" cxnId="{C693EB75-F9F2-45A1-A710-BAE8F2903F64}">
      <dgm:prSet/>
      <dgm:spPr/>
    </dgm:pt>
    <dgm:pt modelId="{E2400A0A-5649-46CF-A06E-5E0639523A6C}" type="pres">
      <dgm:prSet presAssocID="{CB8606F8-8756-4A97-918A-CA0D1DE3B8AE}" presName="Name0" presStyleCnt="0">
        <dgm:presLayoutVars>
          <dgm:dir/>
          <dgm:resizeHandles val="exact"/>
        </dgm:presLayoutVars>
      </dgm:prSet>
      <dgm:spPr/>
    </dgm:pt>
    <dgm:pt modelId="{81E126DE-1C65-4F3B-A5A2-9B0DDDA25B9A}" type="pres">
      <dgm:prSet presAssocID="{1706938C-7B12-4F74-9C1D-54B6DE614F0C}" presName="Name5" presStyleLbl="vennNode1" presStyleIdx="0" presStyleCnt="4">
        <dgm:presLayoutVars>
          <dgm:bulletEnabled val="1"/>
        </dgm:presLayoutVars>
      </dgm:prSet>
      <dgm:spPr/>
    </dgm:pt>
    <dgm:pt modelId="{D79D4BD7-736C-43FC-9CF4-EF1914066ED8}" type="pres">
      <dgm:prSet presAssocID="{D51E1321-22D9-401F-80CE-A18D97FA1D62}" presName="space" presStyleCnt="0"/>
      <dgm:spPr/>
    </dgm:pt>
    <dgm:pt modelId="{FCF5F9F1-7C84-4FFC-9694-2476B178E910}" type="pres">
      <dgm:prSet presAssocID="{BCB24DA8-E548-490B-AB56-103D7EF835E3}" presName="Name5" presStyleLbl="vennNode1" presStyleIdx="1" presStyleCnt="4">
        <dgm:presLayoutVars>
          <dgm:bulletEnabled val="1"/>
        </dgm:presLayoutVars>
      </dgm:prSet>
      <dgm:spPr/>
    </dgm:pt>
    <dgm:pt modelId="{37CCD0D4-790B-4BC8-AE29-0778AD7FC94D}" type="pres">
      <dgm:prSet presAssocID="{DDA214B5-23BC-44B7-B302-4AD628E79D35}" presName="space" presStyleCnt="0"/>
      <dgm:spPr/>
    </dgm:pt>
    <dgm:pt modelId="{998D0E32-852F-49C4-BAF3-0E6A05379034}" type="pres">
      <dgm:prSet presAssocID="{525EC5D3-B5EF-49FB-AA2B-A3412DDE055B}" presName="Name5" presStyleLbl="vennNode1" presStyleIdx="2" presStyleCnt="4">
        <dgm:presLayoutVars>
          <dgm:bulletEnabled val="1"/>
        </dgm:presLayoutVars>
      </dgm:prSet>
      <dgm:spPr/>
    </dgm:pt>
    <dgm:pt modelId="{6199C736-0E31-4DBA-B792-EA1F9BC8312B}" type="pres">
      <dgm:prSet presAssocID="{0CAB904B-1348-4B75-8D6A-E3DD12C57121}" presName="space" presStyleCnt="0"/>
      <dgm:spPr/>
    </dgm:pt>
    <dgm:pt modelId="{CCD793D0-2922-4315-A4C9-83F5F67C945D}" type="pres">
      <dgm:prSet presAssocID="{D4E0AC15-6244-47CA-B929-C6CFA82B8F4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15B3652A-EC5B-4065-A5A9-778CA2E78331}" type="presOf" srcId="{D4E0AC15-6244-47CA-B929-C6CFA82B8F4E}" destId="{CCD793D0-2922-4315-A4C9-83F5F67C945D}" srcOrd="0" destOrd="0" presId="urn:microsoft.com/office/officeart/2005/8/layout/venn3"/>
    <dgm:cxn modelId="{D231A36A-1E08-47D9-BC49-02AEB416346E}" srcId="{CB8606F8-8756-4A97-918A-CA0D1DE3B8AE}" destId="{BCB24DA8-E548-490B-AB56-103D7EF835E3}" srcOrd="1" destOrd="0" parTransId="{C25904A2-7E50-44A7-A564-BD8FBAE8322A}" sibTransId="{DDA214B5-23BC-44B7-B302-4AD628E79D35}"/>
    <dgm:cxn modelId="{25B68D50-FD60-4413-9D23-0513ABBFD15D}" type="presOf" srcId="{CB8606F8-8756-4A97-918A-CA0D1DE3B8AE}" destId="{E2400A0A-5649-46CF-A06E-5E0639523A6C}" srcOrd="0" destOrd="0" presId="urn:microsoft.com/office/officeart/2005/8/layout/venn3"/>
    <dgm:cxn modelId="{F0EBE254-90BD-489C-BAEC-8D2E1B3031DB}" type="presOf" srcId="{1706938C-7B12-4F74-9C1D-54B6DE614F0C}" destId="{81E126DE-1C65-4F3B-A5A2-9B0DDDA25B9A}" srcOrd="0" destOrd="0" presId="urn:microsoft.com/office/officeart/2005/8/layout/venn3"/>
    <dgm:cxn modelId="{C693EB75-F9F2-45A1-A710-BAE8F2903F64}" srcId="{CB8606F8-8756-4A97-918A-CA0D1DE3B8AE}" destId="{D4E0AC15-6244-47CA-B929-C6CFA82B8F4E}" srcOrd="3" destOrd="0" parTransId="{0862D2C9-967C-4F28-A9DC-5A774757AEFD}" sibTransId="{4F4AB4E7-CCE7-4C6C-87E5-99F5A78F512A}"/>
    <dgm:cxn modelId="{C9039E56-270E-4B69-816D-4702DCD6B41A}" srcId="{CB8606F8-8756-4A97-918A-CA0D1DE3B8AE}" destId="{1706938C-7B12-4F74-9C1D-54B6DE614F0C}" srcOrd="0" destOrd="0" parTransId="{3EE2675B-075E-4AC5-A1B9-B5FCDA58B298}" sibTransId="{D51E1321-22D9-401F-80CE-A18D97FA1D62}"/>
    <dgm:cxn modelId="{F746B6BC-A8E2-4D01-9FEF-2E6BB6462942}" type="presOf" srcId="{525EC5D3-B5EF-49FB-AA2B-A3412DDE055B}" destId="{998D0E32-852F-49C4-BAF3-0E6A05379034}" srcOrd="0" destOrd="0" presId="urn:microsoft.com/office/officeart/2005/8/layout/venn3"/>
    <dgm:cxn modelId="{7A4791E1-9C88-4196-9080-685007AC893D}" type="presOf" srcId="{BCB24DA8-E548-490B-AB56-103D7EF835E3}" destId="{FCF5F9F1-7C84-4FFC-9694-2476B178E910}" srcOrd="0" destOrd="0" presId="urn:microsoft.com/office/officeart/2005/8/layout/venn3"/>
    <dgm:cxn modelId="{07A2FCF7-44F9-4C2F-BFEC-08AE8E7ED9DB}" srcId="{CB8606F8-8756-4A97-918A-CA0D1DE3B8AE}" destId="{525EC5D3-B5EF-49FB-AA2B-A3412DDE055B}" srcOrd="2" destOrd="0" parTransId="{6E719FB6-1918-4FCC-BD8A-FA61CFF7B877}" sibTransId="{0CAB904B-1348-4B75-8D6A-E3DD12C57121}"/>
    <dgm:cxn modelId="{C4118293-EE79-44B0-BB44-B584C9D1D4D8}" type="presParOf" srcId="{E2400A0A-5649-46CF-A06E-5E0639523A6C}" destId="{81E126DE-1C65-4F3B-A5A2-9B0DDDA25B9A}" srcOrd="0" destOrd="0" presId="urn:microsoft.com/office/officeart/2005/8/layout/venn3"/>
    <dgm:cxn modelId="{F2247404-ACBA-4DB2-8100-29930FFAE0E0}" type="presParOf" srcId="{E2400A0A-5649-46CF-A06E-5E0639523A6C}" destId="{D79D4BD7-736C-43FC-9CF4-EF1914066ED8}" srcOrd="1" destOrd="0" presId="urn:microsoft.com/office/officeart/2005/8/layout/venn3"/>
    <dgm:cxn modelId="{FD6D6D25-A78A-4D59-BCB8-C7EEBA5784FB}" type="presParOf" srcId="{E2400A0A-5649-46CF-A06E-5E0639523A6C}" destId="{FCF5F9F1-7C84-4FFC-9694-2476B178E910}" srcOrd="2" destOrd="0" presId="urn:microsoft.com/office/officeart/2005/8/layout/venn3"/>
    <dgm:cxn modelId="{ED374BE6-4918-455A-A026-426C6996E7C7}" type="presParOf" srcId="{E2400A0A-5649-46CF-A06E-5E0639523A6C}" destId="{37CCD0D4-790B-4BC8-AE29-0778AD7FC94D}" srcOrd="3" destOrd="0" presId="urn:microsoft.com/office/officeart/2005/8/layout/venn3"/>
    <dgm:cxn modelId="{D40F9719-9E5D-40F2-8809-E961F826D7BC}" type="presParOf" srcId="{E2400A0A-5649-46CF-A06E-5E0639523A6C}" destId="{998D0E32-852F-49C4-BAF3-0E6A05379034}" srcOrd="4" destOrd="0" presId="urn:microsoft.com/office/officeart/2005/8/layout/venn3"/>
    <dgm:cxn modelId="{6FB64E62-81EC-4AAD-8F4B-DA39C4C380FB}" type="presParOf" srcId="{E2400A0A-5649-46CF-A06E-5E0639523A6C}" destId="{6199C736-0E31-4DBA-B792-EA1F9BC8312B}" srcOrd="5" destOrd="0" presId="urn:microsoft.com/office/officeart/2005/8/layout/venn3"/>
    <dgm:cxn modelId="{9D6CD606-AA4C-40F2-87DF-3035949C2942}" type="presParOf" srcId="{E2400A0A-5649-46CF-A06E-5E0639523A6C}" destId="{CCD793D0-2922-4315-A4C9-83F5F67C945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26D7B-D215-4716-B99B-C4EA458623B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E6230A6A-6A43-4BB0-930B-5E2AE24A93B4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Descrição da Entidade</a:t>
          </a:r>
          <a:endParaRPr lang="pt-PT"/>
        </a:p>
      </dgm:t>
    </dgm:pt>
    <dgm:pt modelId="{FF52E3FA-2C49-4A2B-A902-B10D6652961D}" type="parTrans" cxnId="{1C5F535A-C34E-4508-B3CD-70811B15D6DD}">
      <dgm:prSet/>
      <dgm:spPr/>
      <dgm:t>
        <a:bodyPr/>
        <a:lstStyle/>
        <a:p>
          <a:endParaRPr lang="pt-PT"/>
        </a:p>
      </dgm:t>
    </dgm:pt>
    <dgm:pt modelId="{C5BBF78D-60AF-47FB-815D-45A5D5433E58}" type="sibTrans" cxnId="{1C5F535A-C34E-4508-B3CD-70811B15D6DD}">
      <dgm:prSet/>
      <dgm:spPr/>
      <dgm:t>
        <a:bodyPr/>
        <a:lstStyle/>
        <a:p>
          <a:endParaRPr lang="pt-PT"/>
        </a:p>
      </dgm:t>
    </dgm:pt>
    <dgm:pt modelId="{3FAC7EE7-3241-45FA-9571-A4A664F9711E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Descrição de Associações</a:t>
          </a:r>
          <a:endParaRPr lang="pt-PT"/>
        </a:p>
      </dgm:t>
    </dgm:pt>
    <dgm:pt modelId="{A1A50829-90F9-4693-BF09-DF288B7DC471}" type="parTrans" cxnId="{185A88FE-592B-4A0D-A5BF-F54E23C2DA03}">
      <dgm:prSet/>
      <dgm:spPr/>
      <dgm:t>
        <a:bodyPr/>
        <a:lstStyle/>
        <a:p>
          <a:endParaRPr lang="pt-PT"/>
        </a:p>
      </dgm:t>
    </dgm:pt>
    <dgm:pt modelId="{393DA85B-2030-4511-8604-7664F305C374}" type="sibTrans" cxnId="{185A88FE-592B-4A0D-A5BF-F54E23C2DA03}">
      <dgm:prSet/>
      <dgm:spPr/>
      <dgm:t>
        <a:bodyPr/>
        <a:lstStyle/>
        <a:p>
          <a:endParaRPr lang="pt-PT"/>
        </a:p>
      </dgm:t>
    </dgm:pt>
    <dgm:pt modelId="{94F343C6-0E9B-4147-989E-7072893107FC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Descrição de Atributos</a:t>
          </a:r>
          <a:endParaRPr lang="pt-PT"/>
        </a:p>
      </dgm:t>
    </dgm:pt>
    <dgm:pt modelId="{23A945D1-D4E7-4DD7-BD7A-081E14C7781F}" type="parTrans" cxnId="{09C4D935-1D44-417E-A5E3-C31BE3C0C4BD}">
      <dgm:prSet/>
      <dgm:spPr/>
      <dgm:t>
        <a:bodyPr/>
        <a:lstStyle/>
        <a:p>
          <a:endParaRPr lang="pt-PT"/>
        </a:p>
      </dgm:t>
    </dgm:pt>
    <dgm:pt modelId="{480A27E4-1788-422A-AC9B-B2639FBF8236}" type="sibTrans" cxnId="{09C4D935-1D44-417E-A5E3-C31BE3C0C4BD}">
      <dgm:prSet/>
      <dgm:spPr/>
      <dgm:t>
        <a:bodyPr/>
        <a:lstStyle/>
        <a:p>
          <a:endParaRPr lang="pt-PT"/>
        </a:p>
      </dgm:t>
    </dgm:pt>
    <dgm:pt modelId="{315A3972-3EDE-43D9-B488-84A436EABB10}" type="pres">
      <dgm:prSet presAssocID="{77126D7B-D215-4716-B99B-C4EA458623B4}" presName="diagram" presStyleCnt="0">
        <dgm:presLayoutVars>
          <dgm:dir/>
          <dgm:resizeHandles val="exact"/>
        </dgm:presLayoutVars>
      </dgm:prSet>
      <dgm:spPr/>
    </dgm:pt>
    <dgm:pt modelId="{B77E3DCA-7761-4188-954D-25510EA318B0}" type="pres">
      <dgm:prSet presAssocID="{E6230A6A-6A43-4BB0-930B-5E2AE24A93B4}" presName="node" presStyleLbl="node1" presStyleIdx="0" presStyleCnt="3">
        <dgm:presLayoutVars>
          <dgm:bulletEnabled val="1"/>
        </dgm:presLayoutVars>
      </dgm:prSet>
      <dgm:spPr/>
    </dgm:pt>
    <dgm:pt modelId="{2FA6C3BD-66BB-42DA-8ED4-0EFF5C03F692}" type="pres">
      <dgm:prSet presAssocID="{C5BBF78D-60AF-47FB-815D-45A5D5433E58}" presName="sibTrans" presStyleCnt="0"/>
      <dgm:spPr/>
    </dgm:pt>
    <dgm:pt modelId="{E5613680-E07F-407F-A8C9-F03316EF5230}" type="pres">
      <dgm:prSet presAssocID="{3FAC7EE7-3241-45FA-9571-A4A664F9711E}" presName="node" presStyleLbl="node1" presStyleIdx="1" presStyleCnt="3">
        <dgm:presLayoutVars>
          <dgm:bulletEnabled val="1"/>
        </dgm:presLayoutVars>
      </dgm:prSet>
      <dgm:spPr/>
    </dgm:pt>
    <dgm:pt modelId="{32C8153A-627D-4EDF-BF03-9E233A7D10EB}" type="pres">
      <dgm:prSet presAssocID="{393DA85B-2030-4511-8604-7664F305C374}" presName="sibTrans" presStyleCnt="0"/>
      <dgm:spPr/>
    </dgm:pt>
    <dgm:pt modelId="{5EBAE232-0DAE-41D2-A2C4-D6D3ED486C56}" type="pres">
      <dgm:prSet presAssocID="{94F343C6-0E9B-4147-989E-7072893107FC}" presName="node" presStyleLbl="node1" presStyleIdx="2" presStyleCnt="3">
        <dgm:presLayoutVars>
          <dgm:bulletEnabled val="1"/>
        </dgm:presLayoutVars>
      </dgm:prSet>
      <dgm:spPr/>
    </dgm:pt>
  </dgm:ptLst>
  <dgm:cxnLst>
    <dgm:cxn modelId="{EBCC8429-FE69-461B-8856-CE40D83FF9F3}" type="presOf" srcId="{3FAC7EE7-3241-45FA-9571-A4A664F9711E}" destId="{E5613680-E07F-407F-A8C9-F03316EF5230}" srcOrd="0" destOrd="0" presId="urn:microsoft.com/office/officeart/2005/8/layout/default"/>
    <dgm:cxn modelId="{09C4D935-1D44-417E-A5E3-C31BE3C0C4BD}" srcId="{77126D7B-D215-4716-B99B-C4EA458623B4}" destId="{94F343C6-0E9B-4147-989E-7072893107FC}" srcOrd="2" destOrd="0" parTransId="{23A945D1-D4E7-4DD7-BD7A-081E14C7781F}" sibTransId="{480A27E4-1788-422A-AC9B-B2639FBF8236}"/>
    <dgm:cxn modelId="{AD128657-222A-48CF-8C3A-FBCAF78FD07F}" type="presOf" srcId="{E6230A6A-6A43-4BB0-930B-5E2AE24A93B4}" destId="{B77E3DCA-7761-4188-954D-25510EA318B0}" srcOrd="0" destOrd="0" presId="urn:microsoft.com/office/officeart/2005/8/layout/default"/>
    <dgm:cxn modelId="{1C5F535A-C34E-4508-B3CD-70811B15D6DD}" srcId="{77126D7B-D215-4716-B99B-C4EA458623B4}" destId="{E6230A6A-6A43-4BB0-930B-5E2AE24A93B4}" srcOrd="0" destOrd="0" parTransId="{FF52E3FA-2C49-4A2B-A902-B10D6652961D}" sibTransId="{C5BBF78D-60AF-47FB-815D-45A5D5433E58}"/>
    <dgm:cxn modelId="{23D39287-D067-4459-82A6-B1B696CDD5CC}" type="presOf" srcId="{77126D7B-D215-4716-B99B-C4EA458623B4}" destId="{315A3972-3EDE-43D9-B488-84A436EABB10}" srcOrd="0" destOrd="0" presId="urn:microsoft.com/office/officeart/2005/8/layout/default"/>
    <dgm:cxn modelId="{AFCA7C8C-E7C4-44C0-A02D-E24A83D7B009}" type="presOf" srcId="{94F343C6-0E9B-4147-989E-7072893107FC}" destId="{5EBAE232-0DAE-41D2-A2C4-D6D3ED486C56}" srcOrd="0" destOrd="0" presId="urn:microsoft.com/office/officeart/2005/8/layout/default"/>
    <dgm:cxn modelId="{185A88FE-592B-4A0D-A5BF-F54E23C2DA03}" srcId="{77126D7B-D215-4716-B99B-C4EA458623B4}" destId="{3FAC7EE7-3241-45FA-9571-A4A664F9711E}" srcOrd="1" destOrd="0" parTransId="{A1A50829-90F9-4693-BF09-DF288B7DC471}" sibTransId="{393DA85B-2030-4511-8604-7664F305C374}"/>
    <dgm:cxn modelId="{FEE7910A-EC4B-4B51-B42F-E5CFEC4B7A36}" type="presParOf" srcId="{315A3972-3EDE-43D9-B488-84A436EABB10}" destId="{B77E3DCA-7761-4188-954D-25510EA318B0}" srcOrd="0" destOrd="0" presId="urn:microsoft.com/office/officeart/2005/8/layout/default"/>
    <dgm:cxn modelId="{A2552681-6400-4131-AF56-FE45646965CF}" type="presParOf" srcId="{315A3972-3EDE-43D9-B488-84A436EABB10}" destId="{2FA6C3BD-66BB-42DA-8ED4-0EFF5C03F692}" srcOrd="1" destOrd="0" presId="urn:microsoft.com/office/officeart/2005/8/layout/default"/>
    <dgm:cxn modelId="{F075F560-EA69-4178-8D5F-5E597F9148D0}" type="presParOf" srcId="{315A3972-3EDE-43D9-B488-84A436EABB10}" destId="{E5613680-E07F-407F-A8C9-F03316EF5230}" srcOrd="2" destOrd="0" presId="urn:microsoft.com/office/officeart/2005/8/layout/default"/>
    <dgm:cxn modelId="{69D8E0AC-7519-4D8A-BAFE-AE5A656E6B1D}" type="presParOf" srcId="{315A3972-3EDE-43D9-B488-84A436EABB10}" destId="{32C8153A-627D-4EDF-BF03-9E233A7D10EB}" srcOrd="3" destOrd="0" presId="urn:microsoft.com/office/officeart/2005/8/layout/default"/>
    <dgm:cxn modelId="{7C4AA373-164A-4616-AB18-1796E6598B4B}" type="presParOf" srcId="{315A3972-3EDE-43D9-B488-84A436EABB10}" destId="{5EBAE232-0DAE-41D2-A2C4-D6D3ED486C5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0613163-6AF2-418D-BEA4-B686D33CE8E5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CDC2CF1E-2E27-4E8D-9E77-2D622BFC8E3D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Deteção de Deadlock</a:t>
          </a:r>
          <a:endParaRPr lang="pt-PT"/>
        </a:p>
      </dgm:t>
    </dgm:pt>
    <dgm:pt modelId="{CCB8751E-4C5B-43D9-A2B7-FF2FB1B3E8D7}" type="parTrans" cxnId="{65B4CD6E-2897-43C2-BAE1-ADEE6FF8E1EE}">
      <dgm:prSet/>
      <dgm:spPr/>
      <dgm:t>
        <a:bodyPr/>
        <a:lstStyle/>
        <a:p>
          <a:endParaRPr lang="pt-PT"/>
        </a:p>
      </dgm:t>
    </dgm:pt>
    <dgm:pt modelId="{245F5B8D-2AA9-4EF9-9D13-74EF2DB92070}" type="sibTrans" cxnId="{65B4CD6E-2897-43C2-BAE1-ADEE6FF8E1EE}">
      <dgm:prSet/>
      <dgm:spPr/>
      <dgm:t>
        <a:bodyPr/>
        <a:lstStyle/>
        <a:p>
          <a:endParaRPr lang="pt-PT"/>
        </a:p>
      </dgm:t>
    </dgm:pt>
    <dgm:pt modelId="{EC56952F-5449-46A0-9C3F-676876BA30AA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Evitar Deadlock</a:t>
          </a:r>
          <a:r>
            <a:rPr lang="pt-PT"/>
            <a:t> </a:t>
          </a:r>
        </a:p>
      </dgm:t>
    </dgm:pt>
    <dgm:pt modelId="{06AE394B-FECE-431D-B1EB-842CBB40B498}" type="parTrans" cxnId="{80832B37-E2D2-44C1-A55A-2A03FA1805C3}">
      <dgm:prSet/>
      <dgm:spPr/>
    </dgm:pt>
    <dgm:pt modelId="{9FFA2DD1-E331-4FDD-8D99-8F608AB05325}" type="sibTrans" cxnId="{80832B37-E2D2-44C1-A55A-2A03FA1805C3}">
      <dgm:prSet/>
      <dgm:spPr/>
    </dgm:pt>
    <dgm:pt modelId="{11CE5AF6-616D-4466-8F6D-2A2138244BF5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Prevenção de Deadlock</a:t>
          </a:r>
          <a:endParaRPr lang="pt-PT"/>
        </a:p>
      </dgm:t>
    </dgm:pt>
    <dgm:pt modelId="{33770E99-6781-4151-8C92-236C9F0BF778}" type="parTrans" cxnId="{BC4C0083-8CA9-4575-827C-47F3C8692D88}">
      <dgm:prSet/>
      <dgm:spPr/>
    </dgm:pt>
    <dgm:pt modelId="{25846A0A-823C-4347-BD6C-AD406AC4634F}" type="sibTrans" cxnId="{BC4C0083-8CA9-4575-827C-47F3C8692D88}">
      <dgm:prSet/>
      <dgm:spPr/>
    </dgm:pt>
    <dgm:pt modelId="{9367B6AB-0128-4A0C-9E3D-B25501A869F4}">
      <dgm:prSet phldr="0"/>
      <dgm:spPr/>
      <dgm:t>
        <a:bodyPr/>
        <a:lstStyle/>
        <a:p>
          <a:endParaRPr lang="pt-PT">
            <a:latin typeface="Tw Cen MT"/>
          </a:endParaRPr>
        </a:p>
      </dgm:t>
    </dgm:pt>
    <dgm:pt modelId="{3B916C7B-03E7-443A-8592-61E291F64380}" type="parTrans" cxnId="{7D07D0D2-592B-4DF8-AB53-80FE8F11FA3E}">
      <dgm:prSet/>
      <dgm:spPr/>
    </dgm:pt>
    <dgm:pt modelId="{E239F00E-3551-4662-BF1A-606506202A53}" type="sibTrans" cxnId="{7D07D0D2-592B-4DF8-AB53-80FE8F11FA3E}">
      <dgm:prSet/>
      <dgm:spPr/>
    </dgm:pt>
    <dgm:pt modelId="{C5E63C63-D74E-427A-8176-9A8D5C62AA08}" type="pres">
      <dgm:prSet presAssocID="{A0613163-6AF2-418D-BEA4-B686D33CE8E5}" presName="vert0" presStyleCnt="0">
        <dgm:presLayoutVars>
          <dgm:dir/>
          <dgm:animOne val="branch"/>
          <dgm:animLvl val="lvl"/>
        </dgm:presLayoutVars>
      </dgm:prSet>
      <dgm:spPr/>
    </dgm:pt>
    <dgm:pt modelId="{BA9C831B-D01E-4017-89F7-A35B6847F079}" type="pres">
      <dgm:prSet presAssocID="{EC56952F-5449-46A0-9C3F-676876BA30AA}" presName="thickLine" presStyleLbl="alignNode1" presStyleIdx="0" presStyleCnt="4"/>
      <dgm:spPr/>
    </dgm:pt>
    <dgm:pt modelId="{381402E7-9BBA-4ED9-B0C2-83B424C293C4}" type="pres">
      <dgm:prSet presAssocID="{EC56952F-5449-46A0-9C3F-676876BA30AA}" presName="horz1" presStyleCnt="0"/>
      <dgm:spPr/>
    </dgm:pt>
    <dgm:pt modelId="{3517F080-6599-4122-9F9A-F99D641E322E}" type="pres">
      <dgm:prSet presAssocID="{EC56952F-5449-46A0-9C3F-676876BA30AA}" presName="tx1" presStyleLbl="revTx" presStyleIdx="0" presStyleCnt="4"/>
      <dgm:spPr/>
    </dgm:pt>
    <dgm:pt modelId="{D16AFFE6-534B-410D-8800-8D81806CF724}" type="pres">
      <dgm:prSet presAssocID="{EC56952F-5449-46A0-9C3F-676876BA30AA}" presName="vert1" presStyleCnt="0"/>
      <dgm:spPr/>
    </dgm:pt>
    <dgm:pt modelId="{C4D4E642-3A5D-4C56-A445-94631538FE6F}" type="pres">
      <dgm:prSet presAssocID="{11CE5AF6-616D-4466-8F6D-2A2138244BF5}" presName="thickLine" presStyleLbl="alignNode1" presStyleIdx="1" presStyleCnt="4"/>
      <dgm:spPr/>
    </dgm:pt>
    <dgm:pt modelId="{2EC6E21D-1131-4E8D-90D0-B3D71E371B1F}" type="pres">
      <dgm:prSet presAssocID="{11CE5AF6-616D-4466-8F6D-2A2138244BF5}" presName="horz1" presStyleCnt="0"/>
      <dgm:spPr/>
    </dgm:pt>
    <dgm:pt modelId="{7C948426-2BDF-42EC-9117-516E0D161051}" type="pres">
      <dgm:prSet presAssocID="{11CE5AF6-616D-4466-8F6D-2A2138244BF5}" presName="tx1" presStyleLbl="revTx" presStyleIdx="1" presStyleCnt="4"/>
      <dgm:spPr/>
    </dgm:pt>
    <dgm:pt modelId="{AD921D3C-08DD-44A5-B449-1AE515C53B74}" type="pres">
      <dgm:prSet presAssocID="{11CE5AF6-616D-4466-8F6D-2A2138244BF5}" presName="vert1" presStyleCnt="0"/>
      <dgm:spPr/>
    </dgm:pt>
    <dgm:pt modelId="{625FD9C0-35E1-4E03-8ED5-93975BDEF243}" type="pres">
      <dgm:prSet presAssocID="{CDC2CF1E-2E27-4E8D-9E77-2D622BFC8E3D}" presName="thickLine" presStyleLbl="alignNode1" presStyleIdx="2" presStyleCnt="4"/>
      <dgm:spPr/>
    </dgm:pt>
    <dgm:pt modelId="{EE4A17D4-7691-4308-B72F-821C2173C1B7}" type="pres">
      <dgm:prSet presAssocID="{CDC2CF1E-2E27-4E8D-9E77-2D622BFC8E3D}" presName="horz1" presStyleCnt="0"/>
      <dgm:spPr/>
    </dgm:pt>
    <dgm:pt modelId="{EA67B831-6094-4F60-B906-2AD3860FBD40}" type="pres">
      <dgm:prSet presAssocID="{CDC2CF1E-2E27-4E8D-9E77-2D622BFC8E3D}" presName="tx1" presStyleLbl="revTx" presStyleIdx="2" presStyleCnt="4"/>
      <dgm:spPr/>
    </dgm:pt>
    <dgm:pt modelId="{E2163C07-6869-486C-8015-51703996CE0B}" type="pres">
      <dgm:prSet presAssocID="{CDC2CF1E-2E27-4E8D-9E77-2D622BFC8E3D}" presName="vert1" presStyleCnt="0"/>
      <dgm:spPr/>
    </dgm:pt>
    <dgm:pt modelId="{321FD2FC-FA53-457A-B52E-D2EB5B17CB41}" type="pres">
      <dgm:prSet presAssocID="{9367B6AB-0128-4A0C-9E3D-B25501A869F4}" presName="thickLine" presStyleLbl="alignNode1" presStyleIdx="3" presStyleCnt="4"/>
      <dgm:spPr/>
    </dgm:pt>
    <dgm:pt modelId="{76F04D7F-D7CD-4ED7-BCD2-F345CB495976}" type="pres">
      <dgm:prSet presAssocID="{9367B6AB-0128-4A0C-9E3D-B25501A869F4}" presName="horz1" presStyleCnt="0"/>
      <dgm:spPr/>
    </dgm:pt>
    <dgm:pt modelId="{D8678B9B-CF0F-4139-8DB2-F47FDFAA1BD2}" type="pres">
      <dgm:prSet presAssocID="{9367B6AB-0128-4A0C-9E3D-B25501A869F4}" presName="tx1" presStyleLbl="revTx" presStyleIdx="3" presStyleCnt="4"/>
      <dgm:spPr/>
    </dgm:pt>
    <dgm:pt modelId="{E05EA332-8254-4271-8DE5-FE235A7D5EE3}" type="pres">
      <dgm:prSet presAssocID="{9367B6AB-0128-4A0C-9E3D-B25501A869F4}" presName="vert1" presStyleCnt="0"/>
      <dgm:spPr/>
    </dgm:pt>
  </dgm:ptLst>
  <dgm:cxnLst>
    <dgm:cxn modelId="{AFBCD822-1994-4B71-8E06-3B1074939378}" type="presOf" srcId="{11CE5AF6-616D-4466-8F6D-2A2138244BF5}" destId="{7C948426-2BDF-42EC-9117-516E0D161051}" srcOrd="0" destOrd="0" presId="urn:microsoft.com/office/officeart/2008/layout/LinedList"/>
    <dgm:cxn modelId="{80832B37-E2D2-44C1-A55A-2A03FA1805C3}" srcId="{A0613163-6AF2-418D-BEA4-B686D33CE8E5}" destId="{EC56952F-5449-46A0-9C3F-676876BA30AA}" srcOrd="0" destOrd="0" parTransId="{06AE394B-FECE-431D-B1EB-842CBB40B498}" sibTransId="{9FFA2DD1-E331-4FDD-8D99-8F608AB05325}"/>
    <dgm:cxn modelId="{56065967-2047-4B23-A01D-16BCD809EECD}" type="presOf" srcId="{CDC2CF1E-2E27-4E8D-9E77-2D622BFC8E3D}" destId="{EA67B831-6094-4F60-B906-2AD3860FBD40}" srcOrd="0" destOrd="0" presId="urn:microsoft.com/office/officeart/2008/layout/LinedList"/>
    <dgm:cxn modelId="{65B4CD6E-2897-43C2-BAE1-ADEE6FF8E1EE}" srcId="{A0613163-6AF2-418D-BEA4-B686D33CE8E5}" destId="{CDC2CF1E-2E27-4E8D-9E77-2D622BFC8E3D}" srcOrd="2" destOrd="0" parTransId="{CCB8751E-4C5B-43D9-A2B7-FF2FB1B3E8D7}" sibTransId="{245F5B8D-2AA9-4EF9-9D13-74EF2DB92070}"/>
    <dgm:cxn modelId="{33CA1777-A3F1-4DEA-BD8C-C807425E42DA}" type="presOf" srcId="{9367B6AB-0128-4A0C-9E3D-B25501A869F4}" destId="{D8678B9B-CF0F-4139-8DB2-F47FDFAA1BD2}" srcOrd="0" destOrd="0" presId="urn:microsoft.com/office/officeart/2008/layout/LinedList"/>
    <dgm:cxn modelId="{BC4C0083-8CA9-4575-827C-47F3C8692D88}" srcId="{A0613163-6AF2-418D-BEA4-B686D33CE8E5}" destId="{11CE5AF6-616D-4466-8F6D-2A2138244BF5}" srcOrd="1" destOrd="0" parTransId="{33770E99-6781-4151-8C92-236C9F0BF778}" sibTransId="{25846A0A-823C-4347-BD6C-AD406AC4634F}"/>
    <dgm:cxn modelId="{00F03FD1-90E7-4624-8817-03E42B1303EC}" type="presOf" srcId="{A0613163-6AF2-418D-BEA4-B686D33CE8E5}" destId="{C5E63C63-D74E-427A-8176-9A8D5C62AA08}" srcOrd="0" destOrd="0" presId="urn:microsoft.com/office/officeart/2008/layout/LinedList"/>
    <dgm:cxn modelId="{7D07D0D2-592B-4DF8-AB53-80FE8F11FA3E}" srcId="{A0613163-6AF2-418D-BEA4-B686D33CE8E5}" destId="{9367B6AB-0128-4A0C-9E3D-B25501A869F4}" srcOrd="3" destOrd="0" parTransId="{3B916C7B-03E7-443A-8592-61E291F64380}" sibTransId="{E239F00E-3551-4662-BF1A-606506202A53}"/>
    <dgm:cxn modelId="{D0CA3EF0-4222-4E70-BFBF-F7ECD6874F0C}" type="presOf" srcId="{EC56952F-5449-46A0-9C3F-676876BA30AA}" destId="{3517F080-6599-4122-9F9A-F99D641E322E}" srcOrd="0" destOrd="0" presId="urn:microsoft.com/office/officeart/2008/layout/LinedList"/>
    <dgm:cxn modelId="{6BB2C44D-AC9B-4F14-84AB-7EBE8A5C9C71}" type="presParOf" srcId="{C5E63C63-D74E-427A-8176-9A8D5C62AA08}" destId="{BA9C831B-D01E-4017-89F7-A35B6847F079}" srcOrd="0" destOrd="0" presId="urn:microsoft.com/office/officeart/2008/layout/LinedList"/>
    <dgm:cxn modelId="{F5AF4D35-AFEC-462F-A076-9597F1816660}" type="presParOf" srcId="{C5E63C63-D74E-427A-8176-9A8D5C62AA08}" destId="{381402E7-9BBA-4ED9-B0C2-83B424C293C4}" srcOrd="1" destOrd="0" presId="urn:microsoft.com/office/officeart/2008/layout/LinedList"/>
    <dgm:cxn modelId="{C1E0FA1C-8706-4969-A81B-3EF72CC4E327}" type="presParOf" srcId="{381402E7-9BBA-4ED9-B0C2-83B424C293C4}" destId="{3517F080-6599-4122-9F9A-F99D641E322E}" srcOrd="0" destOrd="0" presId="urn:microsoft.com/office/officeart/2008/layout/LinedList"/>
    <dgm:cxn modelId="{AF341D87-8727-4BBB-B7C1-EA996DD677B8}" type="presParOf" srcId="{381402E7-9BBA-4ED9-B0C2-83B424C293C4}" destId="{D16AFFE6-534B-410D-8800-8D81806CF724}" srcOrd="1" destOrd="0" presId="urn:microsoft.com/office/officeart/2008/layout/LinedList"/>
    <dgm:cxn modelId="{28A6133E-A240-4EC2-AB5B-54597F16D743}" type="presParOf" srcId="{C5E63C63-D74E-427A-8176-9A8D5C62AA08}" destId="{C4D4E642-3A5D-4C56-A445-94631538FE6F}" srcOrd="2" destOrd="0" presId="urn:microsoft.com/office/officeart/2008/layout/LinedList"/>
    <dgm:cxn modelId="{FF3A1487-7E06-4471-964A-4A4CEF78760A}" type="presParOf" srcId="{C5E63C63-D74E-427A-8176-9A8D5C62AA08}" destId="{2EC6E21D-1131-4E8D-90D0-B3D71E371B1F}" srcOrd="3" destOrd="0" presId="urn:microsoft.com/office/officeart/2008/layout/LinedList"/>
    <dgm:cxn modelId="{92C6A55B-5EF2-4A03-8D4C-9A5D0129FFFA}" type="presParOf" srcId="{2EC6E21D-1131-4E8D-90D0-B3D71E371B1F}" destId="{7C948426-2BDF-42EC-9117-516E0D161051}" srcOrd="0" destOrd="0" presId="urn:microsoft.com/office/officeart/2008/layout/LinedList"/>
    <dgm:cxn modelId="{E50BCE49-4BF3-4665-B097-B7155F875FBF}" type="presParOf" srcId="{2EC6E21D-1131-4E8D-90D0-B3D71E371B1F}" destId="{AD921D3C-08DD-44A5-B449-1AE515C53B74}" srcOrd="1" destOrd="0" presId="urn:microsoft.com/office/officeart/2008/layout/LinedList"/>
    <dgm:cxn modelId="{0922A039-A30C-4FAE-BDCF-A85523993A9E}" type="presParOf" srcId="{C5E63C63-D74E-427A-8176-9A8D5C62AA08}" destId="{625FD9C0-35E1-4E03-8ED5-93975BDEF243}" srcOrd="4" destOrd="0" presId="urn:microsoft.com/office/officeart/2008/layout/LinedList"/>
    <dgm:cxn modelId="{C71D3FC4-EE9B-4861-86F8-71DA4F4756E4}" type="presParOf" srcId="{C5E63C63-D74E-427A-8176-9A8D5C62AA08}" destId="{EE4A17D4-7691-4308-B72F-821C2173C1B7}" srcOrd="5" destOrd="0" presId="urn:microsoft.com/office/officeart/2008/layout/LinedList"/>
    <dgm:cxn modelId="{BEB4C0B8-DC85-42D2-8880-6F3DB0365EB7}" type="presParOf" srcId="{EE4A17D4-7691-4308-B72F-821C2173C1B7}" destId="{EA67B831-6094-4F60-B906-2AD3860FBD40}" srcOrd="0" destOrd="0" presId="urn:microsoft.com/office/officeart/2008/layout/LinedList"/>
    <dgm:cxn modelId="{6D9417C7-2ADE-4104-8985-C7D1F9B7923E}" type="presParOf" srcId="{EE4A17D4-7691-4308-B72F-821C2173C1B7}" destId="{E2163C07-6869-486C-8015-51703996CE0B}" srcOrd="1" destOrd="0" presId="urn:microsoft.com/office/officeart/2008/layout/LinedList"/>
    <dgm:cxn modelId="{3F2F6455-3010-4342-A5BD-AC65BEE0E243}" type="presParOf" srcId="{C5E63C63-D74E-427A-8176-9A8D5C62AA08}" destId="{321FD2FC-FA53-457A-B52E-D2EB5B17CB41}" srcOrd="6" destOrd="0" presId="urn:microsoft.com/office/officeart/2008/layout/LinedList"/>
    <dgm:cxn modelId="{191EF79D-18AA-407E-9FAC-B7B7B7EEB8DC}" type="presParOf" srcId="{C5E63C63-D74E-427A-8176-9A8D5C62AA08}" destId="{76F04D7F-D7CD-4ED7-BCD2-F345CB495976}" srcOrd="7" destOrd="0" presId="urn:microsoft.com/office/officeart/2008/layout/LinedList"/>
    <dgm:cxn modelId="{B4B58B6D-FA21-4F13-9308-DFC517FCC417}" type="presParOf" srcId="{76F04D7F-D7CD-4ED7-BCD2-F345CB495976}" destId="{D8678B9B-CF0F-4139-8DB2-F47FDFAA1BD2}" srcOrd="0" destOrd="0" presId="urn:microsoft.com/office/officeart/2008/layout/LinedList"/>
    <dgm:cxn modelId="{96FA2A5A-376B-41EF-AC78-B2E6888DA853}" type="presParOf" srcId="{76F04D7F-D7CD-4ED7-BCD2-F345CB495976}" destId="{E05EA332-8254-4271-8DE5-FE235A7D5E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3621A63-0A73-43FE-A9E2-410E91CCABFC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51775098-0DA3-428E-8624-28D687668749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Momento em que o SGBD grava na base de dados todas as atualizações feitas por transações;</a:t>
          </a:r>
          <a:endParaRPr lang="pt-PT"/>
        </a:p>
      </dgm:t>
    </dgm:pt>
    <dgm:pt modelId="{57244902-910A-47A3-A47E-535B2ABD7BAA}" type="parTrans" cxnId="{3625875A-C678-4D5C-9C76-4C9172D455DD}">
      <dgm:prSet/>
      <dgm:spPr/>
    </dgm:pt>
    <dgm:pt modelId="{76E2E2CC-5C48-4174-94E3-FE5BA0101DBA}" type="sibTrans" cxnId="{3625875A-C678-4D5C-9C76-4C9172D455DD}">
      <dgm:prSet/>
      <dgm:spPr/>
      <dgm:t>
        <a:bodyPr/>
        <a:lstStyle/>
        <a:p>
          <a:endParaRPr lang="pt-PT"/>
        </a:p>
      </dgm:t>
    </dgm:pt>
    <dgm:pt modelId="{2E6FEC68-016E-431A-BA0B-EA2CDCE7121D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Disparo manuel/automático;</a:t>
          </a:r>
          <a:endParaRPr lang="pt-PT"/>
        </a:p>
      </dgm:t>
    </dgm:pt>
    <dgm:pt modelId="{F7E98506-7381-4876-A190-B036366500FB}" type="parTrans" cxnId="{0003F7CD-39E8-47C0-A5EC-AD0B09FB768A}">
      <dgm:prSet/>
      <dgm:spPr/>
    </dgm:pt>
    <dgm:pt modelId="{62894196-DF00-40C7-BCE1-CA7E3401E7F7}" type="sibTrans" cxnId="{0003F7CD-39E8-47C0-A5EC-AD0B09FB768A}">
      <dgm:prSet/>
      <dgm:spPr/>
      <dgm:t>
        <a:bodyPr/>
        <a:lstStyle/>
        <a:p>
          <a:endParaRPr lang="pt-PT"/>
        </a:p>
      </dgm:t>
    </dgm:pt>
    <dgm:pt modelId="{4BF37DA4-C86E-43CF-8177-F1568BB8E674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Inclusão de um registro de checkpoint no Log .</a:t>
          </a:r>
          <a:endParaRPr lang="pt-PT"/>
        </a:p>
      </dgm:t>
    </dgm:pt>
    <dgm:pt modelId="{5C50BF13-E152-4E4F-B16F-2C09BC8AB245}" type="parTrans" cxnId="{BC15F0AC-7D55-464E-9831-D1C0CFB2E88F}">
      <dgm:prSet/>
      <dgm:spPr/>
    </dgm:pt>
    <dgm:pt modelId="{28DEE9CE-2C86-4A8B-9CB3-6989E3473F53}" type="sibTrans" cxnId="{BC15F0AC-7D55-464E-9831-D1C0CFB2E88F}">
      <dgm:prSet/>
      <dgm:spPr/>
    </dgm:pt>
    <dgm:pt modelId="{B4EB8FE2-E3E5-4573-A614-AB5AD81080A1}" type="pres">
      <dgm:prSet presAssocID="{23621A63-0A73-43FE-A9E2-410E91CCABFC}" presName="linearFlow" presStyleCnt="0">
        <dgm:presLayoutVars>
          <dgm:resizeHandles val="exact"/>
        </dgm:presLayoutVars>
      </dgm:prSet>
      <dgm:spPr/>
    </dgm:pt>
    <dgm:pt modelId="{F88088D6-20F1-4A47-9A40-9E5789C483D5}" type="pres">
      <dgm:prSet presAssocID="{51775098-0DA3-428E-8624-28D687668749}" presName="node" presStyleLbl="node1" presStyleIdx="0" presStyleCnt="3">
        <dgm:presLayoutVars>
          <dgm:bulletEnabled val="1"/>
        </dgm:presLayoutVars>
      </dgm:prSet>
      <dgm:spPr/>
    </dgm:pt>
    <dgm:pt modelId="{02A944F3-CEDE-4EC6-9381-AFBB0E963FC7}" type="pres">
      <dgm:prSet presAssocID="{76E2E2CC-5C48-4174-94E3-FE5BA0101DBA}" presName="sibTrans" presStyleLbl="sibTrans2D1" presStyleIdx="0" presStyleCnt="2"/>
      <dgm:spPr/>
    </dgm:pt>
    <dgm:pt modelId="{8BAEEA4F-0BF0-4A47-948B-ED85C3BE3317}" type="pres">
      <dgm:prSet presAssocID="{76E2E2CC-5C48-4174-94E3-FE5BA0101DBA}" presName="connectorText" presStyleLbl="sibTrans2D1" presStyleIdx="0" presStyleCnt="2"/>
      <dgm:spPr/>
    </dgm:pt>
    <dgm:pt modelId="{488F670C-6312-4E97-8764-FB94C2D21AD6}" type="pres">
      <dgm:prSet presAssocID="{2E6FEC68-016E-431A-BA0B-EA2CDCE7121D}" presName="node" presStyleLbl="node1" presStyleIdx="1" presStyleCnt="3">
        <dgm:presLayoutVars>
          <dgm:bulletEnabled val="1"/>
        </dgm:presLayoutVars>
      </dgm:prSet>
      <dgm:spPr/>
    </dgm:pt>
    <dgm:pt modelId="{8562B8C9-E1D7-4D3E-A97E-3C75257D3D54}" type="pres">
      <dgm:prSet presAssocID="{62894196-DF00-40C7-BCE1-CA7E3401E7F7}" presName="sibTrans" presStyleLbl="sibTrans2D1" presStyleIdx="1" presStyleCnt="2"/>
      <dgm:spPr/>
    </dgm:pt>
    <dgm:pt modelId="{58E7526B-80AA-44F9-AC4F-4B6FC85A277E}" type="pres">
      <dgm:prSet presAssocID="{62894196-DF00-40C7-BCE1-CA7E3401E7F7}" presName="connectorText" presStyleLbl="sibTrans2D1" presStyleIdx="1" presStyleCnt="2"/>
      <dgm:spPr/>
    </dgm:pt>
    <dgm:pt modelId="{4CBC7110-83E5-44B7-9750-CEE9D3766282}" type="pres">
      <dgm:prSet presAssocID="{4BF37DA4-C86E-43CF-8177-F1568BB8E674}" presName="node" presStyleLbl="node1" presStyleIdx="2" presStyleCnt="3">
        <dgm:presLayoutVars>
          <dgm:bulletEnabled val="1"/>
        </dgm:presLayoutVars>
      </dgm:prSet>
      <dgm:spPr/>
    </dgm:pt>
  </dgm:ptLst>
  <dgm:cxnLst>
    <dgm:cxn modelId="{89688502-BE5B-49EA-92F4-2E77091C6D0A}" type="presOf" srcId="{4BF37DA4-C86E-43CF-8177-F1568BB8E674}" destId="{4CBC7110-83E5-44B7-9750-CEE9D3766282}" srcOrd="0" destOrd="0" presId="urn:microsoft.com/office/officeart/2005/8/layout/process2"/>
    <dgm:cxn modelId="{D7B3E004-4646-4F70-829E-D7B1F8AF880B}" type="presOf" srcId="{2E6FEC68-016E-431A-BA0B-EA2CDCE7121D}" destId="{488F670C-6312-4E97-8764-FB94C2D21AD6}" srcOrd="0" destOrd="0" presId="urn:microsoft.com/office/officeart/2005/8/layout/process2"/>
    <dgm:cxn modelId="{307F8D12-67F6-456D-84CE-BFE6D36D3711}" type="presOf" srcId="{51775098-0DA3-428E-8624-28D687668749}" destId="{F88088D6-20F1-4A47-9A40-9E5789C483D5}" srcOrd="0" destOrd="0" presId="urn:microsoft.com/office/officeart/2005/8/layout/process2"/>
    <dgm:cxn modelId="{A281CB64-BDCA-49C1-B9DD-14B85E2CD52A}" type="presOf" srcId="{62894196-DF00-40C7-BCE1-CA7E3401E7F7}" destId="{58E7526B-80AA-44F9-AC4F-4B6FC85A277E}" srcOrd="1" destOrd="0" presId="urn:microsoft.com/office/officeart/2005/8/layout/process2"/>
    <dgm:cxn modelId="{63E0D567-E016-4E8A-BCCC-E38A1E28A1C0}" type="presOf" srcId="{76E2E2CC-5C48-4174-94E3-FE5BA0101DBA}" destId="{02A944F3-CEDE-4EC6-9381-AFBB0E963FC7}" srcOrd="0" destOrd="0" presId="urn:microsoft.com/office/officeart/2005/8/layout/process2"/>
    <dgm:cxn modelId="{D1C6D356-17D8-4204-823B-BA9813CD353A}" type="presOf" srcId="{62894196-DF00-40C7-BCE1-CA7E3401E7F7}" destId="{8562B8C9-E1D7-4D3E-A97E-3C75257D3D54}" srcOrd="0" destOrd="0" presId="urn:microsoft.com/office/officeart/2005/8/layout/process2"/>
    <dgm:cxn modelId="{3625875A-C678-4D5C-9C76-4C9172D455DD}" srcId="{23621A63-0A73-43FE-A9E2-410E91CCABFC}" destId="{51775098-0DA3-428E-8624-28D687668749}" srcOrd="0" destOrd="0" parTransId="{57244902-910A-47A3-A47E-535B2ABD7BAA}" sibTransId="{76E2E2CC-5C48-4174-94E3-FE5BA0101DBA}"/>
    <dgm:cxn modelId="{BDDF208C-5F1F-4D59-8BB9-0534A09C269A}" type="presOf" srcId="{23621A63-0A73-43FE-A9E2-410E91CCABFC}" destId="{B4EB8FE2-E3E5-4573-A614-AB5AD81080A1}" srcOrd="0" destOrd="0" presId="urn:microsoft.com/office/officeart/2005/8/layout/process2"/>
    <dgm:cxn modelId="{BC15F0AC-7D55-464E-9831-D1C0CFB2E88F}" srcId="{23621A63-0A73-43FE-A9E2-410E91CCABFC}" destId="{4BF37DA4-C86E-43CF-8177-F1568BB8E674}" srcOrd="2" destOrd="0" parTransId="{5C50BF13-E152-4E4F-B16F-2C09BC8AB245}" sibTransId="{28DEE9CE-2C86-4A8B-9CB3-6989E3473F53}"/>
    <dgm:cxn modelId="{0003F7CD-39E8-47C0-A5EC-AD0B09FB768A}" srcId="{23621A63-0A73-43FE-A9E2-410E91CCABFC}" destId="{2E6FEC68-016E-431A-BA0B-EA2CDCE7121D}" srcOrd="1" destOrd="0" parTransId="{F7E98506-7381-4876-A190-B036366500FB}" sibTransId="{62894196-DF00-40C7-BCE1-CA7E3401E7F7}"/>
    <dgm:cxn modelId="{A33AE3D7-8B0F-497D-A35D-1539601C960E}" type="presOf" srcId="{76E2E2CC-5C48-4174-94E3-FE5BA0101DBA}" destId="{8BAEEA4F-0BF0-4A47-948B-ED85C3BE3317}" srcOrd="1" destOrd="0" presId="urn:microsoft.com/office/officeart/2005/8/layout/process2"/>
    <dgm:cxn modelId="{B6B759D5-5316-44F6-8CF9-067C971BE012}" type="presParOf" srcId="{B4EB8FE2-E3E5-4573-A614-AB5AD81080A1}" destId="{F88088D6-20F1-4A47-9A40-9E5789C483D5}" srcOrd="0" destOrd="0" presId="urn:microsoft.com/office/officeart/2005/8/layout/process2"/>
    <dgm:cxn modelId="{87F1BA67-539B-418C-9DC0-6FA83BF8C5CD}" type="presParOf" srcId="{B4EB8FE2-E3E5-4573-A614-AB5AD81080A1}" destId="{02A944F3-CEDE-4EC6-9381-AFBB0E963FC7}" srcOrd="1" destOrd="0" presId="urn:microsoft.com/office/officeart/2005/8/layout/process2"/>
    <dgm:cxn modelId="{5AFD4741-980D-448D-8065-C40F1F097010}" type="presParOf" srcId="{02A944F3-CEDE-4EC6-9381-AFBB0E963FC7}" destId="{8BAEEA4F-0BF0-4A47-948B-ED85C3BE3317}" srcOrd="0" destOrd="0" presId="urn:microsoft.com/office/officeart/2005/8/layout/process2"/>
    <dgm:cxn modelId="{D86BF5EB-83AF-41DF-B9FE-1327B14ECCC7}" type="presParOf" srcId="{B4EB8FE2-E3E5-4573-A614-AB5AD81080A1}" destId="{488F670C-6312-4E97-8764-FB94C2D21AD6}" srcOrd="2" destOrd="0" presId="urn:microsoft.com/office/officeart/2005/8/layout/process2"/>
    <dgm:cxn modelId="{C8180355-7717-4664-93F1-DB49DE326161}" type="presParOf" srcId="{B4EB8FE2-E3E5-4573-A614-AB5AD81080A1}" destId="{8562B8C9-E1D7-4D3E-A97E-3C75257D3D54}" srcOrd="3" destOrd="0" presId="urn:microsoft.com/office/officeart/2005/8/layout/process2"/>
    <dgm:cxn modelId="{C9BA01B8-F4D4-4A0D-92EF-04555D86EFA0}" type="presParOf" srcId="{8562B8C9-E1D7-4D3E-A97E-3C75257D3D54}" destId="{58E7526B-80AA-44F9-AC4F-4B6FC85A277E}" srcOrd="0" destOrd="0" presId="urn:microsoft.com/office/officeart/2005/8/layout/process2"/>
    <dgm:cxn modelId="{66BBA2A5-CC94-4493-89D2-A94A29193ECF}" type="presParOf" srcId="{B4EB8FE2-E3E5-4573-A614-AB5AD81080A1}" destId="{4CBC7110-83E5-44B7-9750-CEE9D376628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24BE6-05C9-4D3E-A8B8-EEBE6977342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8C1479-99F0-4FC8-9CCA-3F7CFC6D4512}">
      <dgm:prSet/>
      <dgm:spPr/>
      <dgm:t>
        <a:bodyPr/>
        <a:lstStyle/>
        <a:p>
          <a:r>
            <a:rPr lang="pt-PT"/>
            <a:t>Entidade</a:t>
          </a:r>
          <a:endParaRPr lang="en-US"/>
        </a:p>
      </dgm:t>
    </dgm:pt>
    <dgm:pt modelId="{8CED0FBF-7CAA-48C0-9279-F6669B3496C6}" type="parTrans" cxnId="{941B9890-4931-4A73-8404-6810B220432A}">
      <dgm:prSet/>
      <dgm:spPr/>
      <dgm:t>
        <a:bodyPr/>
        <a:lstStyle/>
        <a:p>
          <a:endParaRPr lang="en-US"/>
        </a:p>
      </dgm:t>
    </dgm:pt>
    <dgm:pt modelId="{9E36A153-0BF7-474E-8CF7-888632BF7C74}" type="sibTrans" cxnId="{941B9890-4931-4A73-8404-6810B220432A}">
      <dgm:prSet/>
      <dgm:spPr/>
      <dgm:t>
        <a:bodyPr/>
        <a:lstStyle/>
        <a:p>
          <a:endParaRPr lang="en-US"/>
        </a:p>
      </dgm:t>
    </dgm:pt>
    <dgm:pt modelId="{14DA7BCF-34AF-4F8D-9BC2-F1D6E51CC285}">
      <dgm:prSet/>
      <dgm:spPr/>
      <dgm:t>
        <a:bodyPr/>
        <a:lstStyle/>
        <a:p>
          <a:r>
            <a:rPr lang="pt-PT"/>
            <a:t>Atributo</a:t>
          </a:r>
          <a:endParaRPr lang="en-US"/>
        </a:p>
      </dgm:t>
    </dgm:pt>
    <dgm:pt modelId="{2134A43C-CE16-4FE1-9525-F6EAE7C4E771}" type="parTrans" cxnId="{68C1D7CA-C974-432A-BF15-0A356663F476}">
      <dgm:prSet/>
      <dgm:spPr/>
      <dgm:t>
        <a:bodyPr/>
        <a:lstStyle/>
        <a:p>
          <a:endParaRPr lang="en-US"/>
        </a:p>
      </dgm:t>
    </dgm:pt>
    <dgm:pt modelId="{1366B82F-4A30-4379-A5F6-7DF0F45A277D}" type="sibTrans" cxnId="{68C1D7CA-C974-432A-BF15-0A356663F476}">
      <dgm:prSet/>
      <dgm:spPr/>
      <dgm:t>
        <a:bodyPr/>
        <a:lstStyle/>
        <a:p>
          <a:endParaRPr lang="en-US"/>
        </a:p>
      </dgm:t>
    </dgm:pt>
    <dgm:pt modelId="{96F9B320-0FB6-4027-9AF7-6BB8339EC187}">
      <dgm:prSet/>
      <dgm:spPr/>
      <dgm:t>
        <a:bodyPr/>
        <a:lstStyle/>
        <a:p>
          <a:r>
            <a:rPr lang="pt-PT"/>
            <a:t>Associação</a:t>
          </a:r>
          <a:endParaRPr lang="en-US"/>
        </a:p>
      </dgm:t>
    </dgm:pt>
    <dgm:pt modelId="{B06E4BE4-C045-4A7B-B31A-F2FF97FEC7F7}" type="parTrans" cxnId="{B7EA34D6-3CB7-4017-93B2-C6F38294364D}">
      <dgm:prSet/>
      <dgm:spPr/>
      <dgm:t>
        <a:bodyPr/>
        <a:lstStyle/>
        <a:p>
          <a:endParaRPr lang="en-US"/>
        </a:p>
      </dgm:t>
    </dgm:pt>
    <dgm:pt modelId="{B20B0A86-856D-499A-B195-9DEB4FE3187A}" type="sibTrans" cxnId="{B7EA34D6-3CB7-4017-93B2-C6F38294364D}">
      <dgm:prSet/>
      <dgm:spPr/>
      <dgm:t>
        <a:bodyPr/>
        <a:lstStyle/>
        <a:p>
          <a:endParaRPr lang="en-US"/>
        </a:p>
      </dgm:t>
    </dgm:pt>
    <dgm:pt modelId="{C2522B11-91A9-4E8F-A875-91C31A40774F}">
      <dgm:prSet/>
      <dgm:spPr/>
      <dgm:t>
        <a:bodyPr/>
        <a:lstStyle/>
        <a:p>
          <a:r>
            <a:rPr lang="pt-PT"/>
            <a:t>Entidade Associativa</a:t>
          </a:r>
          <a:endParaRPr lang="en-US"/>
        </a:p>
      </dgm:t>
    </dgm:pt>
    <dgm:pt modelId="{42E9B4D5-4268-435D-BB49-79660487356D}" type="parTrans" cxnId="{D52285DA-8647-43A3-A509-AA264F804537}">
      <dgm:prSet/>
      <dgm:spPr/>
      <dgm:t>
        <a:bodyPr/>
        <a:lstStyle/>
        <a:p>
          <a:endParaRPr lang="en-US"/>
        </a:p>
      </dgm:t>
    </dgm:pt>
    <dgm:pt modelId="{F643C2A5-87D2-40E1-B973-3D79B6F4C6B4}" type="sibTrans" cxnId="{D52285DA-8647-43A3-A509-AA264F804537}">
      <dgm:prSet/>
      <dgm:spPr/>
      <dgm:t>
        <a:bodyPr/>
        <a:lstStyle/>
        <a:p>
          <a:endParaRPr lang="en-US"/>
        </a:p>
      </dgm:t>
    </dgm:pt>
    <dgm:pt modelId="{926A6B7B-C537-4B18-92A0-0103E9C33E96}" type="pres">
      <dgm:prSet presAssocID="{1D224BE6-05C9-4D3E-A8B8-EEBE6977342B}" presName="linear" presStyleCnt="0">
        <dgm:presLayoutVars>
          <dgm:dir/>
          <dgm:animLvl val="lvl"/>
          <dgm:resizeHandles val="exact"/>
        </dgm:presLayoutVars>
      </dgm:prSet>
      <dgm:spPr/>
    </dgm:pt>
    <dgm:pt modelId="{1A76612D-804B-457C-A192-499A68170AE1}" type="pres">
      <dgm:prSet presAssocID="{108C1479-99F0-4FC8-9CCA-3F7CFC6D4512}" presName="parentLin" presStyleCnt="0"/>
      <dgm:spPr/>
    </dgm:pt>
    <dgm:pt modelId="{2062056C-AAA3-49AD-AC42-4403B6EADE02}" type="pres">
      <dgm:prSet presAssocID="{108C1479-99F0-4FC8-9CCA-3F7CFC6D4512}" presName="parentLeftMargin" presStyleLbl="node1" presStyleIdx="0" presStyleCnt="4"/>
      <dgm:spPr/>
    </dgm:pt>
    <dgm:pt modelId="{6E68E9EB-28A3-4EAA-98FD-ADD50820C398}" type="pres">
      <dgm:prSet presAssocID="{108C1479-99F0-4FC8-9CCA-3F7CFC6D45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9B7621-87BB-4C4A-A419-EB74EDA8159E}" type="pres">
      <dgm:prSet presAssocID="{108C1479-99F0-4FC8-9CCA-3F7CFC6D4512}" presName="negativeSpace" presStyleCnt="0"/>
      <dgm:spPr/>
    </dgm:pt>
    <dgm:pt modelId="{296FD16B-C84F-4D31-8C1B-78D34A0842BC}" type="pres">
      <dgm:prSet presAssocID="{108C1479-99F0-4FC8-9CCA-3F7CFC6D4512}" presName="childText" presStyleLbl="conFgAcc1" presStyleIdx="0" presStyleCnt="4">
        <dgm:presLayoutVars>
          <dgm:bulletEnabled val="1"/>
        </dgm:presLayoutVars>
      </dgm:prSet>
      <dgm:spPr/>
    </dgm:pt>
    <dgm:pt modelId="{C4CDE90B-BC5B-4D31-9DB7-3845D7EAF390}" type="pres">
      <dgm:prSet presAssocID="{9E36A153-0BF7-474E-8CF7-888632BF7C74}" presName="spaceBetweenRectangles" presStyleCnt="0"/>
      <dgm:spPr/>
    </dgm:pt>
    <dgm:pt modelId="{5A25517C-35ED-4D9B-A182-28952D4D2C2A}" type="pres">
      <dgm:prSet presAssocID="{14DA7BCF-34AF-4F8D-9BC2-F1D6E51CC285}" presName="parentLin" presStyleCnt="0"/>
      <dgm:spPr/>
    </dgm:pt>
    <dgm:pt modelId="{2951DBC4-D802-45AB-850A-0B5E8A81BE49}" type="pres">
      <dgm:prSet presAssocID="{14DA7BCF-34AF-4F8D-9BC2-F1D6E51CC285}" presName="parentLeftMargin" presStyleLbl="node1" presStyleIdx="0" presStyleCnt="4"/>
      <dgm:spPr/>
    </dgm:pt>
    <dgm:pt modelId="{47EFE70C-EC1C-4361-9E99-BB4DC30CFB0A}" type="pres">
      <dgm:prSet presAssocID="{14DA7BCF-34AF-4F8D-9BC2-F1D6E51CC2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7B3AF3-71D6-4F14-B6AB-AC56CF8D5183}" type="pres">
      <dgm:prSet presAssocID="{14DA7BCF-34AF-4F8D-9BC2-F1D6E51CC285}" presName="negativeSpace" presStyleCnt="0"/>
      <dgm:spPr/>
    </dgm:pt>
    <dgm:pt modelId="{D8A924CE-2A15-4C59-8C5E-00DE65C4CF28}" type="pres">
      <dgm:prSet presAssocID="{14DA7BCF-34AF-4F8D-9BC2-F1D6E51CC285}" presName="childText" presStyleLbl="conFgAcc1" presStyleIdx="1" presStyleCnt="4">
        <dgm:presLayoutVars>
          <dgm:bulletEnabled val="1"/>
        </dgm:presLayoutVars>
      </dgm:prSet>
      <dgm:spPr/>
    </dgm:pt>
    <dgm:pt modelId="{A4C5785C-A859-4352-98CE-924F387D9E38}" type="pres">
      <dgm:prSet presAssocID="{1366B82F-4A30-4379-A5F6-7DF0F45A277D}" presName="spaceBetweenRectangles" presStyleCnt="0"/>
      <dgm:spPr/>
    </dgm:pt>
    <dgm:pt modelId="{5A457DC4-70B8-40E0-BA7B-DEB0B41A401B}" type="pres">
      <dgm:prSet presAssocID="{96F9B320-0FB6-4027-9AF7-6BB8339EC187}" presName="parentLin" presStyleCnt="0"/>
      <dgm:spPr/>
    </dgm:pt>
    <dgm:pt modelId="{815EE9F8-B75A-43D6-B1F7-1F300236678B}" type="pres">
      <dgm:prSet presAssocID="{96F9B320-0FB6-4027-9AF7-6BB8339EC187}" presName="parentLeftMargin" presStyleLbl="node1" presStyleIdx="1" presStyleCnt="4"/>
      <dgm:spPr/>
    </dgm:pt>
    <dgm:pt modelId="{EF25F219-1401-4D7F-81EE-B38EED9769F7}" type="pres">
      <dgm:prSet presAssocID="{96F9B320-0FB6-4027-9AF7-6BB8339EC1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990E47-FF9D-4610-A820-B61D2E97DC3F}" type="pres">
      <dgm:prSet presAssocID="{96F9B320-0FB6-4027-9AF7-6BB8339EC187}" presName="negativeSpace" presStyleCnt="0"/>
      <dgm:spPr/>
    </dgm:pt>
    <dgm:pt modelId="{D7B7222E-4F71-42B4-82A1-B2D2AA84C69C}" type="pres">
      <dgm:prSet presAssocID="{96F9B320-0FB6-4027-9AF7-6BB8339EC187}" presName="childText" presStyleLbl="conFgAcc1" presStyleIdx="2" presStyleCnt="4">
        <dgm:presLayoutVars>
          <dgm:bulletEnabled val="1"/>
        </dgm:presLayoutVars>
      </dgm:prSet>
      <dgm:spPr/>
    </dgm:pt>
    <dgm:pt modelId="{F947B4B2-F431-4014-A507-E4BB080016B7}" type="pres">
      <dgm:prSet presAssocID="{B20B0A86-856D-499A-B195-9DEB4FE3187A}" presName="spaceBetweenRectangles" presStyleCnt="0"/>
      <dgm:spPr/>
    </dgm:pt>
    <dgm:pt modelId="{33FE4879-EC59-401E-ABB7-D1701E85D308}" type="pres">
      <dgm:prSet presAssocID="{C2522B11-91A9-4E8F-A875-91C31A40774F}" presName="parentLin" presStyleCnt="0"/>
      <dgm:spPr/>
    </dgm:pt>
    <dgm:pt modelId="{75D4B4BE-3176-4889-8A66-F61269A16F81}" type="pres">
      <dgm:prSet presAssocID="{C2522B11-91A9-4E8F-A875-91C31A40774F}" presName="parentLeftMargin" presStyleLbl="node1" presStyleIdx="2" presStyleCnt="4"/>
      <dgm:spPr/>
    </dgm:pt>
    <dgm:pt modelId="{5E16C32D-002D-48EE-89B4-2CB7E121DA13}" type="pres">
      <dgm:prSet presAssocID="{C2522B11-91A9-4E8F-A875-91C31A40774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22B49F-2428-4410-AD18-6396360998FC}" type="pres">
      <dgm:prSet presAssocID="{C2522B11-91A9-4E8F-A875-91C31A40774F}" presName="negativeSpace" presStyleCnt="0"/>
      <dgm:spPr/>
    </dgm:pt>
    <dgm:pt modelId="{78F7E602-D386-46A1-B6B4-5F830A6FE863}" type="pres">
      <dgm:prSet presAssocID="{C2522B11-91A9-4E8F-A875-91C31A40774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CFFCC35-F299-4121-B40B-466CEC86CE92}" type="presOf" srcId="{C2522B11-91A9-4E8F-A875-91C31A40774F}" destId="{5E16C32D-002D-48EE-89B4-2CB7E121DA13}" srcOrd="1" destOrd="0" presId="urn:microsoft.com/office/officeart/2005/8/layout/list1"/>
    <dgm:cxn modelId="{6D03AF3C-99A8-406C-9B66-E62243A34534}" type="presOf" srcId="{1D224BE6-05C9-4D3E-A8B8-EEBE6977342B}" destId="{926A6B7B-C537-4B18-92A0-0103E9C33E96}" srcOrd="0" destOrd="0" presId="urn:microsoft.com/office/officeart/2005/8/layout/list1"/>
    <dgm:cxn modelId="{7125B589-13CA-4993-A3E3-E939130B4F83}" type="presOf" srcId="{96F9B320-0FB6-4027-9AF7-6BB8339EC187}" destId="{EF25F219-1401-4D7F-81EE-B38EED9769F7}" srcOrd="1" destOrd="0" presId="urn:microsoft.com/office/officeart/2005/8/layout/list1"/>
    <dgm:cxn modelId="{D37FBC8A-282B-4848-AB61-A2CEB146C119}" type="presOf" srcId="{C2522B11-91A9-4E8F-A875-91C31A40774F}" destId="{75D4B4BE-3176-4889-8A66-F61269A16F81}" srcOrd="0" destOrd="0" presId="urn:microsoft.com/office/officeart/2005/8/layout/list1"/>
    <dgm:cxn modelId="{941B9890-4931-4A73-8404-6810B220432A}" srcId="{1D224BE6-05C9-4D3E-A8B8-EEBE6977342B}" destId="{108C1479-99F0-4FC8-9CCA-3F7CFC6D4512}" srcOrd="0" destOrd="0" parTransId="{8CED0FBF-7CAA-48C0-9279-F6669B3496C6}" sibTransId="{9E36A153-0BF7-474E-8CF7-888632BF7C74}"/>
    <dgm:cxn modelId="{387954B3-C97B-48E6-9021-D97CCFC777B0}" type="presOf" srcId="{96F9B320-0FB6-4027-9AF7-6BB8339EC187}" destId="{815EE9F8-B75A-43D6-B1F7-1F300236678B}" srcOrd="0" destOrd="0" presId="urn:microsoft.com/office/officeart/2005/8/layout/list1"/>
    <dgm:cxn modelId="{456D8AC6-3FD1-41E5-BD4D-F3882C6A6DAC}" type="presOf" srcId="{108C1479-99F0-4FC8-9CCA-3F7CFC6D4512}" destId="{2062056C-AAA3-49AD-AC42-4403B6EADE02}" srcOrd="0" destOrd="0" presId="urn:microsoft.com/office/officeart/2005/8/layout/list1"/>
    <dgm:cxn modelId="{68C1D7CA-C974-432A-BF15-0A356663F476}" srcId="{1D224BE6-05C9-4D3E-A8B8-EEBE6977342B}" destId="{14DA7BCF-34AF-4F8D-9BC2-F1D6E51CC285}" srcOrd="1" destOrd="0" parTransId="{2134A43C-CE16-4FE1-9525-F6EAE7C4E771}" sibTransId="{1366B82F-4A30-4379-A5F6-7DF0F45A277D}"/>
    <dgm:cxn modelId="{2A3CE7D4-FE51-4A31-A568-8A30E18BDEEA}" type="presOf" srcId="{14DA7BCF-34AF-4F8D-9BC2-F1D6E51CC285}" destId="{47EFE70C-EC1C-4361-9E99-BB4DC30CFB0A}" srcOrd="1" destOrd="0" presId="urn:microsoft.com/office/officeart/2005/8/layout/list1"/>
    <dgm:cxn modelId="{B7EA34D6-3CB7-4017-93B2-C6F38294364D}" srcId="{1D224BE6-05C9-4D3E-A8B8-EEBE6977342B}" destId="{96F9B320-0FB6-4027-9AF7-6BB8339EC187}" srcOrd="2" destOrd="0" parTransId="{B06E4BE4-C045-4A7B-B31A-F2FF97FEC7F7}" sibTransId="{B20B0A86-856D-499A-B195-9DEB4FE3187A}"/>
    <dgm:cxn modelId="{847149D9-F08E-47B6-89D1-7C509460081C}" type="presOf" srcId="{108C1479-99F0-4FC8-9CCA-3F7CFC6D4512}" destId="{6E68E9EB-28A3-4EAA-98FD-ADD50820C398}" srcOrd="1" destOrd="0" presId="urn:microsoft.com/office/officeart/2005/8/layout/list1"/>
    <dgm:cxn modelId="{D52285DA-8647-43A3-A509-AA264F804537}" srcId="{1D224BE6-05C9-4D3E-A8B8-EEBE6977342B}" destId="{C2522B11-91A9-4E8F-A875-91C31A40774F}" srcOrd="3" destOrd="0" parTransId="{42E9B4D5-4268-435D-BB49-79660487356D}" sibTransId="{F643C2A5-87D2-40E1-B973-3D79B6F4C6B4}"/>
    <dgm:cxn modelId="{F2AC4EF2-3FC2-4EB4-B7EB-B6F98ACA9704}" type="presOf" srcId="{14DA7BCF-34AF-4F8D-9BC2-F1D6E51CC285}" destId="{2951DBC4-D802-45AB-850A-0B5E8A81BE49}" srcOrd="0" destOrd="0" presId="urn:microsoft.com/office/officeart/2005/8/layout/list1"/>
    <dgm:cxn modelId="{643ABD7F-F640-4154-93EB-69BF1EE48EF2}" type="presParOf" srcId="{926A6B7B-C537-4B18-92A0-0103E9C33E96}" destId="{1A76612D-804B-457C-A192-499A68170AE1}" srcOrd="0" destOrd="0" presId="urn:microsoft.com/office/officeart/2005/8/layout/list1"/>
    <dgm:cxn modelId="{9FC35373-149A-49D5-9134-242875B6BEBA}" type="presParOf" srcId="{1A76612D-804B-457C-A192-499A68170AE1}" destId="{2062056C-AAA3-49AD-AC42-4403B6EADE02}" srcOrd="0" destOrd="0" presId="urn:microsoft.com/office/officeart/2005/8/layout/list1"/>
    <dgm:cxn modelId="{8F75032C-66F6-4D3F-ADC6-1CC9BC58B80B}" type="presParOf" srcId="{1A76612D-804B-457C-A192-499A68170AE1}" destId="{6E68E9EB-28A3-4EAA-98FD-ADD50820C398}" srcOrd="1" destOrd="0" presId="urn:microsoft.com/office/officeart/2005/8/layout/list1"/>
    <dgm:cxn modelId="{0A0FFFB4-9A8F-4075-8520-51CE798AA90D}" type="presParOf" srcId="{926A6B7B-C537-4B18-92A0-0103E9C33E96}" destId="{FE9B7621-87BB-4C4A-A419-EB74EDA8159E}" srcOrd="1" destOrd="0" presId="urn:microsoft.com/office/officeart/2005/8/layout/list1"/>
    <dgm:cxn modelId="{5D21DCCD-E91D-4E4B-A653-1D3B5B64D2FA}" type="presParOf" srcId="{926A6B7B-C537-4B18-92A0-0103E9C33E96}" destId="{296FD16B-C84F-4D31-8C1B-78D34A0842BC}" srcOrd="2" destOrd="0" presId="urn:microsoft.com/office/officeart/2005/8/layout/list1"/>
    <dgm:cxn modelId="{2AC288DF-865C-4B91-84CC-7065092C49BE}" type="presParOf" srcId="{926A6B7B-C537-4B18-92A0-0103E9C33E96}" destId="{C4CDE90B-BC5B-4D31-9DB7-3845D7EAF390}" srcOrd="3" destOrd="0" presId="urn:microsoft.com/office/officeart/2005/8/layout/list1"/>
    <dgm:cxn modelId="{320114D2-25EB-4261-BC76-411756D8F996}" type="presParOf" srcId="{926A6B7B-C537-4B18-92A0-0103E9C33E96}" destId="{5A25517C-35ED-4D9B-A182-28952D4D2C2A}" srcOrd="4" destOrd="0" presId="urn:microsoft.com/office/officeart/2005/8/layout/list1"/>
    <dgm:cxn modelId="{B77C06FE-7271-4DDB-B271-473A20F6B7B0}" type="presParOf" srcId="{5A25517C-35ED-4D9B-A182-28952D4D2C2A}" destId="{2951DBC4-D802-45AB-850A-0B5E8A81BE49}" srcOrd="0" destOrd="0" presId="urn:microsoft.com/office/officeart/2005/8/layout/list1"/>
    <dgm:cxn modelId="{BB2A706B-2401-48D2-9CA5-865AD191A8E0}" type="presParOf" srcId="{5A25517C-35ED-4D9B-A182-28952D4D2C2A}" destId="{47EFE70C-EC1C-4361-9E99-BB4DC30CFB0A}" srcOrd="1" destOrd="0" presId="urn:microsoft.com/office/officeart/2005/8/layout/list1"/>
    <dgm:cxn modelId="{85D341E9-E46B-4EA3-B62F-4F62B29B1F98}" type="presParOf" srcId="{926A6B7B-C537-4B18-92A0-0103E9C33E96}" destId="{0C7B3AF3-71D6-4F14-B6AB-AC56CF8D5183}" srcOrd="5" destOrd="0" presId="urn:microsoft.com/office/officeart/2005/8/layout/list1"/>
    <dgm:cxn modelId="{7F4505BC-163F-49EF-B0FD-4E59E8EA4EDD}" type="presParOf" srcId="{926A6B7B-C537-4B18-92A0-0103E9C33E96}" destId="{D8A924CE-2A15-4C59-8C5E-00DE65C4CF28}" srcOrd="6" destOrd="0" presId="urn:microsoft.com/office/officeart/2005/8/layout/list1"/>
    <dgm:cxn modelId="{014ACCDE-237F-4691-BDB3-06BD7A2F8D7E}" type="presParOf" srcId="{926A6B7B-C537-4B18-92A0-0103E9C33E96}" destId="{A4C5785C-A859-4352-98CE-924F387D9E38}" srcOrd="7" destOrd="0" presId="urn:microsoft.com/office/officeart/2005/8/layout/list1"/>
    <dgm:cxn modelId="{F28A8827-CB64-403B-A6F5-D46CA35BDCE1}" type="presParOf" srcId="{926A6B7B-C537-4B18-92A0-0103E9C33E96}" destId="{5A457DC4-70B8-40E0-BA7B-DEB0B41A401B}" srcOrd="8" destOrd="0" presId="urn:microsoft.com/office/officeart/2005/8/layout/list1"/>
    <dgm:cxn modelId="{32AEF00E-21E5-46F2-AE83-C2AE33767FA8}" type="presParOf" srcId="{5A457DC4-70B8-40E0-BA7B-DEB0B41A401B}" destId="{815EE9F8-B75A-43D6-B1F7-1F300236678B}" srcOrd="0" destOrd="0" presId="urn:microsoft.com/office/officeart/2005/8/layout/list1"/>
    <dgm:cxn modelId="{C28E6B43-199A-4772-B26F-00FBB77D3F26}" type="presParOf" srcId="{5A457DC4-70B8-40E0-BA7B-DEB0B41A401B}" destId="{EF25F219-1401-4D7F-81EE-B38EED9769F7}" srcOrd="1" destOrd="0" presId="urn:microsoft.com/office/officeart/2005/8/layout/list1"/>
    <dgm:cxn modelId="{BD4B4DBD-FC16-4A93-BD11-B0C8EF70AE78}" type="presParOf" srcId="{926A6B7B-C537-4B18-92A0-0103E9C33E96}" destId="{18990E47-FF9D-4610-A820-B61D2E97DC3F}" srcOrd="9" destOrd="0" presId="urn:microsoft.com/office/officeart/2005/8/layout/list1"/>
    <dgm:cxn modelId="{3518AB62-486F-4D73-95F0-2594C964D4BA}" type="presParOf" srcId="{926A6B7B-C537-4B18-92A0-0103E9C33E96}" destId="{D7B7222E-4F71-42B4-82A1-B2D2AA84C69C}" srcOrd="10" destOrd="0" presId="urn:microsoft.com/office/officeart/2005/8/layout/list1"/>
    <dgm:cxn modelId="{4FD067A7-475E-4D66-B9D1-BB88B3D4B23D}" type="presParOf" srcId="{926A6B7B-C537-4B18-92A0-0103E9C33E96}" destId="{F947B4B2-F431-4014-A507-E4BB080016B7}" srcOrd="11" destOrd="0" presId="urn:microsoft.com/office/officeart/2005/8/layout/list1"/>
    <dgm:cxn modelId="{76BCE681-AFEF-4818-80A8-F8298A3955FA}" type="presParOf" srcId="{926A6B7B-C537-4B18-92A0-0103E9C33E96}" destId="{33FE4879-EC59-401E-ABB7-D1701E85D308}" srcOrd="12" destOrd="0" presId="urn:microsoft.com/office/officeart/2005/8/layout/list1"/>
    <dgm:cxn modelId="{06724481-09AC-429C-9A01-BEFC66A04CB0}" type="presParOf" srcId="{33FE4879-EC59-401E-ABB7-D1701E85D308}" destId="{75D4B4BE-3176-4889-8A66-F61269A16F81}" srcOrd="0" destOrd="0" presId="urn:microsoft.com/office/officeart/2005/8/layout/list1"/>
    <dgm:cxn modelId="{97FE0F49-B58E-482F-9A7D-CD32B246EC74}" type="presParOf" srcId="{33FE4879-EC59-401E-ABB7-D1701E85D308}" destId="{5E16C32D-002D-48EE-89B4-2CB7E121DA13}" srcOrd="1" destOrd="0" presId="urn:microsoft.com/office/officeart/2005/8/layout/list1"/>
    <dgm:cxn modelId="{2CFF7304-F4CF-4B54-88B3-C33DEB725E90}" type="presParOf" srcId="{926A6B7B-C537-4B18-92A0-0103E9C33E96}" destId="{F922B49F-2428-4410-AD18-6396360998FC}" srcOrd="13" destOrd="0" presId="urn:microsoft.com/office/officeart/2005/8/layout/list1"/>
    <dgm:cxn modelId="{028ABC53-D0F4-40FA-BDC0-20368698658F}" type="presParOf" srcId="{926A6B7B-C537-4B18-92A0-0103E9C33E96}" destId="{78F7E602-D386-46A1-B6B4-5F830A6FE8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8115DA-D8B7-41E8-A934-0D69F020B00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B5BF9CFD-2896-4E99-A1DA-52C2CB3B74C0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Chaves candidatas</a:t>
          </a:r>
          <a:endParaRPr lang="pt-PT"/>
        </a:p>
      </dgm:t>
    </dgm:pt>
    <dgm:pt modelId="{F1D03FA6-00E8-4F75-8954-59D3E2EB6FCD}" type="parTrans" cxnId="{B396171C-3605-48DA-943D-983129A07E3E}">
      <dgm:prSet/>
      <dgm:spPr/>
      <dgm:t>
        <a:bodyPr/>
        <a:lstStyle/>
        <a:p>
          <a:endParaRPr lang="pt-PT"/>
        </a:p>
      </dgm:t>
    </dgm:pt>
    <dgm:pt modelId="{DAC57EAD-3C02-4C92-89F8-CBF7371FEFFF}" type="sibTrans" cxnId="{B396171C-3605-48DA-943D-983129A07E3E}">
      <dgm:prSet/>
      <dgm:spPr/>
      <dgm:t>
        <a:bodyPr/>
        <a:lstStyle/>
        <a:p>
          <a:endParaRPr lang="pt-PT"/>
        </a:p>
      </dgm:t>
    </dgm:pt>
    <dgm:pt modelId="{32DF6CFF-BD1D-4CCF-A564-9B60A0883B65}">
      <dgm:prSet phldr="0"/>
      <dgm:spPr/>
      <dgm:t>
        <a:bodyPr/>
        <a:lstStyle/>
        <a:p>
          <a:r>
            <a:rPr lang="pt-PT">
              <a:latin typeface="Tw Cen MT"/>
            </a:rPr>
            <a:t>Descritivos</a:t>
          </a:r>
        </a:p>
      </dgm:t>
    </dgm:pt>
    <dgm:pt modelId="{F9019C03-76F5-459A-BF90-720EBF32F2C6}" type="parTrans" cxnId="{67A43D3D-6B9E-4290-8A84-8959269659C5}">
      <dgm:prSet/>
      <dgm:spPr/>
    </dgm:pt>
    <dgm:pt modelId="{99AA154D-2EDE-4095-BEFA-BAB1FED634D8}" type="sibTrans" cxnId="{67A43D3D-6B9E-4290-8A84-8959269659C5}">
      <dgm:prSet/>
      <dgm:spPr/>
    </dgm:pt>
    <dgm:pt modelId="{2E7C978F-C898-4369-9914-7A518CB90416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Ex: Numero de identificação</a:t>
          </a:r>
        </a:p>
      </dgm:t>
    </dgm:pt>
    <dgm:pt modelId="{58ADA0AA-2493-47F1-85FD-6ACAA114A41F}" type="parTrans" cxnId="{F855C63E-865B-47C8-9FA3-55BB48485392}">
      <dgm:prSet/>
      <dgm:spPr/>
    </dgm:pt>
    <dgm:pt modelId="{CDC2F004-8A18-4D69-B8E5-9B84FC49F1AF}" type="sibTrans" cxnId="{F855C63E-865B-47C8-9FA3-55BB48485392}">
      <dgm:prSet/>
      <dgm:spPr/>
    </dgm:pt>
    <dgm:pt modelId="{C4B20CFC-B733-4897-97B3-94213C926C41}">
      <dgm:prSet phldr="0"/>
      <dgm:spPr/>
      <dgm:t>
        <a:bodyPr/>
        <a:lstStyle/>
        <a:p>
          <a:pPr rtl="0"/>
          <a:r>
            <a:rPr lang="pt-PT">
              <a:latin typeface="Tw Cen MT"/>
            </a:rPr>
            <a:t>Ex: Nome de cliente</a:t>
          </a:r>
        </a:p>
      </dgm:t>
    </dgm:pt>
    <dgm:pt modelId="{48638CD3-18AA-40A1-868B-5801AFC95962}" type="parTrans" cxnId="{D420663B-4D5B-4A34-9B75-2F79DF531C8A}">
      <dgm:prSet/>
      <dgm:spPr/>
    </dgm:pt>
    <dgm:pt modelId="{69A7C127-8448-45F4-A55D-C1008744C27E}" type="sibTrans" cxnId="{D420663B-4D5B-4A34-9B75-2F79DF531C8A}">
      <dgm:prSet/>
      <dgm:spPr/>
    </dgm:pt>
    <dgm:pt modelId="{2B0E0588-0A1D-480F-9E63-AC35E446C521}" type="pres">
      <dgm:prSet presAssocID="{BC8115DA-D8B7-41E8-A934-0D69F020B005}" presName="linear" presStyleCnt="0">
        <dgm:presLayoutVars>
          <dgm:dir/>
          <dgm:animLvl val="lvl"/>
          <dgm:resizeHandles val="exact"/>
        </dgm:presLayoutVars>
      </dgm:prSet>
      <dgm:spPr/>
    </dgm:pt>
    <dgm:pt modelId="{31229063-AEFE-44CA-B0DF-BFEAE258A7A5}" type="pres">
      <dgm:prSet presAssocID="{B5BF9CFD-2896-4E99-A1DA-52C2CB3B74C0}" presName="parentLin" presStyleCnt="0"/>
      <dgm:spPr/>
    </dgm:pt>
    <dgm:pt modelId="{0A5D6C5D-943A-4DC0-9EB8-7D5D109B2B85}" type="pres">
      <dgm:prSet presAssocID="{B5BF9CFD-2896-4E99-A1DA-52C2CB3B74C0}" presName="parentLeftMargin" presStyleLbl="node1" presStyleIdx="0" presStyleCnt="2"/>
      <dgm:spPr/>
    </dgm:pt>
    <dgm:pt modelId="{C8C11AE9-6B09-4AA0-942C-3F1AA5A4E9CA}" type="pres">
      <dgm:prSet presAssocID="{B5BF9CFD-2896-4E99-A1DA-52C2CB3B74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A47920-5F0C-4A30-886C-2CF8E48A61C4}" type="pres">
      <dgm:prSet presAssocID="{B5BF9CFD-2896-4E99-A1DA-52C2CB3B74C0}" presName="negativeSpace" presStyleCnt="0"/>
      <dgm:spPr/>
    </dgm:pt>
    <dgm:pt modelId="{B61F01D7-A114-45FA-9851-92A84FBA090D}" type="pres">
      <dgm:prSet presAssocID="{B5BF9CFD-2896-4E99-A1DA-52C2CB3B74C0}" presName="childText" presStyleLbl="conFgAcc1" presStyleIdx="0" presStyleCnt="2">
        <dgm:presLayoutVars>
          <dgm:bulletEnabled val="1"/>
        </dgm:presLayoutVars>
      </dgm:prSet>
      <dgm:spPr/>
    </dgm:pt>
    <dgm:pt modelId="{2727213D-4912-4A7D-B1DD-9BA99E91D211}" type="pres">
      <dgm:prSet presAssocID="{DAC57EAD-3C02-4C92-89F8-CBF7371FEFFF}" presName="spaceBetweenRectangles" presStyleCnt="0"/>
      <dgm:spPr/>
    </dgm:pt>
    <dgm:pt modelId="{09FD3A17-67DD-4ACA-8EAF-6258950ADB92}" type="pres">
      <dgm:prSet presAssocID="{32DF6CFF-BD1D-4CCF-A564-9B60A0883B65}" presName="parentLin" presStyleCnt="0"/>
      <dgm:spPr/>
    </dgm:pt>
    <dgm:pt modelId="{8985EF4A-FFCE-4791-A4A5-F05872A60C18}" type="pres">
      <dgm:prSet presAssocID="{32DF6CFF-BD1D-4CCF-A564-9B60A0883B65}" presName="parentLeftMargin" presStyleLbl="node1" presStyleIdx="0" presStyleCnt="2"/>
      <dgm:spPr/>
    </dgm:pt>
    <dgm:pt modelId="{F9DE9D89-019B-487B-8EA1-782DE4955A84}" type="pres">
      <dgm:prSet presAssocID="{32DF6CFF-BD1D-4CCF-A564-9B60A0883B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99C7CA-EAA6-4E4E-8E84-60B3912D642B}" type="pres">
      <dgm:prSet presAssocID="{32DF6CFF-BD1D-4CCF-A564-9B60A0883B65}" presName="negativeSpace" presStyleCnt="0"/>
      <dgm:spPr/>
    </dgm:pt>
    <dgm:pt modelId="{E96D014C-EBE0-419A-AC30-BF6D1EC7B2A4}" type="pres">
      <dgm:prSet presAssocID="{32DF6CFF-BD1D-4CCF-A564-9B60A0883B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0B2C11-9E31-488B-830E-2941833DEFE1}" type="presOf" srcId="{BC8115DA-D8B7-41E8-A934-0D69F020B005}" destId="{2B0E0588-0A1D-480F-9E63-AC35E446C521}" srcOrd="0" destOrd="0" presId="urn:microsoft.com/office/officeart/2005/8/layout/list1"/>
    <dgm:cxn modelId="{4C805719-7FBF-4A74-AECC-9F0FE9A55D7F}" type="presOf" srcId="{32DF6CFF-BD1D-4CCF-A564-9B60A0883B65}" destId="{8985EF4A-FFCE-4791-A4A5-F05872A60C18}" srcOrd="0" destOrd="0" presId="urn:microsoft.com/office/officeart/2005/8/layout/list1"/>
    <dgm:cxn modelId="{B396171C-3605-48DA-943D-983129A07E3E}" srcId="{BC8115DA-D8B7-41E8-A934-0D69F020B005}" destId="{B5BF9CFD-2896-4E99-A1DA-52C2CB3B74C0}" srcOrd="0" destOrd="0" parTransId="{F1D03FA6-00E8-4F75-8954-59D3E2EB6FCD}" sibTransId="{DAC57EAD-3C02-4C92-89F8-CBF7371FEFFF}"/>
    <dgm:cxn modelId="{13598725-6D23-4487-8588-D4E3C8A4B66A}" type="presOf" srcId="{C4B20CFC-B733-4897-97B3-94213C926C41}" destId="{E96D014C-EBE0-419A-AC30-BF6D1EC7B2A4}" srcOrd="0" destOrd="0" presId="urn:microsoft.com/office/officeart/2005/8/layout/list1"/>
    <dgm:cxn modelId="{86755326-C7EC-451B-9D5B-4E293578D305}" type="presOf" srcId="{32DF6CFF-BD1D-4CCF-A564-9B60A0883B65}" destId="{F9DE9D89-019B-487B-8EA1-782DE4955A84}" srcOrd="1" destOrd="0" presId="urn:microsoft.com/office/officeart/2005/8/layout/list1"/>
    <dgm:cxn modelId="{D420663B-4D5B-4A34-9B75-2F79DF531C8A}" srcId="{32DF6CFF-BD1D-4CCF-A564-9B60A0883B65}" destId="{C4B20CFC-B733-4897-97B3-94213C926C41}" srcOrd="0" destOrd="0" parTransId="{48638CD3-18AA-40A1-868B-5801AFC95962}" sibTransId="{69A7C127-8448-45F4-A55D-C1008744C27E}"/>
    <dgm:cxn modelId="{67A43D3D-6B9E-4290-8A84-8959269659C5}" srcId="{BC8115DA-D8B7-41E8-A934-0D69F020B005}" destId="{32DF6CFF-BD1D-4CCF-A564-9B60A0883B65}" srcOrd="1" destOrd="0" parTransId="{F9019C03-76F5-459A-BF90-720EBF32F2C6}" sibTransId="{99AA154D-2EDE-4095-BEFA-BAB1FED634D8}"/>
    <dgm:cxn modelId="{F855C63E-865B-47C8-9FA3-55BB48485392}" srcId="{B5BF9CFD-2896-4E99-A1DA-52C2CB3B74C0}" destId="{2E7C978F-C898-4369-9914-7A518CB90416}" srcOrd="0" destOrd="0" parTransId="{58ADA0AA-2493-47F1-85FD-6ACAA114A41F}" sibTransId="{CDC2F004-8A18-4D69-B8E5-9B84FC49F1AF}"/>
    <dgm:cxn modelId="{8A50D53F-8DBA-404A-9FC7-92B7604555F1}" type="presOf" srcId="{B5BF9CFD-2896-4E99-A1DA-52C2CB3B74C0}" destId="{C8C11AE9-6B09-4AA0-942C-3F1AA5A4E9CA}" srcOrd="1" destOrd="0" presId="urn:microsoft.com/office/officeart/2005/8/layout/list1"/>
    <dgm:cxn modelId="{E4EA5171-EF03-42D7-B69A-25D9A53AAAD5}" type="presOf" srcId="{2E7C978F-C898-4369-9914-7A518CB90416}" destId="{B61F01D7-A114-45FA-9851-92A84FBA090D}" srcOrd="0" destOrd="0" presId="urn:microsoft.com/office/officeart/2005/8/layout/list1"/>
    <dgm:cxn modelId="{4B6EC48B-9438-4FAE-B3B2-8F056A8EF55F}" type="presOf" srcId="{B5BF9CFD-2896-4E99-A1DA-52C2CB3B74C0}" destId="{0A5D6C5D-943A-4DC0-9EB8-7D5D109B2B85}" srcOrd="0" destOrd="0" presId="urn:microsoft.com/office/officeart/2005/8/layout/list1"/>
    <dgm:cxn modelId="{CC26038F-0AC7-489A-8F1D-BBDA67C0EFF9}" type="presParOf" srcId="{2B0E0588-0A1D-480F-9E63-AC35E446C521}" destId="{31229063-AEFE-44CA-B0DF-BFEAE258A7A5}" srcOrd="0" destOrd="0" presId="urn:microsoft.com/office/officeart/2005/8/layout/list1"/>
    <dgm:cxn modelId="{D1E4E84E-90DB-4050-B144-74C1FD08DF1A}" type="presParOf" srcId="{31229063-AEFE-44CA-B0DF-BFEAE258A7A5}" destId="{0A5D6C5D-943A-4DC0-9EB8-7D5D109B2B85}" srcOrd="0" destOrd="0" presId="urn:microsoft.com/office/officeart/2005/8/layout/list1"/>
    <dgm:cxn modelId="{8ECF7909-DD75-4BB5-8CB0-1E774024E6E5}" type="presParOf" srcId="{31229063-AEFE-44CA-B0DF-BFEAE258A7A5}" destId="{C8C11AE9-6B09-4AA0-942C-3F1AA5A4E9CA}" srcOrd="1" destOrd="0" presId="urn:microsoft.com/office/officeart/2005/8/layout/list1"/>
    <dgm:cxn modelId="{16CFD646-48A6-47CF-BB8C-C608890ECB6C}" type="presParOf" srcId="{2B0E0588-0A1D-480F-9E63-AC35E446C521}" destId="{0FA47920-5F0C-4A30-886C-2CF8E48A61C4}" srcOrd="1" destOrd="0" presId="urn:microsoft.com/office/officeart/2005/8/layout/list1"/>
    <dgm:cxn modelId="{F088BFB4-67E4-4505-ADDC-63589F1D0968}" type="presParOf" srcId="{2B0E0588-0A1D-480F-9E63-AC35E446C521}" destId="{B61F01D7-A114-45FA-9851-92A84FBA090D}" srcOrd="2" destOrd="0" presId="urn:microsoft.com/office/officeart/2005/8/layout/list1"/>
    <dgm:cxn modelId="{55DBFB6E-8769-45B5-9A0B-E9AFA8BC8BDF}" type="presParOf" srcId="{2B0E0588-0A1D-480F-9E63-AC35E446C521}" destId="{2727213D-4912-4A7D-B1DD-9BA99E91D211}" srcOrd="3" destOrd="0" presId="urn:microsoft.com/office/officeart/2005/8/layout/list1"/>
    <dgm:cxn modelId="{7A2C7C73-C63B-48CA-8007-B36283EEC5A3}" type="presParOf" srcId="{2B0E0588-0A1D-480F-9E63-AC35E446C521}" destId="{09FD3A17-67DD-4ACA-8EAF-6258950ADB92}" srcOrd="4" destOrd="0" presId="urn:microsoft.com/office/officeart/2005/8/layout/list1"/>
    <dgm:cxn modelId="{AAF67511-3DA5-4D29-B1F7-4F164E8F9B09}" type="presParOf" srcId="{09FD3A17-67DD-4ACA-8EAF-6258950ADB92}" destId="{8985EF4A-FFCE-4791-A4A5-F05872A60C18}" srcOrd="0" destOrd="0" presId="urn:microsoft.com/office/officeart/2005/8/layout/list1"/>
    <dgm:cxn modelId="{8705DCE8-9010-4119-836C-9C224B636899}" type="presParOf" srcId="{09FD3A17-67DD-4ACA-8EAF-6258950ADB92}" destId="{F9DE9D89-019B-487B-8EA1-782DE4955A84}" srcOrd="1" destOrd="0" presId="urn:microsoft.com/office/officeart/2005/8/layout/list1"/>
    <dgm:cxn modelId="{3FACB1B6-88F1-4347-9440-FB3D2B5C6395}" type="presParOf" srcId="{2B0E0588-0A1D-480F-9E63-AC35E446C521}" destId="{9A99C7CA-EAA6-4E4E-8E84-60B3912D642B}" srcOrd="5" destOrd="0" presId="urn:microsoft.com/office/officeart/2005/8/layout/list1"/>
    <dgm:cxn modelId="{F4765610-1E82-4F7C-A5FA-05539B5D849A}" type="presParOf" srcId="{2B0E0588-0A1D-480F-9E63-AC35E446C521}" destId="{E96D014C-EBE0-419A-AC30-BF6D1EC7B2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790566-6E93-4762-B42B-A64711F73254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6C060D88-079E-4751-99A4-39ADCAFF9B78}">
      <dgm:prSet phldrT="[Texto]" phldr="0"/>
      <dgm:spPr/>
      <dgm:t>
        <a:bodyPr/>
        <a:lstStyle/>
        <a:p>
          <a:pPr algn="l">
            <a:lnSpc>
              <a:spcPct val="90000"/>
            </a:lnSpc>
          </a:pPr>
          <a:r>
            <a:rPr lang="pt-PT"/>
            <a:t>Unária</a:t>
          </a:r>
        </a:p>
      </dgm:t>
    </dgm:pt>
    <dgm:pt modelId="{0025C4F8-216E-42F2-90C2-2F9A47992F60}" type="parTrans" cxnId="{E6EBB545-9C97-4041-A353-7ADD9BC6378C}">
      <dgm:prSet/>
      <dgm:spPr/>
      <dgm:t>
        <a:bodyPr/>
        <a:lstStyle/>
        <a:p>
          <a:endParaRPr lang="pt-PT"/>
        </a:p>
      </dgm:t>
    </dgm:pt>
    <dgm:pt modelId="{7B19CEBB-2C33-4752-A799-458419D8C968}" type="sibTrans" cxnId="{E6EBB545-9C97-4041-A353-7ADD9BC6378C}">
      <dgm:prSet/>
      <dgm:spPr/>
      <dgm:t>
        <a:bodyPr/>
        <a:lstStyle/>
        <a:p>
          <a:endParaRPr lang="pt-PT"/>
        </a:p>
      </dgm:t>
    </dgm:pt>
    <dgm:pt modelId="{823C8B04-BD99-4191-9087-48EC25487D1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pt-PT"/>
            <a:t>Binária</a:t>
          </a:r>
          <a:endParaRPr lang="en-US"/>
        </a:p>
      </dgm:t>
    </dgm:pt>
    <dgm:pt modelId="{215DAC6F-5D82-43CD-83B6-8D2EED99AAFF}" type="parTrans" cxnId="{68E4D50F-3573-4EC0-B5D0-F3AF66AE76BE}">
      <dgm:prSet/>
      <dgm:spPr/>
    </dgm:pt>
    <dgm:pt modelId="{E0F6906D-882E-4AA1-AAEC-E81D69A229D9}" type="sibTrans" cxnId="{68E4D50F-3573-4EC0-B5D0-F3AF66AE76BE}">
      <dgm:prSet/>
      <dgm:spPr/>
      <dgm:t>
        <a:bodyPr/>
        <a:lstStyle/>
        <a:p>
          <a:endParaRPr lang="pt-PT"/>
        </a:p>
      </dgm:t>
    </dgm:pt>
    <dgm:pt modelId="{48E49684-0C32-4B43-B32A-C608C0279B3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pt-PT">
              <a:latin typeface="Tw Cen MT"/>
            </a:rPr>
            <a:t>Relação entre duas entidades.</a:t>
          </a:r>
        </a:p>
      </dgm:t>
    </dgm:pt>
    <dgm:pt modelId="{9B75146F-19E9-4FEE-902D-C55C28E703B3}" type="parTrans" cxnId="{E096BC2B-1682-418A-8D8C-E0A904B33981}">
      <dgm:prSet/>
      <dgm:spPr/>
    </dgm:pt>
    <dgm:pt modelId="{17FF2A63-FE46-40CF-8CFC-D5EF0795504D}" type="sibTrans" cxnId="{E096BC2B-1682-418A-8D8C-E0A904B33981}">
      <dgm:prSet/>
      <dgm:spPr/>
      <dgm:t>
        <a:bodyPr/>
        <a:lstStyle/>
        <a:p>
          <a:endParaRPr lang="pt-PT"/>
        </a:p>
      </dgm:t>
    </dgm:pt>
    <dgm:pt modelId="{0ED84B88-0454-4544-A12B-81773351C81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pt-PT">
              <a:latin typeface="Tw Cen MT"/>
            </a:rPr>
            <a:t>Relação de uma entidade entre si.</a:t>
          </a:r>
        </a:p>
      </dgm:t>
    </dgm:pt>
    <dgm:pt modelId="{2C0CD923-46EE-4DB6-8A41-DEC28FBC7FF7}" type="parTrans" cxnId="{0D068BF9-1339-462F-9971-7A02FCE735C3}">
      <dgm:prSet/>
      <dgm:spPr/>
    </dgm:pt>
    <dgm:pt modelId="{B18CC6A7-C579-428F-833A-E6891AF182FA}" type="sibTrans" cxnId="{0D068BF9-1339-462F-9971-7A02FCE735C3}">
      <dgm:prSet/>
      <dgm:spPr/>
      <dgm:t>
        <a:bodyPr/>
        <a:lstStyle/>
        <a:p>
          <a:endParaRPr lang="pt-PT"/>
        </a:p>
      </dgm:t>
    </dgm:pt>
    <dgm:pt modelId="{B6F5CBC1-D6B7-4410-99E5-4710A621B25D}" type="pres">
      <dgm:prSet presAssocID="{96790566-6E93-4762-B42B-A64711F73254}" presName="list" presStyleCnt="0">
        <dgm:presLayoutVars>
          <dgm:dir/>
          <dgm:animLvl val="lvl"/>
        </dgm:presLayoutVars>
      </dgm:prSet>
      <dgm:spPr/>
    </dgm:pt>
    <dgm:pt modelId="{67288E0E-097E-48E6-B735-EB4D7A0C2938}" type="pres">
      <dgm:prSet presAssocID="{823C8B04-BD99-4191-9087-48EC25487D10}" presName="posSpace" presStyleCnt="0"/>
      <dgm:spPr/>
    </dgm:pt>
    <dgm:pt modelId="{E0B62813-3790-4D49-9656-04660F109CA3}" type="pres">
      <dgm:prSet presAssocID="{823C8B04-BD99-4191-9087-48EC25487D10}" presName="vertFlow" presStyleCnt="0"/>
      <dgm:spPr/>
    </dgm:pt>
    <dgm:pt modelId="{B8A86651-63B4-4370-9B80-562FD4927DD6}" type="pres">
      <dgm:prSet presAssocID="{823C8B04-BD99-4191-9087-48EC25487D10}" presName="topSpace" presStyleCnt="0"/>
      <dgm:spPr/>
    </dgm:pt>
    <dgm:pt modelId="{6C4E09C0-39E3-4AE3-BA43-2F656595EAED}" type="pres">
      <dgm:prSet presAssocID="{823C8B04-BD99-4191-9087-48EC25487D10}" presName="firstComp" presStyleCnt="0"/>
      <dgm:spPr/>
    </dgm:pt>
    <dgm:pt modelId="{79BF1625-213D-4E42-95F9-936FB9B57722}" type="pres">
      <dgm:prSet presAssocID="{823C8B04-BD99-4191-9087-48EC25487D10}" presName="firstChild" presStyleLbl="bgAccFollowNode1" presStyleIdx="0" presStyleCnt="2"/>
      <dgm:spPr/>
    </dgm:pt>
    <dgm:pt modelId="{360C03DF-9746-4C4E-BA60-7F754EF3E5E5}" type="pres">
      <dgm:prSet presAssocID="{823C8B04-BD99-4191-9087-48EC25487D10}" presName="firstChildTx" presStyleLbl="bgAccFollowNode1" presStyleIdx="0" presStyleCnt="2">
        <dgm:presLayoutVars>
          <dgm:bulletEnabled val="1"/>
        </dgm:presLayoutVars>
      </dgm:prSet>
      <dgm:spPr/>
    </dgm:pt>
    <dgm:pt modelId="{64CC1814-B78A-4DD8-9F8B-998A11A8CB52}" type="pres">
      <dgm:prSet presAssocID="{823C8B04-BD99-4191-9087-48EC25487D10}" presName="negSpace" presStyleCnt="0"/>
      <dgm:spPr/>
    </dgm:pt>
    <dgm:pt modelId="{824CE9F4-B913-41AC-ABF1-358246F5D7C5}" type="pres">
      <dgm:prSet presAssocID="{823C8B04-BD99-4191-9087-48EC25487D10}" presName="circle" presStyleLbl="node1" presStyleIdx="0" presStyleCnt="2"/>
      <dgm:spPr/>
    </dgm:pt>
    <dgm:pt modelId="{B44F435C-DAC3-444A-8F56-ABE136954C87}" type="pres">
      <dgm:prSet presAssocID="{E0F6906D-882E-4AA1-AAEC-E81D69A229D9}" presName="transSpace" presStyleCnt="0"/>
      <dgm:spPr/>
    </dgm:pt>
    <dgm:pt modelId="{2D07B223-1F5C-4D12-9449-0FFA0B45E88C}" type="pres">
      <dgm:prSet presAssocID="{6C060D88-079E-4751-99A4-39ADCAFF9B78}" presName="posSpace" presStyleCnt="0"/>
      <dgm:spPr/>
    </dgm:pt>
    <dgm:pt modelId="{B9EAC311-0E36-4AD4-82A7-90604F2FBE85}" type="pres">
      <dgm:prSet presAssocID="{6C060D88-079E-4751-99A4-39ADCAFF9B78}" presName="vertFlow" presStyleCnt="0"/>
      <dgm:spPr/>
    </dgm:pt>
    <dgm:pt modelId="{D16B5C62-9B23-4DE3-9BFD-7E3F3A9703DD}" type="pres">
      <dgm:prSet presAssocID="{6C060D88-079E-4751-99A4-39ADCAFF9B78}" presName="topSpace" presStyleCnt="0"/>
      <dgm:spPr/>
    </dgm:pt>
    <dgm:pt modelId="{89DA72D6-FED1-41EC-B77A-69866347B11C}" type="pres">
      <dgm:prSet presAssocID="{6C060D88-079E-4751-99A4-39ADCAFF9B78}" presName="firstComp" presStyleCnt="0"/>
      <dgm:spPr/>
    </dgm:pt>
    <dgm:pt modelId="{7A74F5BC-9ACC-4710-8E7E-8D686DACFC20}" type="pres">
      <dgm:prSet presAssocID="{6C060D88-079E-4751-99A4-39ADCAFF9B78}" presName="firstChild" presStyleLbl="bgAccFollowNode1" presStyleIdx="1" presStyleCnt="2"/>
      <dgm:spPr/>
    </dgm:pt>
    <dgm:pt modelId="{AB60F8C6-7239-4CF0-8B26-09CC4352DFA1}" type="pres">
      <dgm:prSet presAssocID="{6C060D88-079E-4751-99A4-39ADCAFF9B78}" presName="firstChildTx" presStyleLbl="bgAccFollowNode1" presStyleIdx="1" presStyleCnt="2">
        <dgm:presLayoutVars>
          <dgm:bulletEnabled val="1"/>
        </dgm:presLayoutVars>
      </dgm:prSet>
      <dgm:spPr/>
    </dgm:pt>
    <dgm:pt modelId="{BCE90220-1F17-4B91-B7AB-591850165723}" type="pres">
      <dgm:prSet presAssocID="{6C060D88-079E-4751-99A4-39ADCAFF9B78}" presName="negSpace" presStyleCnt="0"/>
      <dgm:spPr/>
    </dgm:pt>
    <dgm:pt modelId="{32A4CE0F-A9F5-4E74-9A5C-73642C3BE5FF}" type="pres">
      <dgm:prSet presAssocID="{6C060D88-079E-4751-99A4-39ADCAFF9B78}" presName="circle" presStyleLbl="node1" presStyleIdx="1" presStyleCnt="2"/>
      <dgm:spPr/>
    </dgm:pt>
  </dgm:ptLst>
  <dgm:cxnLst>
    <dgm:cxn modelId="{68E4D50F-3573-4EC0-B5D0-F3AF66AE76BE}" srcId="{96790566-6E93-4762-B42B-A64711F73254}" destId="{823C8B04-BD99-4191-9087-48EC25487D10}" srcOrd="0" destOrd="0" parTransId="{215DAC6F-5D82-43CD-83B6-8D2EED99AAFF}" sibTransId="{E0F6906D-882E-4AA1-AAEC-E81D69A229D9}"/>
    <dgm:cxn modelId="{4AAA1014-AF1F-4842-9461-A246C1933C06}" type="presOf" srcId="{96790566-6E93-4762-B42B-A64711F73254}" destId="{B6F5CBC1-D6B7-4410-99E5-4710A621B25D}" srcOrd="0" destOrd="0" presId="urn:microsoft.com/office/officeart/2005/8/layout/hList9"/>
    <dgm:cxn modelId="{E096BC2B-1682-418A-8D8C-E0A904B33981}" srcId="{823C8B04-BD99-4191-9087-48EC25487D10}" destId="{48E49684-0C32-4B43-B32A-C608C0279B34}" srcOrd="0" destOrd="0" parTransId="{9B75146F-19E9-4FEE-902D-C55C28E703B3}" sibTransId="{17FF2A63-FE46-40CF-8CFC-D5EF0795504D}"/>
    <dgm:cxn modelId="{C93ACC3D-42AF-40D2-AB41-CC39BC4C0095}" type="presOf" srcId="{48E49684-0C32-4B43-B32A-C608C0279B34}" destId="{79BF1625-213D-4E42-95F9-936FB9B57722}" srcOrd="0" destOrd="0" presId="urn:microsoft.com/office/officeart/2005/8/layout/hList9"/>
    <dgm:cxn modelId="{E6EBB545-9C97-4041-A353-7ADD9BC6378C}" srcId="{96790566-6E93-4762-B42B-A64711F73254}" destId="{6C060D88-079E-4751-99A4-39ADCAFF9B78}" srcOrd="1" destOrd="0" parTransId="{0025C4F8-216E-42F2-90C2-2F9A47992F60}" sibTransId="{7B19CEBB-2C33-4752-A799-458419D8C968}"/>
    <dgm:cxn modelId="{3CA9A74C-5E08-4A59-9BF1-3190884736CA}" type="presOf" srcId="{823C8B04-BD99-4191-9087-48EC25487D10}" destId="{824CE9F4-B913-41AC-ABF1-358246F5D7C5}" srcOrd="0" destOrd="0" presId="urn:microsoft.com/office/officeart/2005/8/layout/hList9"/>
    <dgm:cxn modelId="{4A996F7F-EAD9-463B-B59C-3F163D33352D}" type="presOf" srcId="{48E49684-0C32-4B43-B32A-C608C0279B34}" destId="{360C03DF-9746-4C4E-BA60-7F754EF3E5E5}" srcOrd="1" destOrd="0" presId="urn:microsoft.com/office/officeart/2005/8/layout/hList9"/>
    <dgm:cxn modelId="{18E1EE9A-3CD9-4EEA-9FC8-0BC73FF21258}" type="presOf" srcId="{0ED84B88-0454-4544-A12B-81773351C810}" destId="{AB60F8C6-7239-4CF0-8B26-09CC4352DFA1}" srcOrd="1" destOrd="0" presId="urn:microsoft.com/office/officeart/2005/8/layout/hList9"/>
    <dgm:cxn modelId="{CB20FCCC-355D-42E0-8DE0-415057EAF762}" type="presOf" srcId="{0ED84B88-0454-4544-A12B-81773351C810}" destId="{7A74F5BC-9ACC-4710-8E7E-8D686DACFC20}" srcOrd="0" destOrd="0" presId="urn:microsoft.com/office/officeart/2005/8/layout/hList9"/>
    <dgm:cxn modelId="{98A3AECF-516A-42ED-BE15-53A29DD3FE7C}" type="presOf" srcId="{6C060D88-079E-4751-99A4-39ADCAFF9B78}" destId="{32A4CE0F-A9F5-4E74-9A5C-73642C3BE5FF}" srcOrd="0" destOrd="0" presId="urn:microsoft.com/office/officeart/2005/8/layout/hList9"/>
    <dgm:cxn modelId="{0D068BF9-1339-462F-9971-7A02FCE735C3}" srcId="{6C060D88-079E-4751-99A4-39ADCAFF9B78}" destId="{0ED84B88-0454-4544-A12B-81773351C810}" srcOrd="0" destOrd="0" parTransId="{2C0CD923-46EE-4DB6-8A41-DEC28FBC7FF7}" sibTransId="{B18CC6A7-C579-428F-833A-E6891AF182FA}"/>
    <dgm:cxn modelId="{0DA7B075-CC1A-4440-920C-B5CDBAD39420}" type="presParOf" srcId="{B6F5CBC1-D6B7-4410-99E5-4710A621B25D}" destId="{67288E0E-097E-48E6-B735-EB4D7A0C2938}" srcOrd="0" destOrd="0" presId="urn:microsoft.com/office/officeart/2005/8/layout/hList9"/>
    <dgm:cxn modelId="{4876BC4B-1964-4A4B-8774-075B98339B7E}" type="presParOf" srcId="{B6F5CBC1-D6B7-4410-99E5-4710A621B25D}" destId="{E0B62813-3790-4D49-9656-04660F109CA3}" srcOrd="1" destOrd="0" presId="urn:microsoft.com/office/officeart/2005/8/layout/hList9"/>
    <dgm:cxn modelId="{EE8D6FBF-5CFF-491E-8573-6850513035AA}" type="presParOf" srcId="{E0B62813-3790-4D49-9656-04660F109CA3}" destId="{B8A86651-63B4-4370-9B80-562FD4927DD6}" srcOrd="0" destOrd="0" presId="urn:microsoft.com/office/officeart/2005/8/layout/hList9"/>
    <dgm:cxn modelId="{BC63B6EA-8645-4644-8134-AFC98B29EEF9}" type="presParOf" srcId="{E0B62813-3790-4D49-9656-04660F109CA3}" destId="{6C4E09C0-39E3-4AE3-BA43-2F656595EAED}" srcOrd="1" destOrd="0" presId="urn:microsoft.com/office/officeart/2005/8/layout/hList9"/>
    <dgm:cxn modelId="{CAE588CE-9471-447B-AC9C-CBB6C3B092E2}" type="presParOf" srcId="{6C4E09C0-39E3-4AE3-BA43-2F656595EAED}" destId="{79BF1625-213D-4E42-95F9-936FB9B57722}" srcOrd="0" destOrd="0" presId="urn:microsoft.com/office/officeart/2005/8/layout/hList9"/>
    <dgm:cxn modelId="{E2625F69-4433-40C4-ABF8-BB516899A361}" type="presParOf" srcId="{6C4E09C0-39E3-4AE3-BA43-2F656595EAED}" destId="{360C03DF-9746-4C4E-BA60-7F754EF3E5E5}" srcOrd="1" destOrd="0" presId="urn:microsoft.com/office/officeart/2005/8/layout/hList9"/>
    <dgm:cxn modelId="{FABC8DB2-6058-4F1E-B33A-9FDF59BF6E1D}" type="presParOf" srcId="{B6F5CBC1-D6B7-4410-99E5-4710A621B25D}" destId="{64CC1814-B78A-4DD8-9F8B-998A11A8CB52}" srcOrd="2" destOrd="0" presId="urn:microsoft.com/office/officeart/2005/8/layout/hList9"/>
    <dgm:cxn modelId="{C34F7CBE-BF88-4677-9B2C-19B974E1D4AF}" type="presParOf" srcId="{B6F5CBC1-D6B7-4410-99E5-4710A621B25D}" destId="{824CE9F4-B913-41AC-ABF1-358246F5D7C5}" srcOrd="3" destOrd="0" presId="urn:microsoft.com/office/officeart/2005/8/layout/hList9"/>
    <dgm:cxn modelId="{F129F02C-1D29-4E6A-A052-9D1DD95F1B45}" type="presParOf" srcId="{B6F5CBC1-D6B7-4410-99E5-4710A621B25D}" destId="{B44F435C-DAC3-444A-8F56-ABE136954C87}" srcOrd="4" destOrd="0" presId="urn:microsoft.com/office/officeart/2005/8/layout/hList9"/>
    <dgm:cxn modelId="{89C8CB89-ACB9-40F3-BA99-C3EC9F899566}" type="presParOf" srcId="{B6F5CBC1-D6B7-4410-99E5-4710A621B25D}" destId="{2D07B223-1F5C-4D12-9449-0FFA0B45E88C}" srcOrd="5" destOrd="0" presId="urn:microsoft.com/office/officeart/2005/8/layout/hList9"/>
    <dgm:cxn modelId="{42F42B88-33DF-403D-B1F9-ED7D4925401D}" type="presParOf" srcId="{B6F5CBC1-D6B7-4410-99E5-4710A621B25D}" destId="{B9EAC311-0E36-4AD4-82A7-90604F2FBE85}" srcOrd="6" destOrd="0" presId="urn:microsoft.com/office/officeart/2005/8/layout/hList9"/>
    <dgm:cxn modelId="{27EF0499-8184-49FB-8DD0-06AFE84BF208}" type="presParOf" srcId="{B9EAC311-0E36-4AD4-82A7-90604F2FBE85}" destId="{D16B5C62-9B23-4DE3-9BFD-7E3F3A9703DD}" srcOrd="0" destOrd="0" presId="urn:microsoft.com/office/officeart/2005/8/layout/hList9"/>
    <dgm:cxn modelId="{D65BD28B-7E56-4CA2-A1A6-811494A2E2C1}" type="presParOf" srcId="{B9EAC311-0E36-4AD4-82A7-90604F2FBE85}" destId="{89DA72D6-FED1-41EC-B77A-69866347B11C}" srcOrd="1" destOrd="0" presId="urn:microsoft.com/office/officeart/2005/8/layout/hList9"/>
    <dgm:cxn modelId="{1599EF93-B603-4B3D-9436-DBE2384C449C}" type="presParOf" srcId="{89DA72D6-FED1-41EC-B77A-69866347B11C}" destId="{7A74F5BC-9ACC-4710-8E7E-8D686DACFC20}" srcOrd="0" destOrd="0" presId="urn:microsoft.com/office/officeart/2005/8/layout/hList9"/>
    <dgm:cxn modelId="{7D3B976B-2429-43FB-891E-506DDE3F511F}" type="presParOf" srcId="{89DA72D6-FED1-41EC-B77A-69866347B11C}" destId="{AB60F8C6-7239-4CF0-8B26-09CC4352DFA1}" srcOrd="1" destOrd="0" presId="urn:microsoft.com/office/officeart/2005/8/layout/hList9"/>
    <dgm:cxn modelId="{563D1C39-9924-4D3E-8169-0F25DD21CE7E}" type="presParOf" srcId="{B6F5CBC1-D6B7-4410-99E5-4710A621B25D}" destId="{BCE90220-1F17-4B91-B7AB-591850165723}" srcOrd="7" destOrd="0" presId="urn:microsoft.com/office/officeart/2005/8/layout/hList9"/>
    <dgm:cxn modelId="{65D8985E-2504-4656-8C2B-ABB4522C0729}" type="presParOf" srcId="{B6F5CBC1-D6B7-4410-99E5-4710A621B25D}" destId="{32A4CE0F-A9F5-4E74-9A5C-73642C3BE5F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4E9AE5-B833-44C3-BDD8-1C2F47E311B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CA5AE264-E74F-41D8-969F-81B196A09CA6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1 : 1</a:t>
          </a:r>
          <a:endParaRPr lang="pt-PT"/>
        </a:p>
      </dgm:t>
    </dgm:pt>
    <dgm:pt modelId="{B20A4F86-081C-4F17-A2BE-7EF27863B9CA}" type="parTrans" cxnId="{799566D4-3D7F-4420-99E5-216C39E9D7D9}">
      <dgm:prSet/>
      <dgm:spPr/>
      <dgm:t>
        <a:bodyPr/>
        <a:lstStyle/>
        <a:p>
          <a:endParaRPr lang="pt-PT"/>
        </a:p>
      </dgm:t>
    </dgm:pt>
    <dgm:pt modelId="{C7D45630-3610-4B78-9CD1-A1A3F20E3CA9}" type="sibTrans" cxnId="{799566D4-3D7F-4420-99E5-216C39E9D7D9}">
      <dgm:prSet/>
      <dgm:spPr/>
      <dgm:t>
        <a:bodyPr/>
        <a:lstStyle/>
        <a:p>
          <a:endParaRPr lang="pt-PT"/>
        </a:p>
      </dgm:t>
    </dgm:pt>
    <dgm:pt modelId="{6F539126-2110-44C9-AF48-61D822698133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1 : N</a:t>
          </a:r>
          <a:endParaRPr lang="pt-PT"/>
        </a:p>
      </dgm:t>
    </dgm:pt>
    <dgm:pt modelId="{C4B80F34-1CC5-41F4-9073-C0FA66CA37D0}" type="parTrans" cxnId="{82D8D37C-346E-4355-8F09-511F8ABBB657}">
      <dgm:prSet/>
      <dgm:spPr/>
      <dgm:t>
        <a:bodyPr/>
        <a:lstStyle/>
        <a:p>
          <a:endParaRPr lang="pt-PT"/>
        </a:p>
      </dgm:t>
    </dgm:pt>
    <dgm:pt modelId="{C00D5538-BCEF-40E9-9FBC-0099D10C2B40}" type="sibTrans" cxnId="{82D8D37C-346E-4355-8F09-511F8ABBB657}">
      <dgm:prSet/>
      <dgm:spPr/>
      <dgm:t>
        <a:bodyPr/>
        <a:lstStyle/>
        <a:p>
          <a:endParaRPr lang="pt-PT"/>
        </a:p>
      </dgm:t>
    </dgm:pt>
    <dgm:pt modelId="{3371D9C2-5BAF-4426-BEB2-D471890DA138}">
      <dgm:prSet phldrT="[Texto]" phldr="0"/>
      <dgm:spPr/>
      <dgm:t>
        <a:bodyPr/>
        <a:lstStyle/>
        <a:p>
          <a:pPr rtl="0"/>
          <a:r>
            <a:rPr lang="pt-PT">
              <a:latin typeface="Tw Cen MT"/>
            </a:rPr>
            <a:t>M : N</a:t>
          </a:r>
          <a:endParaRPr lang="pt-PT"/>
        </a:p>
      </dgm:t>
    </dgm:pt>
    <dgm:pt modelId="{FA96F8F3-4F79-471E-B521-4A076D46B381}" type="parTrans" cxnId="{4C10AAB4-AF09-4299-AE49-3321C28753B8}">
      <dgm:prSet/>
      <dgm:spPr/>
      <dgm:t>
        <a:bodyPr/>
        <a:lstStyle/>
        <a:p>
          <a:endParaRPr lang="pt-PT"/>
        </a:p>
      </dgm:t>
    </dgm:pt>
    <dgm:pt modelId="{3FCB6FA8-6445-4A73-9D99-2A96C5A6D29C}" type="sibTrans" cxnId="{4C10AAB4-AF09-4299-AE49-3321C28753B8}">
      <dgm:prSet/>
      <dgm:spPr/>
      <dgm:t>
        <a:bodyPr/>
        <a:lstStyle/>
        <a:p>
          <a:endParaRPr lang="pt-PT"/>
        </a:p>
      </dgm:t>
    </dgm:pt>
    <dgm:pt modelId="{1646DD30-8614-48B6-B078-911C823A5C49}" type="pres">
      <dgm:prSet presAssocID="{F54E9AE5-B833-44C3-BDD8-1C2F47E311BB}" presName="diagram" presStyleCnt="0">
        <dgm:presLayoutVars>
          <dgm:dir/>
          <dgm:resizeHandles val="exact"/>
        </dgm:presLayoutVars>
      </dgm:prSet>
      <dgm:spPr/>
    </dgm:pt>
    <dgm:pt modelId="{8A001B5E-E38F-4D51-8641-5E653CF8C13A}" type="pres">
      <dgm:prSet presAssocID="{CA5AE264-E74F-41D8-969F-81B196A09CA6}" presName="node" presStyleLbl="node1" presStyleIdx="0" presStyleCnt="3">
        <dgm:presLayoutVars>
          <dgm:bulletEnabled val="1"/>
        </dgm:presLayoutVars>
      </dgm:prSet>
      <dgm:spPr/>
    </dgm:pt>
    <dgm:pt modelId="{64CBECDB-9E9B-47AF-8359-D16D25BD8855}" type="pres">
      <dgm:prSet presAssocID="{C7D45630-3610-4B78-9CD1-A1A3F20E3CA9}" presName="sibTrans" presStyleCnt="0"/>
      <dgm:spPr/>
    </dgm:pt>
    <dgm:pt modelId="{F5AC913E-474B-4013-B350-257A05798671}" type="pres">
      <dgm:prSet presAssocID="{6F539126-2110-44C9-AF48-61D822698133}" presName="node" presStyleLbl="node1" presStyleIdx="1" presStyleCnt="3">
        <dgm:presLayoutVars>
          <dgm:bulletEnabled val="1"/>
        </dgm:presLayoutVars>
      </dgm:prSet>
      <dgm:spPr/>
    </dgm:pt>
    <dgm:pt modelId="{FD872C59-C861-4A1A-990F-D5B20536627B}" type="pres">
      <dgm:prSet presAssocID="{C00D5538-BCEF-40E9-9FBC-0099D10C2B40}" presName="sibTrans" presStyleCnt="0"/>
      <dgm:spPr/>
    </dgm:pt>
    <dgm:pt modelId="{5C330DD3-8FEE-445F-A505-EACD4D3CC60F}" type="pres">
      <dgm:prSet presAssocID="{3371D9C2-5BAF-4426-BEB2-D471890DA138}" presName="node" presStyleLbl="node1" presStyleIdx="2" presStyleCnt="3">
        <dgm:presLayoutVars>
          <dgm:bulletEnabled val="1"/>
        </dgm:presLayoutVars>
      </dgm:prSet>
      <dgm:spPr/>
    </dgm:pt>
  </dgm:ptLst>
  <dgm:cxnLst>
    <dgm:cxn modelId="{F4944151-5D58-4971-8238-6BFF85B09807}" type="presOf" srcId="{3371D9C2-5BAF-4426-BEB2-D471890DA138}" destId="{5C330DD3-8FEE-445F-A505-EACD4D3CC60F}" srcOrd="0" destOrd="0" presId="urn:microsoft.com/office/officeart/2005/8/layout/default"/>
    <dgm:cxn modelId="{82D8D37C-346E-4355-8F09-511F8ABBB657}" srcId="{F54E9AE5-B833-44C3-BDD8-1C2F47E311BB}" destId="{6F539126-2110-44C9-AF48-61D822698133}" srcOrd="1" destOrd="0" parTransId="{C4B80F34-1CC5-41F4-9073-C0FA66CA37D0}" sibTransId="{C00D5538-BCEF-40E9-9FBC-0099D10C2B40}"/>
    <dgm:cxn modelId="{8B0D7D7D-4897-437B-B63E-1153D0653FD3}" type="presOf" srcId="{CA5AE264-E74F-41D8-969F-81B196A09CA6}" destId="{8A001B5E-E38F-4D51-8641-5E653CF8C13A}" srcOrd="0" destOrd="0" presId="urn:microsoft.com/office/officeart/2005/8/layout/default"/>
    <dgm:cxn modelId="{4C10AAB4-AF09-4299-AE49-3321C28753B8}" srcId="{F54E9AE5-B833-44C3-BDD8-1C2F47E311BB}" destId="{3371D9C2-5BAF-4426-BEB2-D471890DA138}" srcOrd="2" destOrd="0" parTransId="{FA96F8F3-4F79-471E-B521-4A076D46B381}" sibTransId="{3FCB6FA8-6445-4A73-9D99-2A96C5A6D29C}"/>
    <dgm:cxn modelId="{952BE4CB-385B-48CC-844F-F1DA08A04F94}" type="presOf" srcId="{6F539126-2110-44C9-AF48-61D822698133}" destId="{F5AC913E-474B-4013-B350-257A05798671}" srcOrd="0" destOrd="0" presId="urn:microsoft.com/office/officeart/2005/8/layout/default"/>
    <dgm:cxn modelId="{799566D4-3D7F-4420-99E5-216C39E9D7D9}" srcId="{F54E9AE5-B833-44C3-BDD8-1C2F47E311BB}" destId="{CA5AE264-E74F-41D8-969F-81B196A09CA6}" srcOrd="0" destOrd="0" parTransId="{B20A4F86-081C-4F17-A2BE-7EF27863B9CA}" sibTransId="{C7D45630-3610-4B78-9CD1-A1A3F20E3CA9}"/>
    <dgm:cxn modelId="{301350ED-C3BE-449A-82BF-F6DAEB866153}" type="presOf" srcId="{F54E9AE5-B833-44C3-BDD8-1C2F47E311BB}" destId="{1646DD30-8614-48B6-B078-911C823A5C49}" srcOrd="0" destOrd="0" presId="urn:microsoft.com/office/officeart/2005/8/layout/default"/>
    <dgm:cxn modelId="{38C25CA8-B3D6-477A-A5F8-A94A3150234B}" type="presParOf" srcId="{1646DD30-8614-48B6-B078-911C823A5C49}" destId="{8A001B5E-E38F-4D51-8641-5E653CF8C13A}" srcOrd="0" destOrd="0" presId="urn:microsoft.com/office/officeart/2005/8/layout/default"/>
    <dgm:cxn modelId="{4D7819CA-5361-4D65-9935-FA580982FC30}" type="presParOf" srcId="{1646DD30-8614-48B6-B078-911C823A5C49}" destId="{64CBECDB-9E9B-47AF-8359-D16D25BD8855}" srcOrd="1" destOrd="0" presId="urn:microsoft.com/office/officeart/2005/8/layout/default"/>
    <dgm:cxn modelId="{D33B63AB-5A59-4943-8234-7762322AA4F6}" type="presParOf" srcId="{1646DD30-8614-48B6-B078-911C823A5C49}" destId="{F5AC913E-474B-4013-B350-257A05798671}" srcOrd="2" destOrd="0" presId="urn:microsoft.com/office/officeart/2005/8/layout/default"/>
    <dgm:cxn modelId="{30746AA1-DD83-4C00-BDC4-479492221D20}" type="presParOf" srcId="{1646DD30-8614-48B6-B078-911C823A5C49}" destId="{FD872C59-C861-4A1A-990F-D5B20536627B}" srcOrd="3" destOrd="0" presId="urn:microsoft.com/office/officeart/2005/8/layout/default"/>
    <dgm:cxn modelId="{1BB625C5-B50F-4ED4-88D1-11C0AC8CD307}" type="presParOf" srcId="{1646DD30-8614-48B6-B078-911C823A5C49}" destId="{5C330DD3-8FEE-445F-A505-EACD4D3CC60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858C36-0AFB-40D5-A2FD-294BCBAAC9D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EDFEF3-6E73-42F4-AC81-96EA1194121B}">
      <dgm:prSet/>
      <dgm:spPr/>
      <dgm:t>
        <a:bodyPr/>
        <a:lstStyle/>
        <a:p>
          <a:pPr rtl="0"/>
          <a:r>
            <a:rPr lang="pt-PT" b="1">
              <a:latin typeface="Avenir Next LT Pro"/>
            </a:rPr>
            <a:t>Facilitar a interação</a:t>
          </a:r>
          <a:r>
            <a:rPr lang="pt-PT">
              <a:latin typeface="Avenir Next LT Pro"/>
            </a:rPr>
            <a:t> entre os projetistas, programadores e os utilizadores finais. </a:t>
          </a:r>
          <a:endParaRPr lang="en-US">
            <a:latin typeface="Avenir Next LT Pro"/>
          </a:endParaRPr>
        </a:p>
      </dgm:t>
    </dgm:pt>
    <dgm:pt modelId="{3A70D85D-19A8-4736-8525-581D4AF6EFC6}" type="parTrans" cxnId="{B3189877-14CB-48E8-A845-447A859EFA9B}">
      <dgm:prSet/>
      <dgm:spPr/>
      <dgm:t>
        <a:bodyPr/>
        <a:lstStyle/>
        <a:p>
          <a:endParaRPr lang="en-US"/>
        </a:p>
      </dgm:t>
    </dgm:pt>
    <dgm:pt modelId="{D4CFCAF4-ADA3-46D5-B908-F730C04B5AED}" type="sibTrans" cxnId="{B3189877-14CB-48E8-A845-447A859EFA9B}">
      <dgm:prSet/>
      <dgm:spPr/>
      <dgm:t>
        <a:bodyPr/>
        <a:lstStyle/>
        <a:p>
          <a:endParaRPr lang="en-US"/>
        </a:p>
      </dgm:t>
    </dgm:pt>
    <dgm:pt modelId="{C4946591-D34E-42EC-B522-6EA8A2F6B367}">
      <dgm:prSet/>
      <dgm:spPr/>
      <dgm:t>
        <a:bodyPr/>
        <a:lstStyle/>
        <a:p>
          <a:pPr rtl="0"/>
          <a:r>
            <a:rPr lang="pt-PT">
              <a:latin typeface="Avenir Next LT Pro"/>
            </a:rPr>
            <a:t>Bem projetado promove a compreensão da organização mais favorável, ou seja, estes modelos de dados vão ser uma ferramentas de comunicação.</a:t>
          </a:r>
          <a:endParaRPr lang="en-US">
            <a:latin typeface="Avenir Next LT Pro"/>
          </a:endParaRPr>
        </a:p>
      </dgm:t>
    </dgm:pt>
    <dgm:pt modelId="{9FCFABFC-5EEE-4C5A-A87B-73A098D1EA9F}" type="parTrans" cxnId="{8D680DA9-D97B-43B4-BC6E-C25EADB550E8}">
      <dgm:prSet/>
      <dgm:spPr/>
      <dgm:t>
        <a:bodyPr/>
        <a:lstStyle/>
        <a:p>
          <a:endParaRPr lang="en-US"/>
        </a:p>
      </dgm:t>
    </dgm:pt>
    <dgm:pt modelId="{2895D597-E7F3-4051-8873-E5BD380A62F4}" type="sibTrans" cxnId="{8D680DA9-D97B-43B4-BC6E-C25EADB550E8}">
      <dgm:prSet/>
      <dgm:spPr/>
      <dgm:t>
        <a:bodyPr/>
        <a:lstStyle/>
        <a:p>
          <a:endParaRPr lang="en-US"/>
        </a:p>
      </dgm:t>
    </dgm:pt>
    <dgm:pt modelId="{EFC9C95B-E31C-4D84-84C1-747A5426E8A0}" type="pres">
      <dgm:prSet presAssocID="{B7858C36-0AFB-40D5-A2FD-294BCBAAC9D5}" presName="linear" presStyleCnt="0">
        <dgm:presLayoutVars>
          <dgm:animLvl val="lvl"/>
          <dgm:resizeHandles val="exact"/>
        </dgm:presLayoutVars>
      </dgm:prSet>
      <dgm:spPr/>
    </dgm:pt>
    <dgm:pt modelId="{9CC82160-B2B5-4B28-A5C0-34BD93EBAE9E}" type="pres">
      <dgm:prSet presAssocID="{F7EDFEF3-6E73-42F4-AC81-96EA119412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92FDE6-6513-4A17-AD70-9D75F471DBBE}" type="pres">
      <dgm:prSet presAssocID="{D4CFCAF4-ADA3-46D5-B908-F730C04B5AED}" presName="spacer" presStyleCnt="0"/>
      <dgm:spPr/>
    </dgm:pt>
    <dgm:pt modelId="{FB57B31F-56BA-441B-9765-C2EAF6567A47}" type="pres">
      <dgm:prSet presAssocID="{C4946591-D34E-42EC-B522-6EA8A2F6B36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E64D4C-1960-48D7-90E8-BD8BF602F091}" type="presOf" srcId="{C4946591-D34E-42EC-B522-6EA8A2F6B367}" destId="{FB57B31F-56BA-441B-9765-C2EAF6567A47}" srcOrd="0" destOrd="0" presId="urn:microsoft.com/office/officeart/2005/8/layout/vList2"/>
    <dgm:cxn modelId="{B3189877-14CB-48E8-A845-447A859EFA9B}" srcId="{B7858C36-0AFB-40D5-A2FD-294BCBAAC9D5}" destId="{F7EDFEF3-6E73-42F4-AC81-96EA1194121B}" srcOrd="0" destOrd="0" parTransId="{3A70D85D-19A8-4736-8525-581D4AF6EFC6}" sibTransId="{D4CFCAF4-ADA3-46D5-B908-F730C04B5AED}"/>
    <dgm:cxn modelId="{E9EB6295-A7E3-4F77-B834-574708C5A83E}" type="presOf" srcId="{F7EDFEF3-6E73-42F4-AC81-96EA1194121B}" destId="{9CC82160-B2B5-4B28-A5C0-34BD93EBAE9E}" srcOrd="0" destOrd="0" presId="urn:microsoft.com/office/officeart/2005/8/layout/vList2"/>
    <dgm:cxn modelId="{8D680DA9-D97B-43B4-BC6E-C25EADB550E8}" srcId="{B7858C36-0AFB-40D5-A2FD-294BCBAAC9D5}" destId="{C4946591-D34E-42EC-B522-6EA8A2F6B367}" srcOrd="1" destOrd="0" parTransId="{9FCFABFC-5EEE-4C5A-A87B-73A098D1EA9F}" sibTransId="{2895D597-E7F3-4051-8873-E5BD380A62F4}"/>
    <dgm:cxn modelId="{EE146BFA-12E0-4C8B-B8AD-71FAB762E111}" type="presOf" srcId="{B7858C36-0AFB-40D5-A2FD-294BCBAAC9D5}" destId="{EFC9C95B-E31C-4D84-84C1-747A5426E8A0}" srcOrd="0" destOrd="0" presId="urn:microsoft.com/office/officeart/2005/8/layout/vList2"/>
    <dgm:cxn modelId="{7DCCE7A9-2789-4421-B2CB-9DC8420396BA}" type="presParOf" srcId="{EFC9C95B-E31C-4D84-84C1-747A5426E8A0}" destId="{9CC82160-B2B5-4B28-A5C0-34BD93EBAE9E}" srcOrd="0" destOrd="0" presId="urn:microsoft.com/office/officeart/2005/8/layout/vList2"/>
    <dgm:cxn modelId="{39EC8116-41DE-471D-9454-A7B298F7F1B6}" type="presParOf" srcId="{EFC9C95B-E31C-4D84-84C1-747A5426E8A0}" destId="{4192FDE6-6513-4A17-AD70-9D75F471DBBE}" srcOrd="1" destOrd="0" presId="urn:microsoft.com/office/officeart/2005/8/layout/vList2"/>
    <dgm:cxn modelId="{4565D10C-7490-48AC-8C17-DF4A6A3DDA0A}" type="presParOf" srcId="{EFC9C95B-E31C-4D84-84C1-747A5426E8A0}" destId="{FB57B31F-56BA-441B-9765-C2EAF6567A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9C77BC-C721-4DBA-8D7C-13CD9C3D8D04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22848A-1134-4276-8E55-A0758E183CF4}">
      <dgm:prSet/>
      <dgm:spPr/>
      <dgm:t>
        <a:bodyPr/>
        <a:lstStyle/>
        <a:p>
          <a:r>
            <a:rPr lang="en-US"/>
            <a:t>INSERT</a:t>
          </a:r>
        </a:p>
      </dgm:t>
    </dgm:pt>
    <dgm:pt modelId="{0D738501-6948-400B-9D84-053CB0CF1352}" type="parTrans" cxnId="{1EE4E2BE-3C57-410C-9512-BCE4397D742B}">
      <dgm:prSet/>
      <dgm:spPr/>
      <dgm:t>
        <a:bodyPr/>
        <a:lstStyle/>
        <a:p>
          <a:endParaRPr lang="en-US"/>
        </a:p>
      </dgm:t>
    </dgm:pt>
    <dgm:pt modelId="{80C5709D-C14B-4D39-BBB7-9045B146949B}" type="sibTrans" cxnId="{1EE4E2BE-3C57-410C-9512-BCE4397D742B}">
      <dgm:prSet/>
      <dgm:spPr/>
      <dgm:t>
        <a:bodyPr/>
        <a:lstStyle/>
        <a:p>
          <a:endParaRPr lang="en-US"/>
        </a:p>
      </dgm:t>
    </dgm:pt>
    <dgm:pt modelId="{66E80E99-2CEE-4DAF-B17F-BEFFBA30A44A}">
      <dgm:prSet/>
      <dgm:spPr/>
      <dgm:t>
        <a:bodyPr/>
        <a:lstStyle/>
        <a:p>
          <a:r>
            <a:rPr lang="en-US" b="1"/>
            <a:t>INSERT INTO v_country_all (country_name, country_name_eng, country_code) VALUES ('Nova', 'New', 'NEW');</a:t>
          </a:r>
        </a:p>
      </dgm:t>
    </dgm:pt>
    <dgm:pt modelId="{2D399E78-DC4C-4CCE-A702-7ADAA67CB435}" type="parTrans" cxnId="{2B3BBEE2-6B4F-4776-9656-409078DCC8A8}">
      <dgm:prSet/>
      <dgm:spPr/>
      <dgm:t>
        <a:bodyPr/>
        <a:lstStyle/>
        <a:p>
          <a:endParaRPr lang="en-US"/>
        </a:p>
      </dgm:t>
    </dgm:pt>
    <dgm:pt modelId="{BD87E5EC-5D3F-4423-8FCC-3E9137C24840}" type="sibTrans" cxnId="{2B3BBEE2-6B4F-4776-9656-409078DCC8A8}">
      <dgm:prSet/>
      <dgm:spPr/>
      <dgm:t>
        <a:bodyPr/>
        <a:lstStyle/>
        <a:p>
          <a:endParaRPr lang="en-US"/>
        </a:p>
      </dgm:t>
    </dgm:pt>
    <dgm:pt modelId="{97B3E10F-A7CD-4058-9F41-34678C3560C5}">
      <dgm:prSet/>
      <dgm:spPr/>
      <dgm:t>
        <a:bodyPr/>
        <a:lstStyle/>
        <a:p>
          <a:r>
            <a:rPr lang="en-US"/>
            <a:t>UPDATE</a:t>
          </a:r>
        </a:p>
      </dgm:t>
    </dgm:pt>
    <dgm:pt modelId="{43DA2A79-FDBD-4822-91D2-0BDAC7C74581}" type="parTrans" cxnId="{283E934C-7496-413D-B35F-B3E742765590}">
      <dgm:prSet/>
      <dgm:spPr/>
      <dgm:t>
        <a:bodyPr/>
        <a:lstStyle/>
        <a:p>
          <a:endParaRPr lang="en-US"/>
        </a:p>
      </dgm:t>
    </dgm:pt>
    <dgm:pt modelId="{4BDF6400-9BB1-4DB9-BB6C-8A8F5FD8F761}" type="sibTrans" cxnId="{283E934C-7496-413D-B35F-B3E742765590}">
      <dgm:prSet/>
      <dgm:spPr/>
      <dgm:t>
        <a:bodyPr/>
        <a:lstStyle/>
        <a:p>
          <a:endParaRPr lang="en-US"/>
        </a:p>
      </dgm:t>
    </dgm:pt>
    <dgm:pt modelId="{40E9E656-8570-4824-8577-A7856325F839}">
      <dgm:prSet/>
      <dgm:spPr/>
      <dgm:t>
        <a:bodyPr/>
        <a:lstStyle/>
        <a:p>
          <a:r>
            <a:rPr lang="en-US" b="1"/>
            <a:t>UPDATE v_country_all SET country_name = 'Nova1'    WHERE id = 8;</a:t>
          </a:r>
        </a:p>
      </dgm:t>
    </dgm:pt>
    <dgm:pt modelId="{9FE1227F-17AD-4BC4-9FEE-DEC51CE62583}" type="parTrans" cxnId="{F20183B7-9789-436C-AFB7-9F036AB90239}">
      <dgm:prSet/>
      <dgm:spPr/>
      <dgm:t>
        <a:bodyPr/>
        <a:lstStyle/>
        <a:p>
          <a:endParaRPr lang="en-US"/>
        </a:p>
      </dgm:t>
    </dgm:pt>
    <dgm:pt modelId="{E225A31B-0FA6-474C-ABED-C7A5D45E48CC}" type="sibTrans" cxnId="{F20183B7-9789-436C-AFB7-9F036AB90239}">
      <dgm:prSet/>
      <dgm:spPr/>
      <dgm:t>
        <a:bodyPr/>
        <a:lstStyle/>
        <a:p>
          <a:endParaRPr lang="en-US"/>
        </a:p>
      </dgm:t>
    </dgm:pt>
    <dgm:pt modelId="{3389D7BF-4675-4B85-817F-7ADFE80CC3F2}">
      <dgm:prSet/>
      <dgm:spPr/>
      <dgm:t>
        <a:bodyPr/>
        <a:lstStyle/>
        <a:p>
          <a:r>
            <a:rPr lang="en-US"/>
            <a:t>DELETE</a:t>
          </a:r>
        </a:p>
      </dgm:t>
    </dgm:pt>
    <dgm:pt modelId="{C56EA7BD-F585-4BFA-9C79-5717F72E684F}" type="parTrans" cxnId="{D1C6C957-9138-4977-B190-8B48A50F67C3}">
      <dgm:prSet/>
      <dgm:spPr/>
      <dgm:t>
        <a:bodyPr/>
        <a:lstStyle/>
        <a:p>
          <a:endParaRPr lang="en-US"/>
        </a:p>
      </dgm:t>
    </dgm:pt>
    <dgm:pt modelId="{F36EBF54-DAB0-48F2-ADFD-9EB50A7B3DAE}" type="sibTrans" cxnId="{D1C6C957-9138-4977-B190-8B48A50F67C3}">
      <dgm:prSet/>
      <dgm:spPr/>
      <dgm:t>
        <a:bodyPr/>
        <a:lstStyle/>
        <a:p>
          <a:endParaRPr lang="en-US"/>
        </a:p>
      </dgm:t>
    </dgm:pt>
    <dgm:pt modelId="{BBD4FC8B-8353-4578-AC8B-68932B7ACD30}">
      <dgm:prSet/>
      <dgm:spPr/>
      <dgm:t>
        <a:bodyPr/>
        <a:lstStyle/>
        <a:p>
          <a:r>
            <a:rPr lang="en-US" b="1"/>
            <a:t>DELETE  FROM v_country_all WHERE id = 8;</a:t>
          </a:r>
        </a:p>
      </dgm:t>
    </dgm:pt>
    <dgm:pt modelId="{AD7307A4-ECB9-46E9-A002-4FA4612CFF33}" type="parTrans" cxnId="{E205681B-592E-437B-96A5-44BE6788CDA0}">
      <dgm:prSet/>
      <dgm:spPr/>
      <dgm:t>
        <a:bodyPr/>
        <a:lstStyle/>
        <a:p>
          <a:endParaRPr lang="en-US"/>
        </a:p>
      </dgm:t>
    </dgm:pt>
    <dgm:pt modelId="{F59E90FD-0937-4F23-B0EC-E8779734BD07}" type="sibTrans" cxnId="{E205681B-592E-437B-96A5-44BE6788CDA0}">
      <dgm:prSet/>
      <dgm:spPr/>
      <dgm:t>
        <a:bodyPr/>
        <a:lstStyle/>
        <a:p>
          <a:endParaRPr lang="en-US"/>
        </a:p>
      </dgm:t>
    </dgm:pt>
    <dgm:pt modelId="{AC576D18-7B6E-4912-BDBC-231B7BCE98F2}" type="pres">
      <dgm:prSet presAssocID="{BB9C77BC-C721-4DBA-8D7C-13CD9C3D8D04}" presName="Name0" presStyleCnt="0">
        <dgm:presLayoutVars>
          <dgm:dir/>
          <dgm:animLvl val="lvl"/>
          <dgm:resizeHandles val="exact"/>
        </dgm:presLayoutVars>
      </dgm:prSet>
      <dgm:spPr/>
    </dgm:pt>
    <dgm:pt modelId="{0A3F9257-9D9F-4693-A708-19E756FDA67D}" type="pres">
      <dgm:prSet presAssocID="{3722848A-1134-4276-8E55-A0758E183CF4}" presName="linNode" presStyleCnt="0"/>
      <dgm:spPr/>
    </dgm:pt>
    <dgm:pt modelId="{AD33DDF4-003E-40D8-839A-C406D51DD6CF}" type="pres">
      <dgm:prSet presAssocID="{3722848A-1134-4276-8E55-A0758E183CF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7D174762-767E-4AEB-B479-6C996084494A}" type="pres">
      <dgm:prSet presAssocID="{3722848A-1134-4276-8E55-A0758E183CF4}" presName="descendantText" presStyleLbl="alignNode1" presStyleIdx="0" presStyleCnt="3">
        <dgm:presLayoutVars>
          <dgm:bulletEnabled/>
        </dgm:presLayoutVars>
      </dgm:prSet>
      <dgm:spPr/>
    </dgm:pt>
    <dgm:pt modelId="{CB26992E-0C1D-478D-B018-7DD494202899}" type="pres">
      <dgm:prSet presAssocID="{80C5709D-C14B-4D39-BBB7-9045B146949B}" presName="sp" presStyleCnt="0"/>
      <dgm:spPr/>
    </dgm:pt>
    <dgm:pt modelId="{A4633958-0F86-4063-9951-FDCEAD0F6F6C}" type="pres">
      <dgm:prSet presAssocID="{97B3E10F-A7CD-4058-9F41-34678C3560C5}" presName="linNode" presStyleCnt="0"/>
      <dgm:spPr/>
    </dgm:pt>
    <dgm:pt modelId="{C79D5206-E839-4956-8B68-846D353B8FB4}" type="pres">
      <dgm:prSet presAssocID="{97B3E10F-A7CD-4058-9F41-34678C3560C5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642B19E6-F973-40F9-AA15-EC3D00278E01}" type="pres">
      <dgm:prSet presAssocID="{97B3E10F-A7CD-4058-9F41-34678C3560C5}" presName="descendantText" presStyleLbl="alignNode1" presStyleIdx="1" presStyleCnt="3">
        <dgm:presLayoutVars>
          <dgm:bulletEnabled/>
        </dgm:presLayoutVars>
      </dgm:prSet>
      <dgm:spPr/>
    </dgm:pt>
    <dgm:pt modelId="{FFDA4AEF-27C1-4492-A5BA-89496399A19B}" type="pres">
      <dgm:prSet presAssocID="{4BDF6400-9BB1-4DB9-BB6C-8A8F5FD8F761}" presName="sp" presStyleCnt="0"/>
      <dgm:spPr/>
    </dgm:pt>
    <dgm:pt modelId="{A0554F22-0CE2-45B7-8C37-C849576D0BDD}" type="pres">
      <dgm:prSet presAssocID="{3389D7BF-4675-4B85-817F-7ADFE80CC3F2}" presName="linNode" presStyleCnt="0"/>
      <dgm:spPr/>
    </dgm:pt>
    <dgm:pt modelId="{BEE543B3-4F7A-42A6-A35C-4F353D178BC9}" type="pres">
      <dgm:prSet presAssocID="{3389D7BF-4675-4B85-817F-7ADFE80CC3F2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A64853AF-A0D0-4074-ADC0-44581EF28A2F}" type="pres">
      <dgm:prSet presAssocID="{3389D7BF-4675-4B85-817F-7ADFE80CC3F2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205681B-592E-437B-96A5-44BE6788CDA0}" srcId="{3389D7BF-4675-4B85-817F-7ADFE80CC3F2}" destId="{BBD4FC8B-8353-4578-AC8B-68932B7ACD30}" srcOrd="0" destOrd="0" parTransId="{AD7307A4-ECB9-46E9-A002-4FA4612CFF33}" sibTransId="{F59E90FD-0937-4F23-B0EC-E8779734BD07}"/>
    <dgm:cxn modelId="{A2B91021-A845-4DF7-A3DC-99A9D6BB2497}" type="presOf" srcId="{3389D7BF-4675-4B85-817F-7ADFE80CC3F2}" destId="{BEE543B3-4F7A-42A6-A35C-4F353D178BC9}" srcOrd="0" destOrd="0" presId="urn:microsoft.com/office/officeart/2016/7/layout/VerticalHollowActionList"/>
    <dgm:cxn modelId="{C990C923-5F6B-4B64-90F9-1198890A12AA}" type="presOf" srcId="{BBD4FC8B-8353-4578-AC8B-68932B7ACD30}" destId="{A64853AF-A0D0-4074-ADC0-44581EF28A2F}" srcOrd="0" destOrd="0" presId="urn:microsoft.com/office/officeart/2016/7/layout/VerticalHollowActionList"/>
    <dgm:cxn modelId="{25A6C03C-4A1B-422A-831F-81C5618D28A0}" type="presOf" srcId="{BB9C77BC-C721-4DBA-8D7C-13CD9C3D8D04}" destId="{AC576D18-7B6E-4912-BDBC-231B7BCE98F2}" srcOrd="0" destOrd="0" presId="urn:microsoft.com/office/officeart/2016/7/layout/VerticalHollowActionList"/>
    <dgm:cxn modelId="{07D4A65D-6A62-479C-841A-DAA6C97831E5}" type="presOf" srcId="{3722848A-1134-4276-8E55-A0758E183CF4}" destId="{AD33DDF4-003E-40D8-839A-C406D51DD6CF}" srcOrd="0" destOrd="0" presId="urn:microsoft.com/office/officeart/2016/7/layout/VerticalHollowActionList"/>
    <dgm:cxn modelId="{283E934C-7496-413D-B35F-B3E742765590}" srcId="{BB9C77BC-C721-4DBA-8D7C-13CD9C3D8D04}" destId="{97B3E10F-A7CD-4058-9F41-34678C3560C5}" srcOrd="1" destOrd="0" parTransId="{43DA2A79-FDBD-4822-91D2-0BDAC7C74581}" sibTransId="{4BDF6400-9BB1-4DB9-BB6C-8A8F5FD8F761}"/>
    <dgm:cxn modelId="{D1C6C957-9138-4977-B190-8B48A50F67C3}" srcId="{BB9C77BC-C721-4DBA-8D7C-13CD9C3D8D04}" destId="{3389D7BF-4675-4B85-817F-7ADFE80CC3F2}" srcOrd="2" destOrd="0" parTransId="{C56EA7BD-F585-4BFA-9C79-5717F72E684F}" sibTransId="{F36EBF54-DAB0-48F2-ADFD-9EB50A7B3DAE}"/>
    <dgm:cxn modelId="{0AAC6FA4-9222-4172-A5CB-88F71C95B563}" type="presOf" srcId="{66E80E99-2CEE-4DAF-B17F-BEFFBA30A44A}" destId="{7D174762-767E-4AEB-B479-6C996084494A}" srcOrd="0" destOrd="0" presId="urn:microsoft.com/office/officeart/2016/7/layout/VerticalHollowActionList"/>
    <dgm:cxn modelId="{F20183B7-9789-436C-AFB7-9F036AB90239}" srcId="{97B3E10F-A7CD-4058-9F41-34678C3560C5}" destId="{40E9E656-8570-4824-8577-A7856325F839}" srcOrd="0" destOrd="0" parTransId="{9FE1227F-17AD-4BC4-9FEE-DEC51CE62583}" sibTransId="{E225A31B-0FA6-474C-ABED-C7A5D45E48CC}"/>
    <dgm:cxn modelId="{863A08BC-2CE9-4082-B619-F4377BD09EE1}" type="presOf" srcId="{97B3E10F-A7CD-4058-9F41-34678C3560C5}" destId="{C79D5206-E839-4956-8B68-846D353B8FB4}" srcOrd="0" destOrd="0" presId="urn:microsoft.com/office/officeart/2016/7/layout/VerticalHollowActionList"/>
    <dgm:cxn modelId="{1EE4E2BE-3C57-410C-9512-BCE4397D742B}" srcId="{BB9C77BC-C721-4DBA-8D7C-13CD9C3D8D04}" destId="{3722848A-1134-4276-8E55-A0758E183CF4}" srcOrd="0" destOrd="0" parTransId="{0D738501-6948-400B-9D84-053CB0CF1352}" sibTransId="{80C5709D-C14B-4D39-BBB7-9045B146949B}"/>
    <dgm:cxn modelId="{2B3BBEE2-6B4F-4776-9656-409078DCC8A8}" srcId="{3722848A-1134-4276-8E55-A0758E183CF4}" destId="{66E80E99-2CEE-4DAF-B17F-BEFFBA30A44A}" srcOrd="0" destOrd="0" parTransId="{2D399E78-DC4C-4CCE-A702-7ADAA67CB435}" sibTransId="{BD87E5EC-5D3F-4423-8FCC-3E9137C24840}"/>
    <dgm:cxn modelId="{225108E4-76E0-4CE4-A66C-28F5B7DDBB12}" type="presOf" srcId="{40E9E656-8570-4824-8577-A7856325F839}" destId="{642B19E6-F973-40F9-AA15-EC3D00278E01}" srcOrd="0" destOrd="0" presId="urn:microsoft.com/office/officeart/2016/7/layout/VerticalHollowActionList"/>
    <dgm:cxn modelId="{79D92EBE-65ED-473B-861B-BAA65BB0BC31}" type="presParOf" srcId="{AC576D18-7B6E-4912-BDBC-231B7BCE98F2}" destId="{0A3F9257-9D9F-4693-A708-19E756FDA67D}" srcOrd="0" destOrd="0" presId="urn:microsoft.com/office/officeart/2016/7/layout/VerticalHollowActionList"/>
    <dgm:cxn modelId="{B5517E3A-9FE7-4389-B37D-5C4727C468E1}" type="presParOf" srcId="{0A3F9257-9D9F-4693-A708-19E756FDA67D}" destId="{AD33DDF4-003E-40D8-839A-C406D51DD6CF}" srcOrd="0" destOrd="0" presId="urn:microsoft.com/office/officeart/2016/7/layout/VerticalHollowActionList"/>
    <dgm:cxn modelId="{B4CA7AA5-5DDF-4B97-ACDE-054C089145BC}" type="presParOf" srcId="{0A3F9257-9D9F-4693-A708-19E756FDA67D}" destId="{7D174762-767E-4AEB-B479-6C996084494A}" srcOrd="1" destOrd="0" presId="urn:microsoft.com/office/officeart/2016/7/layout/VerticalHollowActionList"/>
    <dgm:cxn modelId="{DCE1E2E1-AC74-45A3-9091-23C7D5C9C932}" type="presParOf" srcId="{AC576D18-7B6E-4912-BDBC-231B7BCE98F2}" destId="{CB26992E-0C1D-478D-B018-7DD494202899}" srcOrd="1" destOrd="0" presId="urn:microsoft.com/office/officeart/2016/7/layout/VerticalHollowActionList"/>
    <dgm:cxn modelId="{D8EEBD1A-B0A0-4EE3-8EF7-33E3C9E82C79}" type="presParOf" srcId="{AC576D18-7B6E-4912-BDBC-231B7BCE98F2}" destId="{A4633958-0F86-4063-9951-FDCEAD0F6F6C}" srcOrd="2" destOrd="0" presId="urn:microsoft.com/office/officeart/2016/7/layout/VerticalHollowActionList"/>
    <dgm:cxn modelId="{617329A0-B32E-47D2-A299-8D4EB69C5E60}" type="presParOf" srcId="{A4633958-0F86-4063-9951-FDCEAD0F6F6C}" destId="{C79D5206-E839-4956-8B68-846D353B8FB4}" srcOrd="0" destOrd="0" presId="urn:microsoft.com/office/officeart/2016/7/layout/VerticalHollowActionList"/>
    <dgm:cxn modelId="{DD91A0FA-51DB-4DAE-96EB-A6B27AD576DB}" type="presParOf" srcId="{A4633958-0F86-4063-9951-FDCEAD0F6F6C}" destId="{642B19E6-F973-40F9-AA15-EC3D00278E01}" srcOrd="1" destOrd="0" presId="urn:microsoft.com/office/officeart/2016/7/layout/VerticalHollowActionList"/>
    <dgm:cxn modelId="{1A086237-2139-4845-B1BA-352E1FE02549}" type="presParOf" srcId="{AC576D18-7B6E-4912-BDBC-231B7BCE98F2}" destId="{FFDA4AEF-27C1-4492-A5BA-89496399A19B}" srcOrd="3" destOrd="0" presId="urn:microsoft.com/office/officeart/2016/7/layout/VerticalHollowActionList"/>
    <dgm:cxn modelId="{9D2C9B1D-F52B-4FFF-949B-F10EFDBC7EB1}" type="presParOf" srcId="{AC576D18-7B6E-4912-BDBC-231B7BCE98F2}" destId="{A0554F22-0CE2-45B7-8C37-C849576D0BDD}" srcOrd="4" destOrd="0" presId="urn:microsoft.com/office/officeart/2016/7/layout/VerticalHollowActionList"/>
    <dgm:cxn modelId="{EF1C318D-4B8D-444A-AB3F-168690448E4C}" type="presParOf" srcId="{A0554F22-0CE2-45B7-8C37-C849576D0BDD}" destId="{BEE543B3-4F7A-42A6-A35C-4F353D178BC9}" srcOrd="0" destOrd="0" presId="urn:microsoft.com/office/officeart/2016/7/layout/VerticalHollowActionList"/>
    <dgm:cxn modelId="{83945B5A-098E-48AA-B348-3AF160755F04}" type="presParOf" srcId="{A0554F22-0CE2-45B7-8C37-C849576D0BDD}" destId="{A64853AF-A0D0-4074-ADC0-44581EF28A2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1F5E62-040C-400D-BC3D-37D6C27B76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29054F-BF38-482F-BED1-6752DFFD9D34}">
      <dgm:prSet/>
      <dgm:spPr/>
      <dgm:t>
        <a:bodyPr/>
        <a:lstStyle/>
        <a:p>
          <a:r>
            <a:rPr lang="pt-PT"/>
            <a:t>Este procedimento é baseado na Common Language Runtime na plataforma .NET e permite ser programado nas linguagens .NET.</a:t>
          </a:r>
          <a:endParaRPr lang="en-US"/>
        </a:p>
      </dgm:t>
    </dgm:pt>
    <dgm:pt modelId="{6A8AD9F0-7920-42C2-9518-B93995C52323}" type="parTrans" cxnId="{5FC97FEE-EB44-4698-93B3-E82D7F45011D}">
      <dgm:prSet/>
      <dgm:spPr/>
      <dgm:t>
        <a:bodyPr/>
        <a:lstStyle/>
        <a:p>
          <a:endParaRPr lang="en-US"/>
        </a:p>
      </dgm:t>
    </dgm:pt>
    <dgm:pt modelId="{D6C8844C-029D-4EBF-8D21-A38AD2ACBF90}" type="sibTrans" cxnId="{5FC97FEE-EB44-4698-93B3-E82D7F45011D}">
      <dgm:prSet/>
      <dgm:spPr/>
      <dgm:t>
        <a:bodyPr/>
        <a:lstStyle/>
        <a:p>
          <a:endParaRPr lang="en-US"/>
        </a:p>
      </dgm:t>
    </dgm:pt>
    <dgm:pt modelId="{49D3BC31-5CD1-4BDE-B551-37DF6270ABAB}">
      <dgm:prSet/>
      <dgm:spPr/>
      <dgm:t>
        <a:bodyPr/>
        <a:lstStyle/>
        <a:p>
          <a:r>
            <a:rPr lang="pt-PT"/>
            <a:t>Pode invocar as seguintes instruções:</a:t>
          </a:r>
          <a:endParaRPr lang="en-US"/>
        </a:p>
      </dgm:t>
    </dgm:pt>
    <dgm:pt modelId="{96043707-E418-4BC5-B193-27D78B1189E3}" type="parTrans" cxnId="{B41BB7F0-F20D-4DAC-B588-11BADF7C4B33}">
      <dgm:prSet/>
      <dgm:spPr/>
      <dgm:t>
        <a:bodyPr/>
        <a:lstStyle/>
        <a:p>
          <a:endParaRPr lang="en-US"/>
        </a:p>
      </dgm:t>
    </dgm:pt>
    <dgm:pt modelId="{525B6F39-9F7D-4D77-94F7-FAB3E9C7E382}" type="sibTrans" cxnId="{B41BB7F0-F20D-4DAC-B588-11BADF7C4B33}">
      <dgm:prSet/>
      <dgm:spPr/>
      <dgm:t>
        <a:bodyPr/>
        <a:lstStyle/>
        <a:p>
          <a:endParaRPr lang="en-US"/>
        </a:p>
      </dgm:t>
    </dgm:pt>
    <dgm:pt modelId="{4723180F-ECDE-41C6-AF83-5897A079512D}">
      <dgm:prSet/>
      <dgm:spPr/>
      <dgm:t>
        <a:bodyPr/>
        <a:lstStyle/>
        <a:p>
          <a:r>
            <a:rPr lang="pt-PT"/>
            <a:t>DDL (Linguagem de Definição de Dados);</a:t>
          </a:r>
          <a:endParaRPr lang="en-US"/>
        </a:p>
      </dgm:t>
    </dgm:pt>
    <dgm:pt modelId="{9377D827-3459-46B4-AF04-A3FD63336831}" type="parTrans" cxnId="{E79721F8-8C16-45F9-BCDC-393BC633F94D}">
      <dgm:prSet/>
      <dgm:spPr/>
      <dgm:t>
        <a:bodyPr/>
        <a:lstStyle/>
        <a:p>
          <a:endParaRPr lang="en-US"/>
        </a:p>
      </dgm:t>
    </dgm:pt>
    <dgm:pt modelId="{89E8929F-4ECF-4B2A-84B4-A4F217E5A1A1}" type="sibTrans" cxnId="{E79721F8-8C16-45F9-BCDC-393BC633F94D}">
      <dgm:prSet/>
      <dgm:spPr/>
      <dgm:t>
        <a:bodyPr/>
        <a:lstStyle/>
        <a:p>
          <a:endParaRPr lang="en-US"/>
        </a:p>
      </dgm:t>
    </dgm:pt>
    <dgm:pt modelId="{CA6B2953-7CF5-41B7-A595-5BBDA386882F}">
      <dgm:prSet/>
      <dgm:spPr/>
      <dgm:t>
        <a:bodyPr/>
        <a:lstStyle/>
        <a:p>
          <a:r>
            <a:rPr lang="pt-PT"/>
            <a:t>DML (Linguagem de Manipulação de Dados).</a:t>
          </a:r>
          <a:endParaRPr lang="en-US"/>
        </a:p>
      </dgm:t>
    </dgm:pt>
    <dgm:pt modelId="{A93A3CCA-64CE-441F-A9A2-043B9F42831A}" type="parTrans" cxnId="{1AE9C580-16E7-4972-931D-FC9DE04C2221}">
      <dgm:prSet/>
      <dgm:spPr/>
      <dgm:t>
        <a:bodyPr/>
        <a:lstStyle/>
        <a:p>
          <a:endParaRPr lang="en-US"/>
        </a:p>
      </dgm:t>
    </dgm:pt>
    <dgm:pt modelId="{90799A5F-9F71-4AC9-89DD-84360FCB9496}" type="sibTrans" cxnId="{1AE9C580-16E7-4972-931D-FC9DE04C2221}">
      <dgm:prSet/>
      <dgm:spPr/>
      <dgm:t>
        <a:bodyPr/>
        <a:lstStyle/>
        <a:p>
          <a:endParaRPr lang="en-US"/>
        </a:p>
      </dgm:t>
    </dgm:pt>
    <dgm:pt modelId="{E61BF672-DC1B-48A2-9600-987E08822D9F}" type="pres">
      <dgm:prSet presAssocID="{741F5E62-040C-400D-BC3D-37D6C27B76DB}" presName="root" presStyleCnt="0">
        <dgm:presLayoutVars>
          <dgm:dir/>
          <dgm:resizeHandles val="exact"/>
        </dgm:presLayoutVars>
      </dgm:prSet>
      <dgm:spPr/>
    </dgm:pt>
    <dgm:pt modelId="{3F75470F-A3B9-4251-8722-BAEBA6D03404}" type="pres">
      <dgm:prSet presAssocID="{E629054F-BF38-482F-BED1-6752DFFD9D34}" presName="compNode" presStyleCnt="0"/>
      <dgm:spPr/>
    </dgm:pt>
    <dgm:pt modelId="{47885005-4A0F-40D3-A9B0-D3E117170A4C}" type="pres">
      <dgm:prSet presAssocID="{E629054F-BF38-482F-BED1-6752DFFD9D34}" presName="bgRect" presStyleLbl="bgShp" presStyleIdx="0" presStyleCnt="2"/>
      <dgm:spPr/>
    </dgm:pt>
    <dgm:pt modelId="{DAFA2FF2-9834-4001-BACE-1C3081711E33}" type="pres">
      <dgm:prSet presAssocID="{E629054F-BF38-482F-BED1-6752DFFD9D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D6E849F2-E729-4B40-A90A-F6912BC6D18C}" type="pres">
      <dgm:prSet presAssocID="{E629054F-BF38-482F-BED1-6752DFFD9D34}" presName="spaceRect" presStyleCnt="0"/>
      <dgm:spPr/>
    </dgm:pt>
    <dgm:pt modelId="{22DCB240-89BE-4C82-ADE9-E50A5E79F401}" type="pres">
      <dgm:prSet presAssocID="{E629054F-BF38-482F-BED1-6752DFFD9D34}" presName="parTx" presStyleLbl="revTx" presStyleIdx="0" presStyleCnt="3">
        <dgm:presLayoutVars>
          <dgm:chMax val="0"/>
          <dgm:chPref val="0"/>
        </dgm:presLayoutVars>
      </dgm:prSet>
      <dgm:spPr/>
    </dgm:pt>
    <dgm:pt modelId="{54173B52-8A92-46DB-8C99-CC302126C31F}" type="pres">
      <dgm:prSet presAssocID="{D6C8844C-029D-4EBF-8D21-A38AD2ACBF90}" presName="sibTrans" presStyleCnt="0"/>
      <dgm:spPr/>
    </dgm:pt>
    <dgm:pt modelId="{93586E17-A71D-4761-8EAA-4EEB7C529658}" type="pres">
      <dgm:prSet presAssocID="{49D3BC31-5CD1-4BDE-B551-37DF6270ABAB}" presName="compNode" presStyleCnt="0"/>
      <dgm:spPr/>
    </dgm:pt>
    <dgm:pt modelId="{3821E0A8-F13F-49EB-B398-524B0A9B80B8}" type="pres">
      <dgm:prSet presAssocID="{49D3BC31-5CD1-4BDE-B551-37DF6270ABAB}" presName="bgRect" presStyleLbl="bgShp" presStyleIdx="1" presStyleCnt="2"/>
      <dgm:spPr/>
    </dgm:pt>
    <dgm:pt modelId="{F6FDD064-C44B-4225-9A55-29CCA07E9D47}" type="pres">
      <dgm:prSet presAssocID="{49D3BC31-5CD1-4BDE-B551-37DF6270AB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ligado"/>
        </a:ext>
      </dgm:extLst>
    </dgm:pt>
    <dgm:pt modelId="{30A70C99-0507-47A6-95F7-B6D54BD36623}" type="pres">
      <dgm:prSet presAssocID="{49D3BC31-5CD1-4BDE-B551-37DF6270ABAB}" presName="spaceRect" presStyleCnt="0"/>
      <dgm:spPr/>
    </dgm:pt>
    <dgm:pt modelId="{D8260A76-0BF4-40AC-BDE3-EE4E59D410A7}" type="pres">
      <dgm:prSet presAssocID="{49D3BC31-5CD1-4BDE-B551-37DF6270ABAB}" presName="parTx" presStyleLbl="revTx" presStyleIdx="1" presStyleCnt="3">
        <dgm:presLayoutVars>
          <dgm:chMax val="0"/>
          <dgm:chPref val="0"/>
        </dgm:presLayoutVars>
      </dgm:prSet>
      <dgm:spPr/>
    </dgm:pt>
    <dgm:pt modelId="{06EEC4A2-7CE8-4CBB-B4B5-A97AB90A20C7}" type="pres">
      <dgm:prSet presAssocID="{49D3BC31-5CD1-4BDE-B551-37DF6270ABAB}" presName="desTx" presStyleLbl="revTx" presStyleIdx="2" presStyleCnt="3">
        <dgm:presLayoutVars/>
      </dgm:prSet>
      <dgm:spPr/>
    </dgm:pt>
  </dgm:ptLst>
  <dgm:cxnLst>
    <dgm:cxn modelId="{B92BC049-D6A3-4DCB-B718-F0452F0A8240}" type="presOf" srcId="{4723180F-ECDE-41C6-AF83-5897A079512D}" destId="{06EEC4A2-7CE8-4CBB-B4B5-A97AB90A20C7}" srcOrd="0" destOrd="0" presId="urn:microsoft.com/office/officeart/2018/2/layout/IconVerticalSolidList"/>
    <dgm:cxn modelId="{F4B3AC54-E0D2-4E3A-9EF7-2DE426B2C6D1}" type="presOf" srcId="{E629054F-BF38-482F-BED1-6752DFFD9D34}" destId="{22DCB240-89BE-4C82-ADE9-E50A5E79F401}" srcOrd="0" destOrd="0" presId="urn:microsoft.com/office/officeart/2018/2/layout/IconVerticalSolidList"/>
    <dgm:cxn modelId="{71DDBC55-0FD2-4CC1-8AB8-F28690665838}" type="presOf" srcId="{49D3BC31-5CD1-4BDE-B551-37DF6270ABAB}" destId="{D8260A76-0BF4-40AC-BDE3-EE4E59D410A7}" srcOrd="0" destOrd="0" presId="urn:microsoft.com/office/officeart/2018/2/layout/IconVerticalSolidList"/>
    <dgm:cxn modelId="{C7224878-2D0A-4962-9598-F197EEF31D48}" type="presOf" srcId="{CA6B2953-7CF5-41B7-A595-5BBDA386882F}" destId="{06EEC4A2-7CE8-4CBB-B4B5-A97AB90A20C7}" srcOrd="0" destOrd="1" presId="urn:microsoft.com/office/officeart/2018/2/layout/IconVerticalSolidList"/>
    <dgm:cxn modelId="{1AE9C580-16E7-4972-931D-FC9DE04C2221}" srcId="{49D3BC31-5CD1-4BDE-B551-37DF6270ABAB}" destId="{CA6B2953-7CF5-41B7-A595-5BBDA386882F}" srcOrd="1" destOrd="0" parTransId="{A93A3CCA-64CE-441F-A9A2-043B9F42831A}" sibTransId="{90799A5F-9F71-4AC9-89DD-84360FCB9496}"/>
    <dgm:cxn modelId="{4FF683A0-7628-4190-B8E5-BAFC2CB907D2}" type="presOf" srcId="{741F5E62-040C-400D-BC3D-37D6C27B76DB}" destId="{E61BF672-DC1B-48A2-9600-987E08822D9F}" srcOrd="0" destOrd="0" presId="urn:microsoft.com/office/officeart/2018/2/layout/IconVerticalSolidList"/>
    <dgm:cxn modelId="{5FC97FEE-EB44-4698-93B3-E82D7F45011D}" srcId="{741F5E62-040C-400D-BC3D-37D6C27B76DB}" destId="{E629054F-BF38-482F-BED1-6752DFFD9D34}" srcOrd="0" destOrd="0" parTransId="{6A8AD9F0-7920-42C2-9518-B93995C52323}" sibTransId="{D6C8844C-029D-4EBF-8D21-A38AD2ACBF90}"/>
    <dgm:cxn modelId="{B41BB7F0-F20D-4DAC-B588-11BADF7C4B33}" srcId="{741F5E62-040C-400D-BC3D-37D6C27B76DB}" destId="{49D3BC31-5CD1-4BDE-B551-37DF6270ABAB}" srcOrd="1" destOrd="0" parTransId="{96043707-E418-4BC5-B193-27D78B1189E3}" sibTransId="{525B6F39-9F7D-4D77-94F7-FAB3E9C7E382}"/>
    <dgm:cxn modelId="{E79721F8-8C16-45F9-BCDC-393BC633F94D}" srcId="{49D3BC31-5CD1-4BDE-B551-37DF6270ABAB}" destId="{4723180F-ECDE-41C6-AF83-5897A079512D}" srcOrd="0" destOrd="0" parTransId="{9377D827-3459-46B4-AF04-A3FD63336831}" sibTransId="{89E8929F-4ECF-4B2A-84B4-A4F217E5A1A1}"/>
    <dgm:cxn modelId="{392E5D5B-6E9A-4232-8BCD-A01C42D7FC61}" type="presParOf" srcId="{E61BF672-DC1B-48A2-9600-987E08822D9F}" destId="{3F75470F-A3B9-4251-8722-BAEBA6D03404}" srcOrd="0" destOrd="0" presId="urn:microsoft.com/office/officeart/2018/2/layout/IconVerticalSolidList"/>
    <dgm:cxn modelId="{BD44A0D6-E01B-4DC1-ABE3-BFB9F9A37420}" type="presParOf" srcId="{3F75470F-A3B9-4251-8722-BAEBA6D03404}" destId="{47885005-4A0F-40D3-A9B0-D3E117170A4C}" srcOrd="0" destOrd="0" presId="urn:microsoft.com/office/officeart/2018/2/layout/IconVerticalSolidList"/>
    <dgm:cxn modelId="{6DA86781-30AB-4584-801E-878BDB9A6B98}" type="presParOf" srcId="{3F75470F-A3B9-4251-8722-BAEBA6D03404}" destId="{DAFA2FF2-9834-4001-BACE-1C3081711E33}" srcOrd="1" destOrd="0" presId="urn:microsoft.com/office/officeart/2018/2/layout/IconVerticalSolidList"/>
    <dgm:cxn modelId="{C2DBFE99-C933-41C4-B3AF-745B56232337}" type="presParOf" srcId="{3F75470F-A3B9-4251-8722-BAEBA6D03404}" destId="{D6E849F2-E729-4B40-A90A-F6912BC6D18C}" srcOrd="2" destOrd="0" presId="urn:microsoft.com/office/officeart/2018/2/layout/IconVerticalSolidList"/>
    <dgm:cxn modelId="{42918D39-E465-453A-B27E-2D4E1CBD7662}" type="presParOf" srcId="{3F75470F-A3B9-4251-8722-BAEBA6D03404}" destId="{22DCB240-89BE-4C82-ADE9-E50A5E79F401}" srcOrd="3" destOrd="0" presId="urn:microsoft.com/office/officeart/2018/2/layout/IconVerticalSolidList"/>
    <dgm:cxn modelId="{CDFC0203-AC56-4CAF-A7F6-749852EBA68E}" type="presParOf" srcId="{E61BF672-DC1B-48A2-9600-987E08822D9F}" destId="{54173B52-8A92-46DB-8C99-CC302126C31F}" srcOrd="1" destOrd="0" presId="urn:microsoft.com/office/officeart/2018/2/layout/IconVerticalSolidList"/>
    <dgm:cxn modelId="{0B2D8726-E033-4680-A2AD-37AF01BFA711}" type="presParOf" srcId="{E61BF672-DC1B-48A2-9600-987E08822D9F}" destId="{93586E17-A71D-4761-8EAA-4EEB7C529658}" srcOrd="2" destOrd="0" presId="urn:microsoft.com/office/officeart/2018/2/layout/IconVerticalSolidList"/>
    <dgm:cxn modelId="{85AC4032-77F9-491C-99DC-051670FCFCCE}" type="presParOf" srcId="{93586E17-A71D-4761-8EAA-4EEB7C529658}" destId="{3821E0A8-F13F-49EB-B398-524B0A9B80B8}" srcOrd="0" destOrd="0" presId="urn:microsoft.com/office/officeart/2018/2/layout/IconVerticalSolidList"/>
    <dgm:cxn modelId="{90471867-B0FC-4276-92BF-CE5599A28D63}" type="presParOf" srcId="{93586E17-A71D-4761-8EAA-4EEB7C529658}" destId="{F6FDD064-C44B-4225-9A55-29CCA07E9D47}" srcOrd="1" destOrd="0" presId="urn:microsoft.com/office/officeart/2018/2/layout/IconVerticalSolidList"/>
    <dgm:cxn modelId="{B77DD69C-C399-40B6-8D32-4882A28EE195}" type="presParOf" srcId="{93586E17-A71D-4761-8EAA-4EEB7C529658}" destId="{30A70C99-0507-47A6-95F7-B6D54BD36623}" srcOrd="2" destOrd="0" presId="urn:microsoft.com/office/officeart/2018/2/layout/IconVerticalSolidList"/>
    <dgm:cxn modelId="{A304030A-AEA5-4ADB-A7A5-3F70D321F31A}" type="presParOf" srcId="{93586E17-A71D-4761-8EAA-4EEB7C529658}" destId="{D8260A76-0BF4-40AC-BDE3-EE4E59D410A7}" srcOrd="3" destOrd="0" presId="urn:microsoft.com/office/officeart/2018/2/layout/IconVerticalSolidList"/>
    <dgm:cxn modelId="{87BA3513-3C09-41F7-8961-5D629DCD7098}" type="presParOf" srcId="{93586E17-A71D-4761-8EAA-4EEB7C529658}" destId="{06EEC4A2-7CE8-4CBB-B4B5-A97AB90A20C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86D33-5DC5-4B34-B946-469C2C03DE79}">
      <dsp:nvSpPr>
        <dsp:cNvPr id="0" name=""/>
        <dsp:cNvSpPr/>
      </dsp:nvSpPr>
      <dsp:spPr>
        <a:xfrm>
          <a:off x="505158" y="0"/>
          <a:ext cx="5725126" cy="556460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2FEBC-6ADE-4331-8E1A-F76AE736ABF8}">
      <dsp:nvSpPr>
        <dsp:cNvPr id="0" name=""/>
        <dsp:cNvSpPr/>
      </dsp:nvSpPr>
      <dsp:spPr>
        <a:xfrm>
          <a:off x="7235" y="1669380"/>
          <a:ext cx="2167970" cy="2225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latin typeface="Tw Cen MT"/>
            </a:rPr>
            <a:t>Análise da informação</a:t>
          </a:r>
          <a:endParaRPr lang="pt-PT" sz="2400" kern="1200"/>
        </a:p>
      </dsp:txBody>
      <dsp:txXfrm>
        <a:off x="113067" y="1775212"/>
        <a:ext cx="1956306" cy="2014176"/>
      </dsp:txXfrm>
    </dsp:sp>
    <dsp:sp modelId="{69591851-5694-42CC-8576-FB787CCDBDCA}">
      <dsp:nvSpPr>
        <dsp:cNvPr id="0" name=""/>
        <dsp:cNvSpPr/>
      </dsp:nvSpPr>
      <dsp:spPr>
        <a:xfrm>
          <a:off x="2283736" y="1669380"/>
          <a:ext cx="2167970" cy="2225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latin typeface="Tw Cen MT"/>
            </a:rPr>
            <a:t>Conjunto de tabelas</a:t>
          </a:r>
          <a:endParaRPr lang="pt-PT" sz="2400" kern="1200"/>
        </a:p>
      </dsp:txBody>
      <dsp:txXfrm>
        <a:off x="2389568" y="1775212"/>
        <a:ext cx="1956306" cy="2014176"/>
      </dsp:txXfrm>
    </dsp:sp>
    <dsp:sp modelId="{3E584DB7-ACAF-4DD9-ABE7-95F579871398}">
      <dsp:nvSpPr>
        <dsp:cNvPr id="0" name=""/>
        <dsp:cNvSpPr/>
      </dsp:nvSpPr>
      <dsp:spPr>
        <a:xfrm>
          <a:off x="4560236" y="1669380"/>
          <a:ext cx="2167970" cy="2225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latin typeface="Tw Cen MT"/>
            </a:rPr>
            <a:t>Normalização de tabelas</a:t>
          </a:r>
        </a:p>
      </dsp:txBody>
      <dsp:txXfrm>
        <a:off x="4666068" y="1775212"/>
        <a:ext cx="1956306" cy="20141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DBF59-6796-466E-85FD-0CA89BF4DD11}">
      <dsp:nvSpPr>
        <dsp:cNvPr id="0" name=""/>
        <dsp:cNvSpPr/>
      </dsp:nvSpPr>
      <dsp:spPr>
        <a:xfrm>
          <a:off x="0" y="421432"/>
          <a:ext cx="621101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10FD2-6718-46AF-B37D-F3A7BF6B61F5}">
      <dsp:nvSpPr>
        <dsp:cNvPr id="0" name=""/>
        <dsp:cNvSpPr/>
      </dsp:nvSpPr>
      <dsp:spPr>
        <a:xfrm>
          <a:off x="310550" y="52431"/>
          <a:ext cx="4347713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33" tIns="0" rIns="164333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err="1"/>
            <a:t>Atomicity</a:t>
          </a:r>
          <a:r>
            <a:rPr lang="pt-PT" sz="2500" kern="1200"/>
            <a:t> (Atomicidade) </a:t>
          </a:r>
        </a:p>
      </dsp:txBody>
      <dsp:txXfrm>
        <a:off x="346576" y="88457"/>
        <a:ext cx="4275661" cy="665948"/>
      </dsp:txXfrm>
    </dsp:sp>
    <dsp:sp modelId="{DCEDA875-B001-4476-BF20-EBE4047165B9}">
      <dsp:nvSpPr>
        <dsp:cNvPr id="0" name=""/>
        <dsp:cNvSpPr/>
      </dsp:nvSpPr>
      <dsp:spPr>
        <a:xfrm>
          <a:off x="0" y="1555432"/>
          <a:ext cx="621101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F84A5-5EA9-402A-8EC0-13A30D25F284}">
      <dsp:nvSpPr>
        <dsp:cNvPr id="0" name=""/>
        <dsp:cNvSpPr/>
      </dsp:nvSpPr>
      <dsp:spPr>
        <a:xfrm>
          <a:off x="310550" y="1186432"/>
          <a:ext cx="434771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33" tIns="0" rIns="164333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Consistency (Consistência</a:t>
          </a:r>
          <a:r>
            <a:rPr lang="pt-PT" sz="2500" kern="1200">
              <a:latin typeface="Tw Cen MT"/>
            </a:rPr>
            <a:t>)</a:t>
          </a:r>
          <a:endParaRPr lang="pt-PT" sz="2500" kern="1200"/>
        </a:p>
      </dsp:txBody>
      <dsp:txXfrm>
        <a:off x="346576" y="1222458"/>
        <a:ext cx="4275661" cy="665948"/>
      </dsp:txXfrm>
    </dsp:sp>
    <dsp:sp modelId="{3BADE011-A52C-42E5-B866-8D7ECE78C5D6}">
      <dsp:nvSpPr>
        <dsp:cNvPr id="0" name=""/>
        <dsp:cNvSpPr/>
      </dsp:nvSpPr>
      <dsp:spPr>
        <a:xfrm>
          <a:off x="0" y="2689432"/>
          <a:ext cx="621101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9F77-9DAA-4016-AEC1-B2A5D3AFC1C0}">
      <dsp:nvSpPr>
        <dsp:cNvPr id="0" name=""/>
        <dsp:cNvSpPr/>
      </dsp:nvSpPr>
      <dsp:spPr>
        <a:xfrm>
          <a:off x="310550" y="2320432"/>
          <a:ext cx="434771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33" tIns="0" rIns="164333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err="1"/>
            <a:t>Isolation</a:t>
          </a:r>
          <a:r>
            <a:rPr lang="pt-PT" sz="2500" kern="1200"/>
            <a:t> (Isolamento)</a:t>
          </a:r>
        </a:p>
      </dsp:txBody>
      <dsp:txXfrm>
        <a:off x="346576" y="2356458"/>
        <a:ext cx="4275661" cy="665948"/>
      </dsp:txXfrm>
    </dsp:sp>
    <dsp:sp modelId="{4B389464-FC84-4AFB-888B-3179FDF969A9}">
      <dsp:nvSpPr>
        <dsp:cNvPr id="0" name=""/>
        <dsp:cNvSpPr/>
      </dsp:nvSpPr>
      <dsp:spPr>
        <a:xfrm>
          <a:off x="0" y="3823432"/>
          <a:ext cx="621101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DA36E-46FB-4A1E-8272-633B98865686}">
      <dsp:nvSpPr>
        <dsp:cNvPr id="0" name=""/>
        <dsp:cNvSpPr/>
      </dsp:nvSpPr>
      <dsp:spPr>
        <a:xfrm>
          <a:off x="310550" y="3454432"/>
          <a:ext cx="4347713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33" tIns="0" rIns="164333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err="1"/>
            <a:t>Durability</a:t>
          </a:r>
          <a:r>
            <a:rPr lang="pt-PT" sz="2500" kern="1200"/>
            <a:t> (Persistência)</a:t>
          </a:r>
        </a:p>
      </dsp:txBody>
      <dsp:txXfrm>
        <a:off x="346576" y="3490458"/>
        <a:ext cx="4275661" cy="665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36B9-634C-4496-B0A2-DE87B327B3A4}">
      <dsp:nvSpPr>
        <dsp:cNvPr id="0" name=""/>
        <dsp:cNvSpPr/>
      </dsp:nvSpPr>
      <dsp:spPr>
        <a:xfrm>
          <a:off x="558" y="914623"/>
          <a:ext cx="1828353" cy="1828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>
              <a:latin typeface="Tw Cen MT"/>
            </a:rPr>
            <a:t> Instruções bem sucedidas</a:t>
          </a:r>
          <a:endParaRPr lang="pt-PT" sz="2300" kern="1200"/>
        </a:p>
      </dsp:txBody>
      <dsp:txXfrm>
        <a:off x="268314" y="1182379"/>
        <a:ext cx="1292841" cy="1292841"/>
      </dsp:txXfrm>
    </dsp:sp>
    <dsp:sp modelId="{E39F0093-52B1-4A0B-BF45-CB1B14013E98}">
      <dsp:nvSpPr>
        <dsp:cNvPr id="0" name=""/>
        <dsp:cNvSpPr/>
      </dsp:nvSpPr>
      <dsp:spPr>
        <a:xfrm rot="5400000">
          <a:off x="1979750" y="1586543"/>
          <a:ext cx="639923" cy="48451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7394-39E7-4AF1-8A90-7E3C45494E87}">
      <dsp:nvSpPr>
        <dsp:cNvPr id="0" name=""/>
        <dsp:cNvSpPr/>
      </dsp:nvSpPr>
      <dsp:spPr>
        <a:xfrm>
          <a:off x="2743088" y="914623"/>
          <a:ext cx="1828353" cy="18283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>
              <a:latin typeface="Tw Cen MT"/>
            </a:rPr>
            <a:t>COMMIT</a:t>
          </a:r>
          <a:endParaRPr lang="pt-PT" sz="2300" kern="1200"/>
        </a:p>
      </dsp:txBody>
      <dsp:txXfrm>
        <a:off x="3010844" y="1182379"/>
        <a:ext cx="1292841" cy="12928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36B9-634C-4496-B0A2-DE87B327B3A4}">
      <dsp:nvSpPr>
        <dsp:cNvPr id="0" name=""/>
        <dsp:cNvSpPr/>
      </dsp:nvSpPr>
      <dsp:spPr>
        <a:xfrm>
          <a:off x="558" y="914623"/>
          <a:ext cx="1828353" cy="18283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>
              <a:latin typeface="Tw Cen MT"/>
            </a:rPr>
            <a:t>Alguma instrução mal sucedida</a:t>
          </a:r>
          <a:endParaRPr lang="pt-PT" sz="2200" kern="1200"/>
        </a:p>
      </dsp:txBody>
      <dsp:txXfrm>
        <a:off x="268314" y="1182379"/>
        <a:ext cx="1292841" cy="1292841"/>
      </dsp:txXfrm>
    </dsp:sp>
    <dsp:sp modelId="{E39F0093-52B1-4A0B-BF45-CB1B14013E98}">
      <dsp:nvSpPr>
        <dsp:cNvPr id="0" name=""/>
        <dsp:cNvSpPr/>
      </dsp:nvSpPr>
      <dsp:spPr>
        <a:xfrm rot="5400000">
          <a:off x="1979750" y="1586543"/>
          <a:ext cx="639923" cy="484513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7394-39E7-4AF1-8A90-7E3C45494E87}">
      <dsp:nvSpPr>
        <dsp:cNvPr id="0" name=""/>
        <dsp:cNvSpPr/>
      </dsp:nvSpPr>
      <dsp:spPr>
        <a:xfrm>
          <a:off x="2743088" y="914623"/>
          <a:ext cx="1828353" cy="182835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>
              <a:latin typeface="Tw Cen MT"/>
            </a:rPr>
            <a:t>ROLLBACK</a:t>
          </a:r>
          <a:endParaRPr lang="pt-PT" sz="2200" kern="1200"/>
        </a:p>
      </dsp:txBody>
      <dsp:txXfrm>
        <a:off x="3010844" y="1182379"/>
        <a:ext cx="1292841" cy="12928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36B9-634C-4496-B0A2-DE87B327B3A4}">
      <dsp:nvSpPr>
        <dsp:cNvPr id="0" name=""/>
        <dsp:cNvSpPr/>
      </dsp:nvSpPr>
      <dsp:spPr>
        <a:xfrm>
          <a:off x="350574" y="1204"/>
          <a:ext cx="2217455" cy="22174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>
              <a:latin typeface="Tw Cen MT"/>
            </a:rPr>
            <a:t> Devem ser respeitadas as regras de integridade.</a:t>
          </a:r>
          <a:endParaRPr lang="pt-PT" sz="2300" kern="1200"/>
        </a:p>
      </dsp:txBody>
      <dsp:txXfrm>
        <a:off x="675313" y="325943"/>
        <a:ext cx="1567977" cy="15679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36B9-634C-4496-B0A2-DE87B327B3A4}">
      <dsp:nvSpPr>
        <dsp:cNvPr id="0" name=""/>
        <dsp:cNvSpPr/>
      </dsp:nvSpPr>
      <dsp:spPr>
        <a:xfrm>
          <a:off x="700" y="782407"/>
          <a:ext cx="2294066" cy="22940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>
              <a:latin typeface="Tw Cen MT"/>
            </a:rPr>
            <a:t> Instrução cancelada</a:t>
          </a:r>
          <a:endParaRPr lang="pt-PT" sz="2500" kern="1200"/>
        </a:p>
      </dsp:txBody>
      <dsp:txXfrm>
        <a:off x="336658" y="1118365"/>
        <a:ext cx="1622150" cy="1622150"/>
      </dsp:txXfrm>
    </dsp:sp>
    <dsp:sp modelId="{DC4D014F-0CBF-4496-913A-E84F28CC82C5}">
      <dsp:nvSpPr>
        <dsp:cNvPr id="0" name=""/>
        <dsp:cNvSpPr/>
      </dsp:nvSpPr>
      <dsp:spPr>
        <a:xfrm rot="5400000">
          <a:off x="2484026" y="1625477"/>
          <a:ext cx="802923" cy="60792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E4BE1-40D1-4BD0-95F9-2EA6F12C7F48}">
      <dsp:nvSpPr>
        <dsp:cNvPr id="0" name=""/>
        <dsp:cNvSpPr/>
      </dsp:nvSpPr>
      <dsp:spPr>
        <a:xfrm>
          <a:off x="3441799" y="782407"/>
          <a:ext cx="2294066" cy="2294066"/>
        </a:xfrm>
        <a:prstGeom prst="ellipse">
          <a:avLst/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>
              <a:latin typeface="Tw Cen MT"/>
            </a:rPr>
            <a:t>Base de dados volta  ao estado inicial</a:t>
          </a:r>
        </a:p>
      </dsp:txBody>
      <dsp:txXfrm>
        <a:off x="3777757" y="1118365"/>
        <a:ext cx="1622150" cy="16221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13C4-CE13-4B28-9B38-16FA5735BD0E}">
      <dsp:nvSpPr>
        <dsp:cNvPr id="0" name=""/>
        <dsp:cNvSpPr/>
      </dsp:nvSpPr>
      <dsp:spPr>
        <a:xfrm>
          <a:off x="0" y="14431"/>
          <a:ext cx="10271185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000" kern="1200">
              <a:latin typeface="Tw Cen MT"/>
            </a:rPr>
            <a:t>Bloqueado (lock)</a:t>
          </a:r>
          <a:endParaRPr lang="pt-PT" sz="5000" kern="1200"/>
        </a:p>
      </dsp:txBody>
      <dsp:txXfrm>
        <a:off x="58543" y="72974"/>
        <a:ext cx="10154099" cy="1082164"/>
      </dsp:txXfrm>
    </dsp:sp>
    <dsp:sp modelId="{5D9D4A62-C096-43B7-B3EA-46864932D063}">
      <dsp:nvSpPr>
        <dsp:cNvPr id="0" name=""/>
        <dsp:cNvSpPr/>
      </dsp:nvSpPr>
      <dsp:spPr>
        <a:xfrm>
          <a:off x="0" y="1213681"/>
          <a:ext cx="10271185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110" tIns="63500" rIns="355600" bIns="63500" numCol="1" spcCol="1270" anchor="t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PT" sz="3900" kern="1200"/>
        </a:p>
      </dsp:txBody>
      <dsp:txXfrm>
        <a:off x="0" y="1213681"/>
        <a:ext cx="10271185" cy="828000"/>
      </dsp:txXfrm>
    </dsp:sp>
    <dsp:sp modelId="{D02CDF82-C4E0-43D1-A358-49B440EDD5FF}">
      <dsp:nvSpPr>
        <dsp:cNvPr id="0" name=""/>
        <dsp:cNvSpPr/>
      </dsp:nvSpPr>
      <dsp:spPr>
        <a:xfrm>
          <a:off x="0" y="2041682"/>
          <a:ext cx="10271185" cy="1199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000" kern="1200">
              <a:latin typeface="Tw Cen MT"/>
            </a:rPr>
            <a:t>Desbloqueado (unlock)</a:t>
          </a:r>
          <a:endParaRPr lang="pt-PT" sz="5000" kern="1200"/>
        </a:p>
      </dsp:txBody>
      <dsp:txXfrm>
        <a:off x="58543" y="2100225"/>
        <a:ext cx="10154099" cy="10821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F5BD5-BA9C-4B84-9A59-274EAFFFD02C}">
      <dsp:nvSpPr>
        <dsp:cNvPr id="0" name=""/>
        <dsp:cNvSpPr/>
      </dsp:nvSpPr>
      <dsp:spPr>
        <a:xfrm>
          <a:off x="0" y="11805"/>
          <a:ext cx="11013055" cy="1257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>
              <a:latin typeface="Tw Cen MT"/>
              <a:cs typeface="Aparajita"/>
            </a:rPr>
            <a:t>Aplicados os trincos exclusivos, as transações são obrigadas a esperar pela libertação dos recursos bloqueados antes de conseguirem fazer as suas atualizações.</a:t>
          </a:r>
        </a:p>
      </dsp:txBody>
      <dsp:txXfrm>
        <a:off x="61398" y="73203"/>
        <a:ext cx="10890259" cy="1134954"/>
      </dsp:txXfrm>
    </dsp:sp>
    <dsp:sp modelId="{E3F577AC-D304-471D-A253-160B73717516}">
      <dsp:nvSpPr>
        <dsp:cNvPr id="0" name=""/>
        <dsp:cNvSpPr/>
      </dsp:nvSpPr>
      <dsp:spPr>
        <a:xfrm>
          <a:off x="0" y="1269555"/>
          <a:ext cx="1101305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6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PT" sz="2000" kern="1200">
            <a:latin typeface="Tw Cen MT"/>
            <a:cs typeface="Aparajita"/>
          </a:endParaRPr>
        </a:p>
      </dsp:txBody>
      <dsp:txXfrm>
        <a:off x="0" y="1269555"/>
        <a:ext cx="11013055" cy="414000"/>
      </dsp:txXfrm>
    </dsp:sp>
    <dsp:sp modelId="{D511F103-D4DF-4A81-8ACB-E1414719BD5F}">
      <dsp:nvSpPr>
        <dsp:cNvPr id="0" name=""/>
        <dsp:cNvSpPr/>
      </dsp:nvSpPr>
      <dsp:spPr>
        <a:xfrm>
          <a:off x="0" y="1683555"/>
          <a:ext cx="11013055" cy="1257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>
              <a:latin typeface="Tw Cen MT"/>
              <a:cs typeface="Aparajita"/>
            </a:rPr>
            <a:t>Utilizado para gravação</a:t>
          </a:r>
        </a:p>
      </dsp:txBody>
      <dsp:txXfrm>
        <a:off x="61398" y="1744953"/>
        <a:ext cx="10890259" cy="1134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5E9B9-AB7A-4FCA-9339-B74DB64DEE2E}">
      <dsp:nvSpPr>
        <dsp:cNvPr id="0" name=""/>
        <dsp:cNvSpPr/>
      </dsp:nvSpPr>
      <dsp:spPr>
        <a:xfrm>
          <a:off x="0" y="289600"/>
          <a:ext cx="9819734" cy="10424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>
              <a:latin typeface="Tw Cen MT"/>
            </a:rPr>
            <a:t>Este é utilizado quando uma determinada transação deseja aceder a um recurso sem que outra tenha adquirido um trinco exclusivo.</a:t>
          </a:r>
          <a:endParaRPr lang="pt-PT" sz="2700" kern="1200"/>
        </a:p>
      </dsp:txBody>
      <dsp:txXfrm>
        <a:off x="50889" y="340489"/>
        <a:ext cx="9717956" cy="940692"/>
      </dsp:txXfrm>
    </dsp:sp>
    <dsp:sp modelId="{DE2FCFCB-BDAE-4020-9C44-8025411B9EAD}">
      <dsp:nvSpPr>
        <dsp:cNvPr id="0" name=""/>
        <dsp:cNvSpPr/>
      </dsp:nvSpPr>
      <dsp:spPr>
        <a:xfrm>
          <a:off x="0" y="1332070"/>
          <a:ext cx="98197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7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PT" sz="2100" kern="1200">
            <a:latin typeface="Tw Cen MT"/>
          </a:endParaRPr>
        </a:p>
      </dsp:txBody>
      <dsp:txXfrm>
        <a:off x="0" y="1332070"/>
        <a:ext cx="9819734" cy="447120"/>
      </dsp:txXfrm>
    </dsp:sp>
    <dsp:sp modelId="{EEE1BDE4-3F15-43FD-83CF-4070F335927A}">
      <dsp:nvSpPr>
        <dsp:cNvPr id="0" name=""/>
        <dsp:cNvSpPr/>
      </dsp:nvSpPr>
      <dsp:spPr>
        <a:xfrm>
          <a:off x="0" y="1779190"/>
          <a:ext cx="9819734" cy="1042470"/>
        </a:xfrm>
        <a:prstGeom prst="roundRect">
          <a:avLst/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>
              <a:latin typeface="Tw Cen MT"/>
            </a:rPr>
            <a:t>O trinco partilhado é permitido a qualquer transação que queira ler um recurso.</a:t>
          </a:r>
          <a:endParaRPr lang="pt-PT" sz="2700" kern="1200"/>
        </a:p>
      </dsp:txBody>
      <dsp:txXfrm>
        <a:off x="50889" y="1830079"/>
        <a:ext cx="9717956" cy="9406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6C4BB-AF6B-4656-878A-F86E18D00080}">
      <dsp:nvSpPr>
        <dsp:cNvPr id="0" name=""/>
        <dsp:cNvSpPr/>
      </dsp:nvSpPr>
      <dsp:spPr>
        <a:xfrm>
          <a:off x="5324" y="26961"/>
          <a:ext cx="2040910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Read Uncommitted</a:t>
          </a:r>
          <a:endParaRPr lang="pt-PT" sz="1800" kern="1200"/>
        </a:p>
      </dsp:txBody>
      <dsp:txXfrm>
        <a:off x="5324" y="26961"/>
        <a:ext cx="2040910" cy="518400"/>
      </dsp:txXfrm>
    </dsp:sp>
    <dsp:sp modelId="{65EA2938-B965-4381-8CCC-E9B41CA8A010}">
      <dsp:nvSpPr>
        <dsp:cNvPr id="0" name=""/>
        <dsp:cNvSpPr/>
      </dsp:nvSpPr>
      <dsp:spPr>
        <a:xfrm>
          <a:off x="5324" y="545361"/>
          <a:ext cx="2040910" cy="18775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latin typeface="Tw Cen MT"/>
            </a:rPr>
            <a:t>Possibilita que se obtenha informação mesmo que o COMMIT ainda não tenha sido executado.</a:t>
          </a:r>
          <a:endParaRPr lang="pt-PT" sz="1800" kern="1200"/>
        </a:p>
      </dsp:txBody>
      <dsp:txXfrm>
        <a:off x="5324" y="545361"/>
        <a:ext cx="2040910" cy="1877579"/>
      </dsp:txXfrm>
    </dsp:sp>
    <dsp:sp modelId="{6842693C-2282-4C0F-B464-CD123C4D8744}">
      <dsp:nvSpPr>
        <dsp:cNvPr id="0" name=""/>
        <dsp:cNvSpPr/>
      </dsp:nvSpPr>
      <dsp:spPr>
        <a:xfrm>
          <a:off x="2331962" y="26961"/>
          <a:ext cx="2040910" cy="518400"/>
        </a:xfrm>
        <a:prstGeom prst="rect">
          <a:avLst/>
        </a:prstGeom>
        <a:solidFill>
          <a:schemeClr val="accent4">
            <a:hueOff val="2453958"/>
            <a:satOff val="-10194"/>
            <a:lumOff val="4755"/>
            <a:alphaOff val="0"/>
          </a:schemeClr>
        </a:solidFill>
        <a:ln w="12700" cap="flat" cmpd="sng" algn="ctr">
          <a:solidFill>
            <a:schemeClr val="accent4">
              <a:hueOff val="2453958"/>
              <a:satOff val="-10194"/>
              <a:lumOff val="47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Read Committed</a:t>
          </a:r>
          <a:endParaRPr lang="pt-PT" sz="1800" kern="1200"/>
        </a:p>
      </dsp:txBody>
      <dsp:txXfrm>
        <a:off x="2331962" y="26961"/>
        <a:ext cx="2040910" cy="518400"/>
      </dsp:txXfrm>
    </dsp:sp>
    <dsp:sp modelId="{601D9FA5-AEA3-4698-959C-17B613EA2682}">
      <dsp:nvSpPr>
        <dsp:cNvPr id="0" name=""/>
        <dsp:cNvSpPr/>
      </dsp:nvSpPr>
      <dsp:spPr>
        <a:xfrm>
          <a:off x="2331962" y="545361"/>
          <a:ext cx="2040910" cy="1877579"/>
        </a:xfrm>
        <a:prstGeom prst="rect">
          <a:avLst/>
        </a:prstGeom>
        <a:solidFill>
          <a:schemeClr val="accent4">
            <a:tint val="40000"/>
            <a:alpha val="90000"/>
            <a:hueOff val="2727414"/>
            <a:satOff val="-55"/>
            <a:lumOff val="40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727414"/>
              <a:satOff val="-55"/>
              <a:lumOff val="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latin typeface="Tw Cen MT"/>
            </a:rPr>
            <a:t>Não permite que seja recebida informação para a qual ainda não tenha sido executado o COMMIT.</a:t>
          </a:r>
          <a:endParaRPr lang="pt-PT" sz="1800" kern="1200"/>
        </a:p>
      </dsp:txBody>
      <dsp:txXfrm>
        <a:off x="2331962" y="545361"/>
        <a:ext cx="2040910" cy="1877579"/>
      </dsp:txXfrm>
    </dsp:sp>
    <dsp:sp modelId="{85274A2C-38CF-485B-AC12-E9AB74E4321A}">
      <dsp:nvSpPr>
        <dsp:cNvPr id="0" name=""/>
        <dsp:cNvSpPr/>
      </dsp:nvSpPr>
      <dsp:spPr>
        <a:xfrm>
          <a:off x="4658600" y="26961"/>
          <a:ext cx="2040910" cy="518400"/>
        </a:xfrm>
        <a:prstGeom prst="rect">
          <a:avLst/>
        </a:prstGeom>
        <a:solidFill>
          <a:schemeClr val="accent4">
            <a:hueOff val="4907915"/>
            <a:satOff val="-20388"/>
            <a:lumOff val="9510"/>
            <a:alphaOff val="0"/>
          </a:schemeClr>
        </a:solidFill>
        <a:ln w="12700" cap="flat" cmpd="sng" algn="ctr">
          <a:solidFill>
            <a:schemeClr val="accent4">
              <a:hueOff val="4907915"/>
              <a:satOff val="-20388"/>
              <a:lumOff val="9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Repeatable Read</a:t>
          </a:r>
          <a:endParaRPr lang="pt-PT" sz="1800" kern="1200"/>
        </a:p>
      </dsp:txBody>
      <dsp:txXfrm>
        <a:off x="4658600" y="26961"/>
        <a:ext cx="2040910" cy="518400"/>
      </dsp:txXfrm>
    </dsp:sp>
    <dsp:sp modelId="{D100870B-DB88-47B7-8EF8-AE444F194B34}">
      <dsp:nvSpPr>
        <dsp:cNvPr id="0" name=""/>
        <dsp:cNvSpPr/>
      </dsp:nvSpPr>
      <dsp:spPr>
        <a:xfrm>
          <a:off x="4658600" y="545361"/>
          <a:ext cx="2040910" cy="1877579"/>
        </a:xfrm>
        <a:prstGeom prst="rect">
          <a:avLst/>
        </a:prstGeom>
        <a:solidFill>
          <a:schemeClr val="accent4">
            <a:tint val="40000"/>
            <a:alpha val="90000"/>
            <a:hueOff val="5454828"/>
            <a:satOff val="-110"/>
            <a:lumOff val="80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54828"/>
              <a:satOff val="-110"/>
              <a:lumOff val="8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latin typeface="Tw Cen MT"/>
            </a:rPr>
            <a:t>Este nivel garante a integridade dos dados.</a:t>
          </a:r>
          <a:endParaRPr lang="pt-PT" sz="1800" kern="1200"/>
        </a:p>
      </dsp:txBody>
      <dsp:txXfrm>
        <a:off x="4658600" y="545361"/>
        <a:ext cx="2040910" cy="1877579"/>
      </dsp:txXfrm>
    </dsp:sp>
    <dsp:sp modelId="{7A0FEADE-5633-49D9-8B97-ECC4BDF1A729}">
      <dsp:nvSpPr>
        <dsp:cNvPr id="0" name=""/>
        <dsp:cNvSpPr/>
      </dsp:nvSpPr>
      <dsp:spPr>
        <a:xfrm>
          <a:off x="6985238" y="26961"/>
          <a:ext cx="2040910" cy="518400"/>
        </a:xfrm>
        <a:prstGeom prst="rect">
          <a:avLst/>
        </a:prstGeom>
        <a:solidFill>
          <a:schemeClr val="accent4">
            <a:hueOff val="7361873"/>
            <a:satOff val="-30583"/>
            <a:lumOff val="14265"/>
            <a:alphaOff val="0"/>
          </a:schemeClr>
        </a:solidFill>
        <a:ln w="12700" cap="flat" cmpd="sng" algn="ctr">
          <a:solidFill>
            <a:schemeClr val="accent4">
              <a:hueOff val="7361873"/>
              <a:satOff val="-30583"/>
              <a:lumOff val="14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Serializable</a:t>
          </a:r>
          <a:endParaRPr lang="pt-PT" sz="1800" kern="1200"/>
        </a:p>
      </dsp:txBody>
      <dsp:txXfrm>
        <a:off x="6985238" y="26961"/>
        <a:ext cx="2040910" cy="518400"/>
      </dsp:txXfrm>
    </dsp:sp>
    <dsp:sp modelId="{7F90F5A5-6A2E-422E-946A-68D3F864B4BC}">
      <dsp:nvSpPr>
        <dsp:cNvPr id="0" name=""/>
        <dsp:cNvSpPr/>
      </dsp:nvSpPr>
      <dsp:spPr>
        <a:xfrm>
          <a:off x="6985238" y="545361"/>
          <a:ext cx="2040910" cy="1877579"/>
        </a:xfrm>
        <a:prstGeom prst="rect">
          <a:avLst/>
        </a:prstGeom>
        <a:solidFill>
          <a:schemeClr val="accent4">
            <a:tint val="40000"/>
            <a:alpha val="90000"/>
            <a:hueOff val="8182242"/>
            <a:satOff val="-164"/>
            <a:lumOff val="121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182242"/>
              <a:satOff val="-164"/>
              <a:lumOff val="12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latin typeface="Tw Cen MT"/>
            </a:rPr>
            <a:t>Todas as transações ocorrem num meio isolado.</a:t>
          </a:r>
        </a:p>
      </dsp:txBody>
      <dsp:txXfrm>
        <a:off x="6985238" y="545361"/>
        <a:ext cx="2040910" cy="1877579"/>
      </dsp:txXfrm>
    </dsp:sp>
    <dsp:sp modelId="{FF18759B-EF8B-4E4D-892B-CE0E717C8E88}">
      <dsp:nvSpPr>
        <dsp:cNvPr id="0" name=""/>
        <dsp:cNvSpPr/>
      </dsp:nvSpPr>
      <dsp:spPr>
        <a:xfrm>
          <a:off x="9311877" y="26961"/>
          <a:ext cx="2040910" cy="518400"/>
        </a:xfrm>
        <a:prstGeom prst="rect">
          <a:avLst/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accent4">
              <a:hueOff val="9815830"/>
              <a:satOff val="-40777"/>
              <a:lumOff val="19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Snapshot</a:t>
          </a:r>
          <a:endParaRPr lang="pt-PT" sz="1800" kern="1200"/>
        </a:p>
      </dsp:txBody>
      <dsp:txXfrm>
        <a:off x="9311877" y="26961"/>
        <a:ext cx="2040910" cy="518400"/>
      </dsp:txXfrm>
    </dsp:sp>
    <dsp:sp modelId="{37BD7F3D-658A-4622-87C6-38B46EAF6599}">
      <dsp:nvSpPr>
        <dsp:cNvPr id="0" name=""/>
        <dsp:cNvSpPr/>
      </dsp:nvSpPr>
      <dsp:spPr>
        <a:xfrm>
          <a:off x="9311877" y="545361"/>
          <a:ext cx="2040910" cy="1877579"/>
        </a:xfrm>
        <a:prstGeom prst="rect">
          <a:avLst/>
        </a:prstGeom>
        <a:solidFill>
          <a:schemeClr val="accent4">
            <a:tint val="40000"/>
            <a:alpha val="90000"/>
            <a:hueOff val="10909656"/>
            <a:satOff val="-219"/>
            <a:lumOff val="161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909656"/>
              <a:satOff val="-219"/>
              <a:lumOff val="16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latin typeface="Tw Cen MT"/>
            </a:rPr>
            <a:t>Procepõe que não irá ocorrer conflitos entre transações e caso haja, é cancelada a transação e faz ROLLBACK.</a:t>
          </a:r>
        </a:p>
      </dsp:txBody>
      <dsp:txXfrm>
        <a:off x="9311877" y="545361"/>
        <a:ext cx="2040910" cy="18775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126DE-1C65-4F3B-A5A2-9B0DDDA25B9A}">
      <dsp:nvSpPr>
        <dsp:cNvPr id="0" name=""/>
        <dsp:cNvSpPr/>
      </dsp:nvSpPr>
      <dsp:spPr>
        <a:xfrm>
          <a:off x="2539" y="554613"/>
          <a:ext cx="2548372" cy="25483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0245" tIns="29210" rIns="14024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Dirty Reads</a:t>
          </a:r>
        </a:p>
      </dsp:txBody>
      <dsp:txXfrm>
        <a:off x="375739" y="927813"/>
        <a:ext cx="1801972" cy="1801972"/>
      </dsp:txXfrm>
    </dsp:sp>
    <dsp:sp modelId="{FCF5F9F1-7C84-4FFC-9694-2476B178E910}">
      <dsp:nvSpPr>
        <dsp:cNvPr id="0" name=""/>
        <dsp:cNvSpPr/>
      </dsp:nvSpPr>
      <dsp:spPr>
        <a:xfrm>
          <a:off x="2041238" y="554613"/>
          <a:ext cx="2548372" cy="2548372"/>
        </a:xfrm>
        <a:prstGeom prst="ellipse">
          <a:avLst/>
        </a:prstGeom>
        <a:solidFill>
          <a:schemeClr val="accent4">
            <a:alpha val="50000"/>
            <a:hueOff val="3271943"/>
            <a:satOff val="-13592"/>
            <a:lumOff val="6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0245" tIns="29210" rIns="14024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Lost Update</a:t>
          </a:r>
        </a:p>
      </dsp:txBody>
      <dsp:txXfrm>
        <a:off x="2414438" y="927813"/>
        <a:ext cx="1801972" cy="1801972"/>
      </dsp:txXfrm>
    </dsp:sp>
    <dsp:sp modelId="{998D0E32-852F-49C4-BAF3-0E6A05379034}">
      <dsp:nvSpPr>
        <dsp:cNvPr id="0" name=""/>
        <dsp:cNvSpPr/>
      </dsp:nvSpPr>
      <dsp:spPr>
        <a:xfrm>
          <a:off x="4079936" y="554613"/>
          <a:ext cx="2548372" cy="2548372"/>
        </a:xfrm>
        <a:prstGeom prst="ellipse">
          <a:avLst/>
        </a:prstGeom>
        <a:solidFill>
          <a:schemeClr val="accent4">
            <a:alpha val="50000"/>
            <a:hueOff val="6543887"/>
            <a:satOff val="-27185"/>
            <a:lumOff val="1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0245" tIns="29210" rIns="14024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Non-Repeatable Read</a:t>
          </a:r>
        </a:p>
      </dsp:txBody>
      <dsp:txXfrm>
        <a:off x="4453136" y="927813"/>
        <a:ext cx="1801972" cy="1801972"/>
      </dsp:txXfrm>
    </dsp:sp>
    <dsp:sp modelId="{CCD793D0-2922-4315-A4C9-83F5F67C945D}">
      <dsp:nvSpPr>
        <dsp:cNvPr id="0" name=""/>
        <dsp:cNvSpPr/>
      </dsp:nvSpPr>
      <dsp:spPr>
        <a:xfrm>
          <a:off x="6118634" y="554613"/>
          <a:ext cx="2548372" cy="2548372"/>
        </a:xfrm>
        <a:prstGeom prst="ellipse">
          <a:avLst/>
        </a:prstGeom>
        <a:solidFill>
          <a:schemeClr val="accent4">
            <a:alpha val="50000"/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0245" tIns="29210" rIns="14024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Phantoms Read</a:t>
          </a:r>
        </a:p>
      </dsp:txBody>
      <dsp:txXfrm>
        <a:off x="6491834" y="927813"/>
        <a:ext cx="1801972" cy="1801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E3DCA-7761-4188-954D-25510EA318B0}">
      <dsp:nvSpPr>
        <dsp:cNvPr id="0" name=""/>
        <dsp:cNvSpPr/>
      </dsp:nvSpPr>
      <dsp:spPr>
        <a:xfrm>
          <a:off x="450" y="365727"/>
          <a:ext cx="1756836" cy="10541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latin typeface="Tw Cen MT"/>
            </a:rPr>
            <a:t>Descrição da Entidade</a:t>
          </a:r>
          <a:endParaRPr lang="pt-PT" sz="2400" kern="1200"/>
        </a:p>
      </dsp:txBody>
      <dsp:txXfrm>
        <a:off x="450" y="365727"/>
        <a:ext cx="1756836" cy="1054102"/>
      </dsp:txXfrm>
    </dsp:sp>
    <dsp:sp modelId="{E5613680-E07F-407F-A8C9-F03316EF5230}">
      <dsp:nvSpPr>
        <dsp:cNvPr id="0" name=""/>
        <dsp:cNvSpPr/>
      </dsp:nvSpPr>
      <dsp:spPr>
        <a:xfrm>
          <a:off x="1932970" y="365727"/>
          <a:ext cx="1756836" cy="105410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latin typeface="Tw Cen MT"/>
            </a:rPr>
            <a:t>Descrição de Associações</a:t>
          </a:r>
          <a:endParaRPr lang="pt-PT" sz="2400" kern="1200"/>
        </a:p>
      </dsp:txBody>
      <dsp:txXfrm>
        <a:off x="1932970" y="365727"/>
        <a:ext cx="1756836" cy="1054102"/>
      </dsp:txXfrm>
    </dsp:sp>
    <dsp:sp modelId="{5EBAE232-0DAE-41D2-A2C4-D6D3ED486C56}">
      <dsp:nvSpPr>
        <dsp:cNvPr id="0" name=""/>
        <dsp:cNvSpPr/>
      </dsp:nvSpPr>
      <dsp:spPr>
        <a:xfrm>
          <a:off x="966710" y="1595513"/>
          <a:ext cx="1756836" cy="105410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latin typeface="Tw Cen MT"/>
            </a:rPr>
            <a:t>Descrição de Atributos</a:t>
          </a:r>
          <a:endParaRPr lang="pt-PT" sz="2400" kern="1200"/>
        </a:p>
      </dsp:txBody>
      <dsp:txXfrm>
        <a:off x="966710" y="1595513"/>
        <a:ext cx="1756836" cy="105410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C831B-D01E-4017-89F7-A35B6847F079}">
      <dsp:nvSpPr>
        <dsp:cNvPr id="0" name=""/>
        <dsp:cNvSpPr/>
      </dsp:nvSpPr>
      <dsp:spPr>
        <a:xfrm>
          <a:off x="0" y="0"/>
          <a:ext cx="49170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F080-6599-4122-9F9A-F99D641E322E}">
      <dsp:nvSpPr>
        <dsp:cNvPr id="0" name=""/>
        <dsp:cNvSpPr/>
      </dsp:nvSpPr>
      <dsp:spPr>
        <a:xfrm>
          <a:off x="0" y="0"/>
          <a:ext cx="4917057" cy="75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>
              <a:latin typeface="Tw Cen MT"/>
            </a:rPr>
            <a:t>Evitar Deadlock</a:t>
          </a:r>
          <a:r>
            <a:rPr lang="pt-PT" sz="3500" kern="1200"/>
            <a:t> </a:t>
          </a:r>
        </a:p>
      </dsp:txBody>
      <dsp:txXfrm>
        <a:off x="0" y="0"/>
        <a:ext cx="4917057" cy="752654"/>
      </dsp:txXfrm>
    </dsp:sp>
    <dsp:sp modelId="{C4D4E642-3A5D-4C56-A445-94631538FE6F}">
      <dsp:nvSpPr>
        <dsp:cNvPr id="0" name=""/>
        <dsp:cNvSpPr/>
      </dsp:nvSpPr>
      <dsp:spPr>
        <a:xfrm>
          <a:off x="0" y="752654"/>
          <a:ext cx="4917057" cy="0"/>
        </a:xfrm>
        <a:prstGeom prst="line">
          <a:avLst/>
        </a:prstGeom>
        <a:solidFill>
          <a:schemeClr val="accent4">
            <a:hueOff val="3271943"/>
            <a:satOff val="-13592"/>
            <a:lumOff val="6340"/>
            <a:alphaOff val="0"/>
          </a:schemeClr>
        </a:solidFill>
        <a:ln w="12700" cap="flat" cmpd="sng" algn="ctr">
          <a:solidFill>
            <a:schemeClr val="accent4">
              <a:hueOff val="3271943"/>
              <a:satOff val="-13592"/>
              <a:lumOff val="63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48426-2BDF-42EC-9117-516E0D161051}">
      <dsp:nvSpPr>
        <dsp:cNvPr id="0" name=""/>
        <dsp:cNvSpPr/>
      </dsp:nvSpPr>
      <dsp:spPr>
        <a:xfrm>
          <a:off x="0" y="752654"/>
          <a:ext cx="4917057" cy="75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>
              <a:latin typeface="Tw Cen MT"/>
            </a:rPr>
            <a:t>Prevenção de Deadlock</a:t>
          </a:r>
          <a:endParaRPr lang="pt-PT" sz="3500" kern="1200"/>
        </a:p>
      </dsp:txBody>
      <dsp:txXfrm>
        <a:off x="0" y="752654"/>
        <a:ext cx="4917057" cy="752654"/>
      </dsp:txXfrm>
    </dsp:sp>
    <dsp:sp modelId="{625FD9C0-35E1-4E03-8ED5-93975BDEF243}">
      <dsp:nvSpPr>
        <dsp:cNvPr id="0" name=""/>
        <dsp:cNvSpPr/>
      </dsp:nvSpPr>
      <dsp:spPr>
        <a:xfrm>
          <a:off x="0" y="1505309"/>
          <a:ext cx="4917057" cy="0"/>
        </a:xfrm>
        <a:prstGeom prst="line">
          <a:avLst/>
        </a:prstGeom>
        <a:solidFill>
          <a:schemeClr val="accent4">
            <a:hueOff val="6543887"/>
            <a:satOff val="-27185"/>
            <a:lumOff val="12680"/>
            <a:alphaOff val="0"/>
          </a:schemeClr>
        </a:solidFill>
        <a:ln w="12700" cap="flat" cmpd="sng" algn="ctr">
          <a:solidFill>
            <a:schemeClr val="accent4">
              <a:hueOff val="6543887"/>
              <a:satOff val="-27185"/>
              <a:lumOff val="12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7B831-6094-4F60-B906-2AD3860FBD40}">
      <dsp:nvSpPr>
        <dsp:cNvPr id="0" name=""/>
        <dsp:cNvSpPr/>
      </dsp:nvSpPr>
      <dsp:spPr>
        <a:xfrm>
          <a:off x="0" y="1505309"/>
          <a:ext cx="4917057" cy="75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>
              <a:latin typeface="Tw Cen MT"/>
            </a:rPr>
            <a:t>Deteção de Deadlock</a:t>
          </a:r>
          <a:endParaRPr lang="pt-PT" sz="3500" kern="1200"/>
        </a:p>
      </dsp:txBody>
      <dsp:txXfrm>
        <a:off x="0" y="1505309"/>
        <a:ext cx="4917057" cy="752654"/>
      </dsp:txXfrm>
    </dsp:sp>
    <dsp:sp modelId="{321FD2FC-FA53-457A-B52E-D2EB5B17CB41}">
      <dsp:nvSpPr>
        <dsp:cNvPr id="0" name=""/>
        <dsp:cNvSpPr/>
      </dsp:nvSpPr>
      <dsp:spPr>
        <a:xfrm>
          <a:off x="0" y="2257964"/>
          <a:ext cx="4917057" cy="0"/>
        </a:xfrm>
        <a:prstGeom prst="line">
          <a:avLst/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accent4">
              <a:hueOff val="9815830"/>
              <a:satOff val="-40777"/>
              <a:lumOff val="19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78B9B-CF0F-4139-8DB2-F47FDFAA1BD2}">
      <dsp:nvSpPr>
        <dsp:cNvPr id="0" name=""/>
        <dsp:cNvSpPr/>
      </dsp:nvSpPr>
      <dsp:spPr>
        <a:xfrm>
          <a:off x="0" y="2257964"/>
          <a:ext cx="4917057" cy="75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500" kern="1200">
            <a:latin typeface="Tw Cen MT"/>
          </a:endParaRPr>
        </a:p>
      </dsp:txBody>
      <dsp:txXfrm>
        <a:off x="0" y="2257964"/>
        <a:ext cx="4917057" cy="7526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088D6-20F1-4A47-9A40-9E5789C483D5}">
      <dsp:nvSpPr>
        <dsp:cNvPr id="0" name=""/>
        <dsp:cNvSpPr/>
      </dsp:nvSpPr>
      <dsp:spPr>
        <a:xfrm>
          <a:off x="3044772" y="0"/>
          <a:ext cx="3419638" cy="1077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Momento em que o SGBD grava na base de dados todas as atualizações feitas por transações;</a:t>
          </a:r>
          <a:endParaRPr lang="pt-PT" sz="1800" kern="1200"/>
        </a:p>
      </dsp:txBody>
      <dsp:txXfrm>
        <a:off x="3076318" y="31546"/>
        <a:ext cx="3356546" cy="1013959"/>
      </dsp:txXfrm>
    </dsp:sp>
    <dsp:sp modelId="{02A944F3-CEDE-4EC6-9381-AFBB0E963FC7}">
      <dsp:nvSpPr>
        <dsp:cNvPr id="0" name=""/>
        <dsp:cNvSpPr/>
      </dsp:nvSpPr>
      <dsp:spPr>
        <a:xfrm rot="5400000">
          <a:off x="4552644" y="1103977"/>
          <a:ext cx="403894" cy="484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 rot="-5400000">
        <a:off x="4609190" y="1144366"/>
        <a:ext cx="290803" cy="282726"/>
      </dsp:txXfrm>
    </dsp:sp>
    <dsp:sp modelId="{488F670C-6312-4E97-8764-FB94C2D21AD6}">
      <dsp:nvSpPr>
        <dsp:cNvPr id="0" name=""/>
        <dsp:cNvSpPr/>
      </dsp:nvSpPr>
      <dsp:spPr>
        <a:xfrm>
          <a:off x="3044772" y="1615577"/>
          <a:ext cx="3419638" cy="107705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Disparo manuel/automático;</a:t>
          </a:r>
          <a:endParaRPr lang="pt-PT" sz="1800" kern="1200"/>
        </a:p>
      </dsp:txBody>
      <dsp:txXfrm>
        <a:off x="3076318" y="1647123"/>
        <a:ext cx="3356546" cy="1013959"/>
      </dsp:txXfrm>
    </dsp:sp>
    <dsp:sp modelId="{8562B8C9-E1D7-4D3E-A97E-3C75257D3D54}">
      <dsp:nvSpPr>
        <dsp:cNvPr id="0" name=""/>
        <dsp:cNvSpPr/>
      </dsp:nvSpPr>
      <dsp:spPr>
        <a:xfrm rot="5400000">
          <a:off x="4552644" y="2719555"/>
          <a:ext cx="403894" cy="484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 rot="-5400000">
        <a:off x="4609190" y="2759944"/>
        <a:ext cx="290803" cy="282726"/>
      </dsp:txXfrm>
    </dsp:sp>
    <dsp:sp modelId="{4CBC7110-83E5-44B7-9750-CEE9D3766282}">
      <dsp:nvSpPr>
        <dsp:cNvPr id="0" name=""/>
        <dsp:cNvSpPr/>
      </dsp:nvSpPr>
      <dsp:spPr>
        <a:xfrm>
          <a:off x="3044772" y="3231154"/>
          <a:ext cx="3419638" cy="107705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Tw Cen MT"/>
            </a:rPr>
            <a:t>Inclusão de um registro de checkpoint no Log .</a:t>
          </a:r>
          <a:endParaRPr lang="pt-PT" sz="1800" kern="1200"/>
        </a:p>
      </dsp:txBody>
      <dsp:txXfrm>
        <a:off x="3076318" y="3262700"/>
        <a:ext cx="3356546" cy="1013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FD16B-C84F-4D31-8C1B-78D34A0842BC}">
      <dsp:nvSpPr>
        <dsp:cNvPr id="0" name=""/>
        <dsp:cNvSpPr/>
      </dsp:nvSpPr>
      <dsp:spPr>
        <a:xfrm>
          <a:off x="0" y="49430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8E9EB-28A3-4EAA-98FD-ADD50820C398}">
      <dsp:nvSpPr>
        <dsp:cNvPr id="0" name=""/>
        <dsp:cNvSpPr/>
      </dsp:nvSpPr>
      <dsp:spPr>
        <a:xfrm>
          <a:off x="314585" y="36747"/>
          <a:ext cx="4404199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Entidade</a:t>
          </a:r>
          <a:endParaRPr lang="en-US" sz="3100" kern="1200"/>
        </a:p>
      </dsp:txBody>
      <dsp:txXfrm>
        <a:off x="359257" y="81419"/>
        <a:ext cx="4314855" cy="825776"/>
      </dsp:txXfrm>
    </dsp:sp>
    <dsp:sp modelId="{D8A924CE-2A15-4C59-8C5E-00DE65C4CF28}">
      <dsp:nvSpPr>
        <dsp:cNvPr id="0" name=""/>
        <dsp:cNvSpPr/>
      </dsp:nvSpPr>
      <dsp:spPr>
        <a:xfrm>
          <a:off x="0" y="190046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FE70C-EC1C-4361-9E99-BB4DC30CFB0A}">
      <dsp:nvSpPr>
        <dsp:cNvPr id="0" name=""/>
        <dsp:cNvSpPr/>
      </dsp:nvSpPr>
      <dsp:spPr>
        <a:xfrm>
          <a:off x="314585" y="1442907"/>
          <a:ext cx="4404199" cy="9151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Atributo</a:t>
          </a:r>
          <a:endParaRPr lang="en-US" sz="3100" kern="1200"/>
        </a:p>
      </dsp:txBody>
      <dsp:txXfrm>
        <a:off x="359257" y="1487579"/>
        <a:ext cx="4314855" cy="825776"/>
      </dsp:txXfrm>
    </dsp:sp>
    <dsp:sp modelId="{D7B7222E-4F71-42B4-82A1-B2D2AA84C69C}">
      <dsp:nvSpPr>
        <dsp:cNvPr id="0" name=""/>
        <dsp:cNvSpPr/>
      </dsp:nvSpPr>
      <dsp:spPr>
        <a:xfrm>
          <a:off x="0" y="330662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5F219-1401-4D7F-81EE-B38EED9769F7}">
      <dsp:nvSpPr>
        <dsp:cNvPr id="0" name=""/>
        <dsp:cNvSpPr/>
      </dsp:nvSpPr>
      <dsp:spPr>
        <a:xfrm>
          <a:off x="314585" y="2849067"/>
          <a:ext cx="4404199" cy="9151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Associação</a:t>
          </a:r>
          <a:endParaRPr lang="en-US" sz="3100" kern="1200"/>
        </a:p>
      </dsp:txBody>
      <dsp:txXfrm>
        <a:off x="359257" y="2893739"/>
        <a:ext cx="4314855" cy="825776"/>
      </dsp:txXfrm>
    </dsp:sp>
    <dsp:sp modelId="{78F7E602-D386-46A1-B6B4-5F830A6FE863}">
      <dsp:nvSpPr>
        <dsp:cNvPr id="0" name=""/>
        <dsp:cNvSpPr/>
      </dsp:nvSpPr>
      <dsp:spPr>
        <a:xfrm>
          <a:off x="0" y="471278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6C32D-002D-48EE-89B4-2CB7E121DA13}">
      <dsp:nvSpPr>
        <dsp:cNvPr id="0" name=""/>
        <dsp:cNvSpPr/>
      </dsp:nvSpPr>
      <dsp:spPr>
        <a:xfrm>
          <a:off x="314585" y="4255227"/>
          <a:ext cx="4404199" cy="915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Entidade Associativa</a:t>
          </a:r>
          <a:endParaRPr lang="en-US" sz="3100" kern="1200"/>
        </a:p>
      </dsp:txBody>
      <dsp:txXfrm>
        <a:off x="359257" y="4299899"/>
        <a:ext cx="4314855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F01D7-A114-45FA-9851-92A84FBA090D}">
      <dsp:nvSpPr>
        <dsp:cNvPr id="0" name=""/>
        <dsp:cNvSpPr/>
      </dsp:nvSpPr>
      <dsp:spPr>
        <a:xfrm>
          <a:off x="0" y="667467"/>
          <a:ext cx="6291714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874776" rIns="488307" bIns="298704" numCol="1" spcCol="1270" anchor="t" anchorCtr="0">
          <a:noAutofit/>
        </a:bodyPr>
        <a:lstStyle/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4200" kern="1200">
              <a:latin typeface="Tw Cen MT"/>
            </a:rPr>
            <a:t>Ex: Numero de identificação</a:t>
          </a:r>
        </a:p>
      </dsp:txBody>
      <dsp:txXfrm>
        <a:off x="0" y="667467"/>
        <a:ext cx="6291714" cy="2249100"/>
      </dsp:txXfrm>
    </dsp:sp>
    <dsp:sp modelId="{C8C11AE9-6B09-4AA0-942C-3F1AA5A4E9CA}">
      <dsp:nvSpPr>
        <dsp:cNvPr id="0" name=""/>
        <dsp:cNvSpPr/>
      </dsp:nvSpPr>
      <dsp:spPr>
        <a:xfrm>
          <a:off x="314585" y="47547"/>
          <a:ext cx="4404199" cy="1239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>
              <a:latin typeface="Tw Cen MT"/>
            </a:rPr>
            <a:t>Chaves candidatas</a:t>
          </a:r>
          <a:endParaRPr lang="pt-PT" sz="4200" kern="1200"/>
        </a:p>
      </dsp:txBody>
      <dsp:txXfrm>
        <a:off x="375109" y="108071"/>
        <a:ext cx="4283151" cy="1118792"/>
      </dsp:txXfrm>
    </dsp:sp>
    <dsp:sp modelId="{E96D014C-EBE0-419A-AC30-BF6D1EC7B2A4}">
      <dsp:nvSpPr>
        <dsp:cNvPr id="0" name=""/>
        <dsp:cNvSpPr/>
      </dsp:nvSpPr>
      <dsp:spPr>
        <a:xfrm>
          <a:off x="0" y="3763287"/>
          <a:ext cx="6291714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15830"/>
              <a:satOff val="-40777"/>
              <a:lumOff val="19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874776" rIns="488307" bIns="298704" numCol="1" spcCol="1270" anchor="t" anchorCtr="0">
          <a:noAutofit/>
        </a:bodyPr>
        <a:lstStyle/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4200" kern="1200">
              <a:latin typeface="Tw Cen MT"/>
            </a:rPr>
            <a:t>Ex: Nome de cliente</a:t>
          </a:r>
        </a:p>
      </dsp:txBody>
      <dsp:txXfrm>
        <a:off x="0" y="3763287"/>
        <a:ext cx="6291714" cy="1719900"/>
      </dsp:txXfrm>
    </dsp:sp>
    <dsp:sp modelId="{F9DE9D89-019B-487B-8EA1-782DE4955A84}">
      <dsp:nvSpPr>
        <dsp:cNvPr id="0" name=""/>
        <dsp:cNvSpPr/>
      </dsp:nvSpPr>
      <dsp:spPr>
        <a:xfrm>
          <a:off x="314585" y="3143367"/>
          <a:ext cx="4404199" cy="1239840"/>
        </a:xfrm>
        <a:prstGeom prst="roundRect">
          <a:avLst/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>
              <a:latin typeface="Tw Cen MT"/>
            </a:rPr>
            <a:t>Descritivos</a:t>
          </a:r>
        </a:p>
      </dsp:txBody>
      <dsp:txXfrm>
        <a:off x="375109" y="3203891"/>
        <a:ext cx="4283151" cy="1118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F1625-213D-4E42-95F9-936FB9B57722}">
      <dsp:nvSpPr>
        <dsp:cNvPr id="0" name=""/>
        <dsp:cNvSpPr/>
      </dsp:nvSpPr>
      <dsp:spPr>
        <a:xfrm>
          <a:off x="1105057" y="2234751"/>
          <a:ext cx="2069555" cy="13803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>
              <a:latin typeface="Tw Cen MT"/>
            </a:rPr>
            <a:t>Relação entre duas entidades.</a:t>
          </a:r>
        </a:p>
      </dsp:txBody>
      <dsp:txXfrm>
        <a:off x="1436186" y="2234751"/>
        <a:ext cx="1738426" cy="1380393"/>
      </dsp:txXfrm>
    </dsp:sp>
    <dsp:sp modelId="{824CE9F4-B913-41AC-ABF1-358246F5D7C5}">
      <dsp:nvSpPr>
        <dsp:cNvPr id="0" name=""/>
        <dsp:cNvSpPr/>
      </dsp:nvSpPr>
      <dsp:spPr>
        <a:xfrm>
          <a:off x="1293" y="1682870"/>
          <a:ext cx="1379703" cy="13797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Binária</a:t>
          </a:r>
          <a:endParaRPr lang="en-US" sz="2400" kern="1200"/>
        </a:p>
      </dsp:txBody>
      <dsp:txXfrm>
        <a:off x="203346" y="1884923"/>
        <a:ext cx="975597" cy="975597"/>
      </dsp:txXfrm>
    </dsp:sp>
    <dsp:sp modelId="{7A74F5BC-9ACC-4710-8E7E-8D686DACFC20}">
      <dsp:nvSpPr>
        <dsp:cNvPr id="0" name=""/>
        <dsp:cNvSpPr/>
      </dsp:nvSpPr>
      <dsp:spPr>
        <a:xfrm>
          <a:off x="4554317" y="2234751"/>
          <a:ext cx="2069555" cy="138039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>
              <a:latin typeface="Tw Cen MT"/>
            </a:rPr>
            <a:t>Relação de uma entidade entre si.</a:t>
          </a:r>
        </a:p>
      </dsp:txBody>
      <dsp:txXfrm>
        <a:off x="4885446" y="2234751"/>
        <a:ext cx="1738426" cy="1380393"/>
      </dsp:txXfrm>
    </dsp:sp>
    <dsp:sp modelId="{32A4CE0F-A9F5-4E74-9A5C-73642C3BE5FF}">
      <dsp:nvSpPr>
        <dsp:cNvPr id="0" name=""/>
        <dsp:cNvSpPr/>
      </dsp:nvSpPr>
      <dsp:spPr>
        <a:xfrm>
          <a:off x="3450553" y="1682870"/>
          <a:ext cx="1379703" cy="137970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Unária</a:t>
          </a:r>
        </a:p>
      </dsp:txBody>
      <dsp:txXfrm>
        <a:off x="3652606" y="1884923"/>
        <a:ext cx="975597" cy="9755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01B5E-E38F-4D51-8641-5E653CF8C13A}">
      <dsp:nvSpPr>
        <dsp:cNvPr id="0" name=""/>
        <dsp:cNvSpPr/>
      </dsp:nvSpPr>
      <dsp:spPr>
        <a:xfrm>
          <a:off x="0" y="476879"/>
          <a:ext cx="2421685" cy="14530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500" kern="1200">
              <a:latin typeface="Tw Cen MT"/>
            </a:rPr>
            <a:t>1 : 1</a:t>
          </a:r>
          <a:endParaRPr lang="pt-PT" sz="6500" kern="1200"/>
        </a:p>
      </dsp:txBody>
      <dsp:txXfrm>
        <a:off x="0" y="476879"/>
        <a:ext cx="2421685" cy="1453011"/>
      </dsp:txXfrm>
    </dsp:sp>
    <dsp:sp modelId="{F5AC913E-474B-4013-B350-257A05798671}">
      <dsp:nvSpPr>
        <dsp:cNvPr id="0" name=""/>
        <dsp:cNvSpPr/>
      </dsp:nvSpPr>
      <dsp:spPr>
        <a:xfrm>
          <a:off x="2663854" y="476879"/>
          <a:ext cx="2421685" cy="145301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500" kern="1200">
              <a:latin typeface="Tw Cen MT"/>
            </a:rPr>
            <a:t>1 : N</a:t>
          </a:r>
          <a:endParaRPr lang="pt-PT" sz="6500" kern="1200"/>
        </a:p>
      </dsp:txBody>
      <dsp:txXfrm>
        <a:off x="2663854" y="476879"/>
        <a:ext cx="2421685" cy="1453011"/>
      </dsp:txXfrm>
    </dsp:sp>
    <dsp:sp modelId="{5C330DD3-8FEE-445F-A505-EACD4D3CC60F}">
      <dsp:nvSpPr>
        <dsp:cNvPr id="0" name=""/>
        <dsp:cNvSpPr/>
      </dsp:nvSpPr>
      <dsp:spPr>
        <a:xfrm>
          <a:off x="5327709" y="476879"/>
          <a:ext cx="2421685" cy="14530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500" kern="1200">
              <a:latin typeface="Tw Cen MT"/>
            </a:rPr>
            <a:t>M : N</a:t>
          </a:r>
          <a:endParaRPr lang="pt-PT" sz="6500" kern="1200"/>
        </a:p>
      </dsp:txBody>
      <dsp:txXfrm>
        <a:off x="5327709" y="476879"/>
        <a:ext cx="2421685" cy="14530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82160-B2B5-4B28-A5C0-34BD93EBAE9E}">
      <dsp:nvSpPr>
        <dsp:cNvPr id="0" name=""/>
        <dsp:cNvSpPr/>
      </dsp:nvSpPr>
      <dsp:spPr>
        <a:xfrm>
          <a:off x="0" y="74082"/>
          <a:ext cx="6735443" cy="26635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b="1" kern="1200">
              <a:latin typeface="Avenir Next LT Pro"/>
            </a:rPr>
            <a:t>Facilitar a interação</a:t>
          </a:r>
          <a:r>
            <a:rPr lang="pt-PT" sz="3100" kern="1200">
              <a:latin typeface="Avenir Next LT Pro"/>
            </a:rPr>
            <a:t> entre os projetistas, programadores e os utilizadores finais. </a:t>
          </a:r>
          <a:endParaRPr lang="en-US" sz="3100" kern="1200">
            <a:latin typeface="Avenir Next LT Pro"/>
          </a:endParaRPr>
        </a:p>
      </dsp:txBody>
      <dsp:txXfrm>
        <a:off x="130025" y="204107"/>
        <a:ext cx="6475393" cy="2403528"/>
      </dsp:txXfrm>
    </dsp:sp>
    <dsp:sp modelId="{FB57B31F-56BA-441B-9765-C2EAF6567A47}">
      <dsp:nvSpPr>
        <dsp:cNvPr id="0" name=""/>
        <dsp:cNvSpPr/>
      </dsp:nvSpPr>
      <dsp:spPr>
        <a:xfrm>
          <a:off x="0" y="2826941"/>
          <a:ext cx="6735443" cy="26635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>
              <a:latin typeface="Avenir Next LT Pro"/>
            </a:rPr>
            <a:t>Bem projetado promove a compreensão da organização mais favorável, ou seja, estes modelos de dados vão ser uma ferramentas de comunicação.</a:t>
          </a:r>
          <a:endParaRPr lang="en-US" sz="3100" kern="1200">
            <a:latin typeface="Avenir Next LT Pro"/>
          </a:endParaRPr>
        </a:p>
      </dsp:txBody>
      <dsp:txXfrm>
        <a:off x="130025" y="2956966"/>
        <a:ext cx="6475393" cy="2403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74762-767E-4AEB-B479-6C996084494A}">
      <dsp:nvSpPr>
        <dsp:cNvPr id="0" name=""/>
        <dsp:cNvSpPr/>
      </dsp:nvSpPr>
      <dsp:spPr>
        <a:xfrm>
          <a:off x="2153194" y="1206"/>
          <a:ext cx="8612776" cy="1236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112" tIns="313983" rIns="167112" bIns="31398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INSERT INTO v_country_all (country_name, country_name_eng, country_code) VALUES ('Nova', 'New', 'NEW');</a:t>
          </a:r>
        </a:p>
      </dsp:txBody>
      <dsp:txXfrm>
        <a:off x="2153194" y="1206"/>
        <a:ext cx="8612776" cy="1236154"/>
      </dsp:txXfrm>
    </dsp:sp>
    <dsp:sp modelId="{AD33DDF4-003E-40D8-839A-C406D51DD6CF}">
      <dsp:nvSpPr>
        <dsp:cNvPr id="0" name=""/>
        <dsp:cNvSpPr/>
      </dsp:nvSpPr>
      <dsp:spPr>
        <a:xfrm>
          <a:off x="0" y="1206"/>
          <a:ext cx="2153194" cy="1236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40" tIns="122105" rIns="113940" bIns="1221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INSERT</a:t>
          </a:r>
        </a:p>
      </dsp:txBody>
      <dsp:txXfrm>
        <a:off x="0" y="1206"/>
        <a:ext cx="2153194" cy="1236154"/>
      </dsp:txXfrm>
    </dsp:sp>
    <dsp:sp modelId="{642B19E6-F973-40F9-AA15-EC3D00278E01}">
      <dsp:nvSpPr>
        <dsp:cNvPr id="0" name=""/>
        <dsp:cNvSpPr/>
      </dsp:nvSpPr>
      <dsp:spPr>
        <a:xfrm>
          <a:off x="2153194" y="1311529"/>
          <a:ext cx="8612776" cy="123615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112" tIns="313983" rIns="167112" bIns="31398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UPDATE v_country_all SET country_name = 'Nova1'    WHERE id = 8;</a:t>
          </a:r>
        </a:p>
      </dsp:txBody>
      <dsp:txXfrm>
        <a:off x="2153194" y="1311529"/>
        <a:ext cx="8612776" cy="1236154"/>
      </dsp:txXfrm>
    </dsp:sp>
    <dsp:sp modelId="{C79D5206-E839-4956-8B68-846D353B8FB4}">
      <dsp:nvSpPr>
        <dsp:cNvPr id="0" name=""/>
        <dsp:cNvSpPr/>
      </dsp:nvSpPr>
      <dsp:spPr>
        <a:xfrm>
          <a:off x="0" y="1311529"/>
          <a:ext cx="2153194" cy="1236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40" tIns="122105" rIns="113940" bIns="1221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UPDATE</a:t>
          </a:r>
        </a:p>
      </dsp:txBody>
      <dsp:txXfrm>
        <a:off x="0" y="1311529"/>
        <a:ext cx="2153194" cy="1236154"/>
      </dsp:txXfrm>
    </dsp:sp>
    <dsp:sp modelId="{A64853AF-A0D0-4074-ADC0-44581EF28A2F}">
      <dsp:nvSpPr>
        <dsp:cNvPr id="0" name=""/>
        <dsp:cNvSpPr/>
      </dsp:nvSpPr>
      <dsp:spPr>
        <a:xfrm>
          <a:off x="2153194" y="2621852"/>
          <a:ext cx="8612776" cy="123615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112" tIns="313983" rIns="167112" bIns="31398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DELETE  FROM v_country_all WHERE id = 8;</a:t>
          </a:r>
        </a:p>
      </dsp:txBody>
      <dsp:txXfrm>
        <a:off x="2153194" y="2621852"/>
        <a:ext cx="8612776" cy="1236154"/>
      </dsp:txXfrm>
    </dsp:sp>
    <dsp:sp modelId="{BEE543B3-4F7A-42A6-A35C-4F353D178BC9}">
      <dsp:nvSpPr>
        <dsp:cNvPr id="0" name=""/>
        <dsp:cNvSpPr/>
      </dsp:nvSpPr>
      <dsp:spPr>
        <a:xfrm>
          <a:off x="0" y="2621852"/>
          <a:ext cx="2153194" cy="1236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40" tIns="122105" rIns="113940" bIns="1221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DELETE</a:t>
          </a:r>
        </a:p>
      </dsp:txBody>
      <dsp:txXfrm>
        <a:off x="0" y="2621852"/>
        <a:ext cx="2153194" cy="1236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85005-4A0F-40D3-A9B0-D3E117170A4C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A2FF2-9834-4001-BACE-1C3081711E3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CB240-89BE-4C82-ADE9-E50A5E79F40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Este procedimento é baseado na Common Language Runtime na plataforma .NET e permite ser programado nas linguagens .NET.</a:t>
          </a:r>
          <a:endParaRPr lang="en-US" sz="2400" kern="1200"/>
        </a:p>
      </dsp:txBody>
      <dsp:txXfrm>
        <a:off x="1507738" y="707092"/>
        <a:ext cx="9007861" cy="1305401"/>
      </dsp:txXfrm>
    </dsp:sp>
    <dsp:sp modelId="{3821E0A8-F13F-49EB-B398-524B0A9B80B8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DD064-C44B-4225-9A55-29CCA07E9D4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60A76-0BF4-40AC-BDE3-EE4E59D410A7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Pode invocar as seguintes instruções:</a:t>
          </a:r>
          <a:endParaRPr lang="en-US" sz="2400" kern="1200"/>
        </a:p>
      </dsp:txBody>
      <dsp:txXfrm>
        <a:off x="1507738" y="2338844"/>
        <a:ext cx="4732020" cy="1305401"/>
      </dsp:txXfrm>
    </dsp:sp>
    <dsp:sp modelId="{06EEC4A2-7CE8-4CBB-B4B5-A97AB90A20C7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DDL (Linguagem de Definição de Dados);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DML (Linguagem de Manipulação de Dados).</a:t>
          </a:r>
          <a:endParaRPr lang="en-US" sz="1600" kern="1200"/>
        </a:p>
      </dsp:txBody>
      <dsp:txXfrm>
        <a:off x="6239758" y="2338844"/>
        <a:ext cx="427584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2486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0920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15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418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7451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2554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3714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391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8473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3014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3188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092" y="5534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pt-PT"/>
              <a:t>Modelo Relacional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3092" y="3262216"/>
            <a:ext cx="442596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PT"/>
              <a:t>Ângela Mendes, nº 42431</a:t>
            </a:r>
          </a:p>
          <a:p>
            <a:pPr algn="l"/>
            <a:r>
              <a:rPr lang="pt-PT"/>
              <a:t>Beatriz Marques, nº41873</a:t>
            </a:r>
          </a:p>
          <a:p>
            <a:pPr algn="l"/>
            <a:r>
              <a:rPr lang="pt-PT"/>
              <a:t>Inês Santos, nº39619</a:t>
            </a:r>
          </a:p>
        </p:txBody>
      </p:sp>
      <p:pic>
        <p:nvPicPr>
          <p:cNvPr id="4" name="Picture 3" descr="Hexágono abstrato de gradação cinzenta em fundo branco com desfocagem de luz suave">
            <a:extLst>
              <a:ext uri="{FF2B5EF4-FFF2-40B4-BE49-F238E27FC236}">
                <a16:creationId xmlns:a16="http://schemas.microsoft.com/office/drawing/2014/main" id="{ED005ABA-F12C-42A9-94F7-54EDECD3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0" b="1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38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26A6F3-8DCB-4C0E-B733-4428663C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15" y="483017"/>
            <a:ext cx="65927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entidade-associação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B771AD-F8CE-49DA-A6EF-D3FE09FF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Associação</a:t>
            </a:r>
            <a:endParaRPr lang="en-US" sz="2400" kern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72706468-BC84-4D8E-98F5-CDFB2F35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808" y="642969"/>
            <a:ext cx="4521140" cy="5275714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3242843-7FF2-4A32-B965-EA8B6040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10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3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B554C4-48FC-4B16-9937-151831EE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Associação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0" name="Diagrama 30">
            <a:extLst>
              <a:ext uri="{FF2B5EF4-FFF2-40B4-BE49-F238E27FC236}">
                <a16:creationId xmlns:a16="http://schemas.microsoft.com/office/drawing/2014/main" id="{EA431882-6952-490F-85FB-37FDF71DB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275955"/>
              </p:ext>
            </p:extLst>
          </p:nvPr>
        </p:nvGraphicFramePr>
        <p:xfrm>
          <a:off x="4328583" y="-680009"/>
          <a:ext cx="6625167" cy="529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78" name="Imagem 578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2C25F549-33C8-4841-98D3-5D5EEFD99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589" y="3130070"/>
            <a:ext cx="2743200" cy="3214540"/>
          </a:xfrm>
          <a:prstGeom prst="rect">
            <a:avLst/>
          </a:prstGeom>
        </p:spPr>
      </p:pic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DBA5C625-DF8D-422C-A2EC-28DEA6E8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11</a:t>
            </a:fld>
            <a:endParaRPr lang="pt-PT" b="1">
              <a:solidFill>
                <a:schemeClr val="tx1"/>
              </a:solidFill>
            </a:endParaRPr>
          </a:p>
        </p:txBody>
      </p:sp>
      <p:pic>
        <p:nvPicPr>
          <p:cNvPr id="23" name="Imagem 23">
            <a:extLst>
              <a:ext uri="{FF2B5EF4-FFF2-40B4-BE49-F238E27FC236}">
                <a16:creationId xmlns:a16="http://schemas.microsoft.com/office/drawing/2014/main" id="{9E44E4C9-5F3A-4C2D-943D-1F9797ABB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4966" y="3426264"/>
            <a:ext cx="2858218" cy="17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26A6F3-8DCB-4C0E-B733-4428663C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15" y="483017"/>
            <a:ext cx="65927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entidade-associação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B771AD-F8CE-49DA-A6EF-D3FE09FF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Entidade</a:t>
            </a:r>
            <a:r>
              <a:rPr lang="en-US" sz="2400">
                <a:solidFill>
                  <a:srgbClr val="FFFFFF"/>
                </a:solidFill>
              </a:rPr>
              <a:t> Associativa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B34D705-0CA0-47F1-935D-31873AB1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12</a:t>
            </a:fld>
            <a:endParaRPr lang="pt-PT" b="1">
              <a:solidFill>
                <a:schemeClr val="tx1"/>
              </a:solidFill>
            </a:endParaRPr>
          </a:p>
        </p:txBody>
      </p:sp>
      <p:pic>
        <p:nvPicPr>
          <p:cNvPr id="5" name="Imagem 5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EA074890-AFE4-4FC5-821C-DE6AD88B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49" y="243568"/>
            <a:ext cx="4030172" cy="61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7DA7C6-D45B-4EBD-884B-AED258B7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b="1">
                <a:solidFill>
                  <a:srgbClr val="457A49"/>
                </a:solidFill>
              </a:rPr>
              <a:t>Propriedades das associações: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/>
              <a:t>         Graus de associação: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12661D-A58E-4BDD-BBAF-4D02D009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E0481CF-4B82-4265-9D3B-3EDD9D79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>
                <a:solidFill>
                  <a:srgbClr val="000000"/>
                </a:solidFill>
                <a:ea typeface="+mj-lt"/>
                <a:cs typeface="+mj-lt"/>
              </a:rPr>
              <a:t>Modelo</a:t>
            </a:r>
            <a:r>
              <a:rPr lang="pt-PT">
                <a:ea typeface="+mj-lt"/>
                <a:cs typeface="+mj-lt"/>
              </a:rPr>
              <a:t> de </a:t>
            </a:r>
            <a:r>
              <a:rPr lang="pt-PT">
                <a:solidFill>
                  <a:srgbClr val="000000"/>
                </a:solidFill>
                <a:ea typeface="+mj-lt"/>
                <a:cs typeface="+mj-lt"/>
              </a:rPr>
              <a:t>entidade-associação</a:t>
            </a:r>
            <a:endParaRPr lang="pt-PT">
              <a:solidFill>
                <a:srgbClr val="000000"/>
              </a:solidFill>
            </a:endParaRPr>
          </a:p>
        </p:txBody>
      </p:sp>
      <p:graphicFrame>
        <p:nvGraphicFramePr>
          <p:cNvPr id="11" name="Diagrama 11">
            <a:extLst>
              <a:ext uri="{FF2B5EF4-FFF2-40B4-BE49-F238E27FC236}">
                <a16:creationId xmlns:a16="http://schemas.microsoft.com/office/drawing/2014/main" id="{CFCC5F40-24E5-470B-A398-2CA5507E5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308361"/>
              </p:ext>
            </p:extLst>
          </p:nvPr>
        </p:nvGraphicFramePr>
        <p:xfrm>
          <a:off x="2228492" y="3267974"/>
          <a:ext cx="7749395" cy="240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74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B554C4-48FC-4B16-9937-151831EE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1 : 1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DBA5C625-DF8D-422C-A2EC-28DEA6E8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14</a:t>
            </a:fld>
            <a:endParaRPr lang="pt-PT" b="1">
              <a:solidFill>
                <a:schemeClr val="tx1"/>
              </a:solidFill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73CCD92E-DE5E-48B5-B967-54A9B5D3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471" y="749074"/>
            <a:ext cx="2714625" cy="50550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D3EF2D-456E-4D9B-81E8-71C8195192D2}"/>
              </a:ext>
            </a:extLst>
          </p:cNvPr>
          <p:cNvSpPr txBox="1"/>
          <p:nvPr/>
        </p:nvSpPr>
        <p:spPr>
          <a:xfrm>
            <a:off x="7598229" y="2188030"/>
            <a:ext cx="631372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>
                <a:solidFill>
                  <a:srgbClr val="FF8308"/>
                </a:solidFill>
              </a:rPr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790D20-42B3-4339-9E53-C420F5BD1B9C}"/>
              </a:ext>
            </a:extLst>
          </p:cNvPr>
          <p:cNvSpPr txBox="1"/>
          <p:nvPr/>
        </p:nvSpPr>
        <p:spPr>
          <a:xfrm>
            <a:off x="7097486" y="4005944"/>
            <a:ext cx="631372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>
                <a:solidFill>
                  <a:srgbClr val="FF830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043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B554C4-48FC-4B16-9937-151831EE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1 : N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DBA5C625-DF8D-422C-A2EC-28DEA6E8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15</a:t>
            </a:fld>
            <a:endParaRPr lang="pt-PT" b="1">
              <a:solidFill>
                <a:schemeClr val="tx1"/>
              </a:solidFill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342F86F3-4E33-46B8-A8C3-AFE82FDF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8" y="753156"/>
            <a:ext cx="2741839" cy="50577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B69F8F-C68C-449D-A7B8-A396A40F6407}"/>
              </a:ext>
            </a:extLst>
          </p:cNvPr>
          <p:cNvSpPr txBox="1"/>
          <p:nvPr/>
        </p:nvSpPr>
        <p:spPr>
          <a:xfrm>
            <a:off x="7598229" y="2188030"/>
            <a:ext cx="631372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>
                <a:solidFill>
                  <a:srgbClr val="FF8308"/>
                </a:solidFill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2053A6-37F6-4934-BA02-ABE43CFB388F}"/>
              </a:ext>
            </a:extLst>
          </p:cNvPr>
          <p:cNvSpPr txBox="1"/>
          <p:nvPr/>
        </p:nvSpPr>
        <p:spPr>
          <a:xfrm>
            <a:off x="7097486" y="4005944"/>
            <a:ext cx="631372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>
                <a:solidFill>
                  <a:srgbClr val="FF8308"/>
                </a:solidFill>
              </a:rPr>
              <a:t>N</a:t>
            </a:r>
            <a:endParaRPr lang="pt-PT" b="1" dirty="0">
              <a:solidFill>
                <a:srgbClr val="FF8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4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B554C4-48FC-4B16-9937-151831EE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 : N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DBA5C625-DF8D-422C-A2EC-28DEA6E8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16</a:t>
            </a:fld>
            <a:endParaRPr lang="pt-PT" b="1">
              <a:solidFill>
                <a:schemeClr val="tx1"/>
              </a:solidFill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998CCA99-0FF5-4CBB-89C7-37FCAA85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10" y="748393"/>
            <a:ext cx="2720067" cy="50564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86343EA-48D9-4D2F-9174-20EC520D7ECD}"/>
              </a:ext>
            </a:extLst>
          </p:cNvPr>
          <p:cNvSpPr txBox="1"/>
          <p:nvPr/>
        </p:nvSpPr>
        <p:spPr>
          <a:xfrm>
            <a:off x="7598229" y="2188030"/>
            <a:ext cx="631372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>
                <a:solidFill>
                  <a:srgbClr val="FF8308"/>
                </a:solidFill>
              </a:rPr>
              <a:t>M</a:t>
            </a:r>
            <a:endParaRPr lang="pt-PT" b="1" dirty="0">
              <a:solidFill>
                <a:srgbClr val="FF8308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D6683A-6627-48AC-AE25-55F2CE333CD5}"/>
              </a:ext>
            </a:extLst>
          </p:cNvPr>
          <p:cNvSpPr txBox="1"/>
          <p:nvPr/>
        </p:nvSpPr>
        <p:spPr>
          <a:xfrm>
            <a:off x="7097486" y="4005944"/>
            <a:ext cx="631372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>
                <a:solidFill>
                  <a:srgbClr val="FF8308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0667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79462-E61B-4EFE-B96E-4E1EA4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Modelos Conceptual, Lógico e Físico de uma base de dados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88D6073-31CF-4796-87E9-BB4DB22C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17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1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1C1263-22A5-4AE8-B2E0-83611EAE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Modelo de Dados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Marcador de Posição de Conteúdo 2">
            <a:extLst>
              <a:ext uri="{FF2B5EF4-FFF2-40B4-BE49-F238E27FC236}">
                <a16:creationId xmlns:a16="http://schemas.microsoft.com/office/drawing/2014/main" id="{CE3DB296-3EC5-4630-AF78-131C514AE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455226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FC056D-9ACB-48D0-BC79-995726C8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dirty="0" smtClean="0">
                <a:solidFill>
                  <a:schemeClr val="tx1"/>
                </a:solidFill>
              </a:rPr>
              <a:t>18</a:t>
            </a:fld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454B4-6DE5-4303-B5AC-CB4C6F81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D7B70B-9D57-4F7C-A400-8ABA2373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798176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>
                <a:ea typeface="+mn-lt"/>
                <a:cs typeface="+mn-lt"/>
              </a:rPr>
              <a:t>Visa pelo menos três pontos:</a:t>
            </a:r>
            <a:endParaRPr lang="pt-PT"/>
          </a:p>
          <a:p>
            <a:pPr lvl="1"/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Visão dos dados em vez da visão das aplicações;</a:t>
            </a:r>
            <a:endParaRPr lang="pt-PT"/>
          </a:p>
          <a:p>
            <a:pPr marL="457200" lvl="1" indent="0">
              <a:buNone/>
            </a:pPr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Eliminação das redundâncias;</a:t>
            </a:r>
          </a:p>
          <a:p>
            <a:pPr marL="457200" lvl="1" indent="0">
              <a:buNone/>
            </a:pPr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Partilha de dados pelas aplicações.</a:t>
            </a:r>
            <a:endParaRPr lang="pt-PT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F4FA64-FD32-4476-83FA-7557D3C3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19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6F71B-C9DE-480F-A5E3-5891448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Modelo Relacional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705D38-46FF-4E99-BDE3-01016FEF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459" y="620099"/>
            <a:ext cx="5468756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pt-PT"/>
              <a:t>Modelo lógico baseado no conceito de </a:t>
            </a:r>
            <a:r>
              <a:rPr lang="pt-PT" b="1"/>
              <a:t>relação</a:t>
            </a:r>
            <a:r>
              <a:rPr lang="pt-PT"/>
              <a:t>.</a:t>
            </a:r>
          </a:p>
        </p:txBody>
      </p:sp>
      <p:sp>
        <p:nvSpPr>
          <p:cNvPr id="28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048F1B-EB12-45D4-B399-53E94ADE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2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280D9-97E0-4738-B0B2-1CCBA08E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C5B4F6-C4A1-42A2-B3AA-94B3600D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1842361"/>
            <a:ext cx="5612597" cy="4163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PT" sz="2000">
                <a:ea typeface="+mn-lt"/>
                <a:cs typeface="+mn-lt"/>
              </a:rPr>
              <a:t>A definição é feita a</a:t>
            </a:r>
            <a:r>
              <a:rPr lang="pt-PT" sz="2000" b="1">
                <a:ea typeface="+mn-lt"/>
                <a:cs typeface="+mn-lt"/>
              </a:rPr>
              <a:t> três níveis</a:t>
            </a:r>
            <a:r>
              <a:rPr lang="pt-PT" sz="2000">
                <a:ea typeface="+mn-lt"/>
                <a:cs typeface="+mn-lt"/>
              </a:rPr>
              <a:t>:</a:t>
            </a:r>
            <a:endParaRPr lang="pt-PT" sz="2000"/>
          </a:p>
          <a:p>
            <a:pPr lvl="1" algn="just"/>
            <a:r>
              <a:rPr lang="pt-PT" sz="2000" b="1">
                <a:ea typeface="+mn-lt"/>
                <a:cs typeface="+mn-lt"/>
              </a:rPr>
              <a:t>Conceptual</a:t>
            </a:r>
          </a:p>
          <a:p>
            <a:pPr marL="914400" lvl="2" indent="0" algn="just">
              <a:buNone/>
            </a:pPr>
            <a:r>
              <a:rPr lang="pt-PT">
                <a:ea typeface="+mn-lt"/>
                <a:cs typeface="+mn-lt"/>
              </a:rPr>
              <a:t>Representação exata da realidade.</a:t>
            </a:r>
            <a:endParaRPr lang="pt-PT"/>
          </a:p>
          <a:p>
            <a:pPr lvl="1" algn="just"/>
            <a:r>
              <a:rPr lang="pt-PT" sz="2000" b="1">
                <a:ea typeface="+mn-lt"/>
                <a:cs typeface="+mn-lt"/>
              </a:rPr>
              <a:t>Lógico</a:t>
            </a:r>
          </a:p>
          <a:p>
            <a:pPr marL="914400" lvl="2" indent="0" algn="just">
              <a:buNone/>
            </a:pPr>
            <a:r>
              <a:rPr lang="pt-PT">
                <a:ea typeface="+mn-lt"/>
                <a:cs typeface="+mn-lt"/>
              </a:rPr>
              <a:t>Adaptar o modelo conceptual para um modelo de dados específicos mas independente de qualquer SGBD.</a:t>
            </a:r>
            <a:endParaRPr lang="pt-PT"/>
          </a:p>
          <a:p>
            <a:pPr lvl="1" algn="just"/>
            <a:r>
              <a:rPr lang="pt-PT" sz="2000" b="1">
                <a:ea typeface="+mn-lt"/>
                <a:cs typeface="+mn-lt"/>
              </a:rPr>
              <a:t>Físico</a:t>
            </a:r>
            <a:r>
              <a:rPr lang="pt-PT" sz="2000">
                <a:ea typeface="+mn-lt"/>
                <a:cs typeface="+mn-lt"/>
              </a:rPr>
              <a:t> </a:t>
            </a:r>
          </a:p>
          <a:p>
            <a:pPr marL="914400" lvl="2" indent="0" algn="just">
              <a:buNone/>
            </a:pPr>
            <a:r>
              <a:rPr lang="pt-PT">
                <a:ea typeface="+mn-lt"/>
                <a:cs typeface="+mn-lt"/>
              </a:rPr>
              <a:t>Adaptação do modelo lógico às caraterísticas do sistema informático.</a:t>
            </a:r>
            <a:endParaRPr lang="pt-PT"/>
          </a:p>
          <a:p>
            <a:endParaRPr lang="pt-PT" sz="2000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DC061B-E398-4C42-A8AA-730CB45D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20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7A92DD-6E4C-4707-9478-6B2A3A77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3267176"/>
            <a:ext cx="6589707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</a:t>
            </a:r>
            <a:r>
              <a:rPr lang="en-US" sz="51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Avançado</a:t>
            </a: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vistas</a:t>
            </a:r>
            <a:r>
              <a:rPr lang="en-US" sz="5100">
                <a:solidFill>
                  <a:srgbClr val="FFFFFF"/>
                </a:solidFill>
              </a:rPr>
              <a:t>, cursores,</a:t>
            </a: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triggers e </a:t>
            </a:r>
            <a:r>
              <a:rPr lang="en-US" sz="51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pt-PT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armazenamento</a:t>
            </a:r>
            <a:endParaRPr lang="pt-PT" sz="51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F2EAB25-9583-46D8-907E-0572937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21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7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8018D-1375-487D-96F3-4EAAF407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Views (Vistas)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1F51EE-12D9-4774-B465-8355859E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99851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Representam os dados que estão contidos numa tabela;</a:t>
            </a:r>
          </a:p>
          <a:p>
            <a:endParaRPr lang="pt-PT"/>
          </a:p>
          <a:p>
            <a:r>
              <a:rPr lang="pt-PT"/>
              <a:t>Filtram o conteúdo da tabela;</a:t>
            </a:r>
          </a:p>
          <a:p>
            <a:endParaRPr lang="pt-PT"/>
          </a:p>
          <a:p>
            <a:r>
              <a:rPr lang="pt-PT"/>
              <a:t>Para criar uma </a:t>
            </a:r>
            <a:r>
              <a:rPr lang="pt-PT" err="1"/>
              <a:t>View</a:t>
            </a:r>
            <a:r>
              <a:rPr lang="pt-PT"/>
              <a:t> é usada a seguinte sintaxe:</a:t>
            </a:r>
          </a:p>
          <a:p>
            <a:pPr lvl="1">
              <a:buNone/>
            </a:pPr>
            <a:r>
              <a:rPr lang="pt-PT">
                <a:ea typeface="+mn-lt"/>
                <a:cs typeface="+mn-lt"/>
              </a:rPr>
              <a:t>CREATE VIEW </a:t>
            </a:r>
            <a:r>
              <a:rPr lang="pt-PT" err="1">
                <a:ea typeface="+mn-lt"/>
                <a:cs typeface="+mn-lt"/>
              </a:rPr>
              <a:t>v_country_all</a:t>
            </a:r>
            <a:r>
              <a:rPr lang="pt-PT">
                <a:ea typeface="+mn-lt"/>
                <a:cs typeface="+mn-lt"/>
              </a:rPr>
              <a:t> AS</a:t>
            </a:r>
            <a:endParaRPr lang="pt-PT"/>
          </a:p>
          <a:p>
            <a:pPr lvl="1">
              <a:buNone/>
            </a:pPr>
            <a:r>
              <a:rPr lang="pt-PT">
                <a:ea typeface="+mn-lt"/>
                <a:cs typeface="+mn-lt"/>
              </a:rPr>
              <a:t>SELECT * FROM country;</a:t>
            </a:r>
            <a:endParaRPr lang="pt-PT"/>
          </a:p>
          <a:p>
            <a:pPr marL="342900" lvl="1" indent="0">
              <a:buNone/>
            </a:pPr>
            <a:endParaRPr lang="pt-PT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25820F9-5541-48F7-B60F-E4B26FB0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0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8018D-1375-487D-96F3-4EAAF407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/>
              <a:t>Views (Vistas)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25820F9-5541-48F7-B60F-E4B26FB0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A0C3036F-13ED-4217-A237-FE87912B2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02537"/>
              </p:ext>
            </p:extLst>
          </p:nvPr>
        </p:nvGraphicFramePr>
        <p:xfrm>
          <a:off x="718457" y="1836511"/>
          <a:ext cx="10765971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04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3E82DA-6EAE-4B00-871C-C105CE50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PT"/>
              <a:t>Cursor (Cursores)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77B56A-5A6B-46BC-9222-A3FBB133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É um objeto de uma base de dados que é usado para recolher dados de uma linha de uma tabela;</a:t>
            </a:r>
          </a:p>
          <a:p>
            <a:r>
              <a:rPr lang="pt-PT"/>
              <a:t>É usado quando os dados têm que ser atualizados linha à linha.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EE7540D-0F5C-4A91-8F5C-0902AD02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4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EB313A-CFBE-446D-BE01-9E3C853E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5005235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4800">
                <a:ea typeface="+mj-lt"/>
                <a:cs typeface="+mj-lt"/>
              </a:rPr>
              <a:t>Cursor (</a:t>
            </a:r>
            <a:r>
              <a:rPr lang="pt-PT" sz="4800" kern="1200">
                <a:ea typeface="+mj-lt"/>
                <a:cs typeface="+mj-lt"/>
              </a:rPr>
              <a:t>Cursores</a:t>
            </a:r>
            <a:r>
              <a:rPr lang="pt-PT" sz="4800">
                <a:ea typeface="+mj-lt"/>
                <a:cs typeface="+mj-lt"/>
              </a:rPr>
              <a:t>)</a:t>
            </a:r>
            <a:endParaRPr lang="pt-PT" sz="5400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6BC75B60-F659-470C-B794-78286107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239399"/>
            <a:ext cx="10823796" cy="2164758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6" name="Oval 2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2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86AD1E1-02EF-4604-A3D3-38DAEFF4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54181D-6920-4594-9A5D-6CE56DC9F8B2}" type="slidenum">
              <a:rPr lang="en-US" b="1">
                <a:solidFill>
                  <a:prstClr val="black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25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4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EB313A-CFBE-446D-BE01-9E3C853E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Triggers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A86692-A100-4492-917D-92C1EE1F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Existem pelo menos três tipos de </a:t>
            </a:r>
            <a:r>
              <a:rPr lang="pt-PT" err="1"/>
              <a:t>triggers</a:t>
            </a:r>
            <a:r>
              <a:rPr lang="pt-PT"/>
              <a:t> no SQL Server e estes são:</a:t>
            </a:r>
          </a:p>
          <a:p>
            <a:pPr lvl="1"/>
            <a:r>
              <a:rPr lang="pt-PT"/>
              <a:t>DML </a:t>
            </a:r>
            <a:r>
              <a:rPr lang="pt-PT" err="1"/>
              <a:t>Triggers</a:t>
            </a:r>
            <a:r>
              <a:rPr lang="pt-PT"/>
              <a:t>;</a:t>
            </a:r>
          </a:p>
          <a:p>
            <a:pPr lvl="1"/>
            <a:r>
              <a:rPr lang="pt-PT"/>
              <a:t>DLL </a:t>
            </a:r>
            <a:r>
              <a:rPr lang="pt-PT" err="1"/>
              <a:t>Triggers</a:t>
            </a:r>
            <a:r>
              <a:rPr lang="pt-PT"/>
              <a:t>;</a:t>
            </a:r>
          </a:p>
          <a:p>
            <a:pPr lvl="1"/>
            <a:r>
              <a:rPr lang="pt-PT" err="1"/>
              <a:t>Logon</a:t>
            </a:r>
            <a:r>
              <a:rPr lang="pt-PT"/>
              <a:t> </a:t>
            </a:r>
            <a:r>
              <a:rPr lang="pt-PT" err="1"/>
              <a:t>Triggers</a:t>
            </a:r>
            <a:r>
              <a:rPr lang="pt-PT"/>
              <a:t>;</a:t>
            </a:r>
          </a:p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86AD1E1-02EF-4604-A3D3-38DAEFF4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b="1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pt-PT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8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3D855-6F2B-472B-866F-3FD8586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Triggers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3909E9-7D8D-4172-A6F7-F143933FD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/>
              <a:t>Os </a:t>
            </a:r>
            <a:r>
              <a:rPr lang="pt-PT" sz="2400" err="1"/>
              <a:t>triggers</a:t>
            </a:r>
            <a:r>
              <a:rPr lang="pt-PT" sz="2400"/>
              <a:t> podem ter a seguinte sintaxe mostrada na imagem ao lado.</a:t>
            </a:r>
            <a:endParaRPr lang="pt-PT" sz="2400">
              <a:ea typeface="+mn-lt"/>
              <a:cs typeface="+mn-lt"/>
            </a:endParaRPr>
          </a:p>
          <a:p>
            <a:pPr lvl="1" indent="0">
              <a:buNone/>
            </a:pPr>
            <a:endParaRPr lang="pt-PT">
              <a:ea typeface="+mn-lt"/>
              <a:cs typeface="+mn-lt"/>
            </a:endParaRPr>
          </a:p>
          <a:p>
            <a:r>
              <a:rPr lang="pt-PT" sz="2400"/>
              <a:t>Para dar </a:t>
            </a:r>
            <a:r>
              <a:rPr lang="pt-PT" sz="2400" err="1"/>
              <a:t>drop</a:t>
            </a:r>
            <a:r>
              <a:rPr lang="pt-PT" sz="2400"/>
              <a:t> de um </a:t>
            </a:r>
            <a:r>
              <a:rPr lang="pt-PT" sz="2400" err="1"/>
              <a:t>trigger</a:t>
            </a:r>
            <a:r>
              <a:rPr lang="pt-PT" sz="2400"/>
              <a:t>:</a:t>
            </a:r>
          </a:p>
          <a:p>
            <a:pPr marL="0" indent="0">
              <a:buNone/>
            </a:pPr>
            <a:endParaRPr lang="pt-PT" sz="2400">
              <a:ea typeface="+mn-lt"/>
              <a:cs typeface="+mn-lt"/>
            </a:endParaRPr>
          </a:p>
          <a:p>
            <a:pPr lvl="1" indent="0">
              <a:buNone/>
            </a:pPr>
            <a:r>
              <a:rPr lang="pt-PT">
                <a:ea typeface="+mn-lt"/>
                <a:cs typeface="+mn-lt"/>
              </a:rPr>
              <a:t>DROP TRIGGER [</a:t>
            </a:r>
            <a:r>
              <a:rPr lang="pt-PT" err="1">
                <a:ea typeface="+mn-lt"/>
                <a:cs typeface="+mn-lt"/>
              </a:rPr>
              <a:t>schema_name</a:t>
            </a:r>
            <a:r>
              <a:rPr lang="pt-PT">
                <a:ea typeface="+mn-lt"/>
                <a:cs typeface="+mn-lt"/>
              </a:rPr>
              <a:t>.]</a:t>
            </a:r>
            <a:r>
              <a:rPr lang="pt-PT" err="1">
                <a:ea typeface="+mn-lt"/>
                <a:cs typeface="+mn-lt"/>
              </a:rPr>
              <a:t>trigger_name</a:t>
            </a:r>
            <a:r>
              <a:rPr lang="pt-PT">
                <a:ea typeface="+mn-lt"/>
                <a:cs typeface="+mn-lt"/>
              </a:rPr>
              <a:t>;</a:t>
            </a:r>
            <a:endParaRPr lang="pt-PT"/>
          </a:p>
          <a:p>
            <a:pPr lvl="1" indent="0"/>
            <a:endParaRPr lang="pt-PT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D65AD170-4E84-4D36-8B6D-0A20CB9EFF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0313" y="2004218"/>
            <a:ext cx="5914845" cy="2484527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30CA5B-8B47-4E82-B971-BEA39ED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3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BA7252-B76E-4ADC-A028-0409FEA5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Triggers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A491D2-A450-4F89-90AD-E9E3553D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651" y="634887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PT" sz="2400">
                <a:ea typeface="+mn-lt"/>
                <a:cs typeface="+mn-lt"/>
              </a:rPr>
              <a:t>Funções dos </a:t>
            </a:r>
            <a:r>
              <a:rPr lang="pt-PT" sz="2400" err="1">
                <a:ea typeface="+mn-lt"/>
                <a:cs typeface="+mn-lt"/>
              </a:rPr>
              <a:t>triggers</a:t>
            </a:r>
            <a:r>
              <a:rPr lang="pt-PT" sz="2400">
                <a:ea typeface="+mn-lt"/>
                <a:cs typeface="+mn-lt"/>
              </a:rPr>
              <a:t> numa base de dados:</a:t>
            </a:r>
            <a:endParaRPr lang="pt-PT"/>
          </a:p>
          <a:p>
            <a:pPr marL="0" indent="0">
              <a:buNone/>
            </a:pPr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Manter a consistência;</a:t>
            </a:r>
          </a:p>
          <a:p>
            <a:pPr marL="457200" lvl="1" indent="0">
              <a:buNone/>
            </a:pPr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Facilita a criação de um software;</a:t>
            </a:r>
          </a:p>
          <a:p>
            <a:pPr marL="457200" lvl="1" indent="0">
              <a:buNone/>
            </a:pPr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Propaga as alterações;</a:t>
            </a:r>
          </a:p>
          <a:p>
            <a:pPr marL="457200" lvl="1" indent="0">
              <a:buNone/>
            </a:pPr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Corre automaticamente quando ocorre um evento.</a:t>
            </a:r>
            <a:endParaRPr lang="pt-PT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2F6D9EA-9C7D-4412-BDDB-FCEE86EC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28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7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28A48-D68B-4868-A265-452F5A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PT" sz="4100">
                <a:solidFill>
                  <a:srgbClr val="FFFFFF"/>
                </a:solidFill>
                <a:ea typeface="+mj-lt"/>
                <a:cs typeface="+mj-lt"/>
              </a:rPr>
              <a:t>Procedimento Armazenados</a:t>
            </a:r>
            <a:endParaRPr lang="pt-PT" sz="410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E9F0E5-1A8A-4C0B-84F0-01B02996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4" y="2148937"/>
            <a:ext cx="5257799" cy="2679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PT" b="1">
                <a:ea typeface="+mn-lt"/>
                <a:cs typeface="+mn-lt"/>
              </a:rPr>
              <a:t>Coleção de comandos SQL</a:t>
            </a:r>
            <a:r>
              <a:rPr lang="pt-PT">
                <a:ea typeface="+mn-lt"/>
                <a:cs typeface="+mn-lt"/>
              </a:rPr>
              <a:t> em que encapsulam tarefas repetidas e tem como função principal em aceitar parâmetros de entrada e retorna um valor de estado.</a:t>
            </a:r>
            <a:endParaRPr lang="pt-PT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FC4508-7C7D-4048-9F0F-CB6D1FD0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29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894B70-74F9-4C3B-9809-AA813143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95" y="1155606"/>
            <a:ext cx="5643495" cy="23984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entidade-associação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3A0C616-976A-4416-A882-9F4F438B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94" y="39291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</a:rPr>
              <a:t>O que é?</a:t>
            </a:r>
            <a:endParaRPr lang="en-US" sz="2400" b="1" kern="12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F3451F-A08B-4B59-B17E-E0A383B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2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28A48-D68B-4868-A265-452F5A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PT" sz="4100">
                <a:solidFill>
                  <a:srgbClr val="FFFFFF"/>
                </a:solidFill>
                <a:ea typeface="+mj-lt"/>
                <a:cs typeface="+mj-lt"/>
              </a:rPr>
              <a:t>Procedimento Armazenados</a:t>
            </a:r>
            <a:endParaRPr lang="pt-PT" sz="4100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E9F0E5-1A8A-4C0B-84F0-01B02996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57" y="984166"/>
            <a:ext cx="5257799" cy="5009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>
                <a:ea typeface="+mn-lt"/>
                <a:cs typeface="+mn-lt"/>
              </a:rPr>
              <a:t>São caracterizados como:</a:t>
            </a:r>
            <a:endParaRPr lang="pt-PT"/>
          </a:p>
          <a:p>
            <a:pPr marL="0" indent="0">
              <a:buNone/>
            </a:pPr>
            <a:endParaRPr lang="pt-PT">
              <a:ea typeface="+mn-lt"/>
              <a:cs typeface="+mn-lt"/>
            </a:endParaRPr>
          </a:p>
          <a:p>
            <a:pPr lvl="1"/>
            <a:r>
              <a:rPr lang="pt-PT" err="1">
                <a:ea typeface="+mn-lt"/>
                <a:cs typeface="+mn-lt"/>
              </a:rPr>
              <a:t>System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Defined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Stored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Procedure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/>
            <a:endParaRPr lang="pt-PT">
              <a:ea typeface="+mn-lt"/>
              <a:cs typeface="+mn-lt"/>
            </a:endParaRPr>
          </a:p>
          <a:p>
            <a:pPr lvl="1"/>
            <a:r>
              <a:rPr lang="pt-PT" err="1">
                <a:ea typeface="+mn-lt"/>
                <a:cs typeface="+mn-lt"/>
              </a:rPr>
              <a:t>Extended</a:t>
            </a:r>
            <a:r>
              <a:rPr lang="pt-PT">
                <a:ea typeface="+mn-lt"/>
                <a:cs typeface="+mn-lt"/>
              </a:rPr>
              <a:t> Procedure;</a:t>
            </a:r>
          </a:p>
          <a:p>
            <a:pPr lvl="1"/>
            <a:endParaRPr lang="pt-PT">
              <a:ea typeface="+mn-lt"/>
              <a:cs typeface="+mn-lt"/>
            </a:endParaRPr>
          </a:p>
          <a:p>
            <a:pPr lvl="1"/>
            <a:r>
              <a:rPr lang="pt-PT" err="1">
                <a:ea typeface="+mn-lt"/>
                <a:cs typeface="+mn-lt"/>
              </a:rPr>
              <a:t>User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Defined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Stored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Procedure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/>
            <a:endParaRPr lang="pt-PT">
              <a:ea typeface="+mn-lt"/>
              <a:cs typeface="+mn-lt"/>
            </a:endParaRPr>
          </a:p>
          <a:p>
            <a:pPr lvl="1"/>
            <a:r>
              <a:rPr lang="pt-PT">
                <a:ea typeface="+mn-lt"/>
                <a:cs typeface="+mn-lt"/>
              </a:rPr>
              <a:t>CLR </a:t>
            </a:r>
            <a:r>
              <a:rPr lang="pt-PT" err="1">
                <a:ea typeface="+mn-lt"/>
                <a:cs typeface="+mn-lt"/>
              </a:rPr>
              <a:t>Stored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Procedure</a:t>
            </a:r>
            <a:r>
              <a:rPr lang="pt-PT">
                <a:ea typeface="+mn-lt"/>
                <a:cs typeface="+mn-lt"/>
              </a:rPr>
              <a:t>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B473FBB-555F-4476-A81C-11A3B243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30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3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28A48-D68B-4868-A265-452F5A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ea typeface="+mj-lt"/>
                <a:cs typeface="+mj-lt"/>
              </a:rPr>
              <a:t>System Defined Stored Procedure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E9F0E5-1A8A-4C0B-84F0-01B02996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PT">
                <a:ea typeface="+mn-lt"/>
                <a:cs typeface="+mn-lt"/>
              </a:rPr>
              <a:t>Este procedimento já está definido no </a:t>
            </a:r>
            <a:r>
              <a:rPr lang="pt-PT" i="1">
                <a:ea typeface="+mn-lt"/>
                <a:cs typeface="+mn-lt"/>
              </a:rPr>
              <a:t>SQL Server</a:t>
            </a:r>
            <a:r>
              <a:rPr lang="pt-PT">
                <a:ea typeface="+mn-lt"/>
                <a:cs typeface="+mn-lt"/>
              </a:rPr>
              <a:t> e começa usando o prefixo </a:t>
            </a:r>
            <a:r>
              <a:rPr lang="pt-PT" b="1" i="1" err="1">
                <a:ea typeface="+mn-lt"/>
                <a:cs typeface="+mn-lt"/>
              </a:rPr>
              <a:t>sp</a:t>
            </a:r>
            <a:r>
              <a:rPr lang="pt-PT" b="1" i="1">
                <a:ea typeface="+mn-lt"/>
                <a:cs typeface="+mn-lt"/>
              </a:rPr>
              <a:t>_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</p:txBody>
      </p:sp>
      <p:sp>
        <p:nvSpPr>
          <p:cNvPr id="37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9F6363-2057-41B5-9C84-42A6EC27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31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28A48-D68B-4868-A265-452F5A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ea typeface="+mj-lt"/>
                <a:cs typeface="+mj-lt"/>
              </a:rPr>
              <a:t>Extended Procedure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E9F0E5-1A8A-4C0B-84F0-01B02996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pt-PT">
                <a:ea typeface="+mn-lt"/>
                <a:cs typeface="+mn-lt"/>
              </a:rPr>
              <a:t>São implementada como DLL e são executadas fora do </a:t>
            </a:r>
            <a:r>
              <a:rPr lang="pt-PT" i="1">
                <a:ea typeface="+mn-lt"/>
                <a:cs typeface="+mn-lt"/>
              </a:rPr>
              <a:t>SQL Server</a:t>
            </a:r>
            <a:r>
              <a:rPr lang="pt-PT">
                <a:ea typeface="+mn-lt"/>
                <a:cs typeface="+mn-lt"/>
              </a:rPr>
              <a:t>. É identificada com o prefixo </a:t>
            </a:r>
            <a:r>
              <a:rPr lang="pt-PT" b="1" i="1" err="1">
                <a:ea typeface="+mn-lt"/>
                <a:cs typeface="+mn-lt"/>
              </a:rPr>
              <a:t>xp</a:t>
            </a:r>
            <a:r>
              <a:rPr lang="pt-PT" b="1" i="1">
                <a:ea typeface="+mn-lt"/>
                <a:cs typeface="+mn-lt"/>
              </a:rPr>
              <a:t>_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914EF6-656E-482A-ACA3-BEB0D207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32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67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28A48-D68B-4868-A265-452F5A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ea typeface="+mj-lt"/>
                <a:cs typeface="+mj-lt"/>
              </a:rPr>
              <a:t>User Defined Stored Procedure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E9F0E5-1A8A-4C0B-84F0-01B02996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>
                <a:ea typeface="+mn-lt"/>
                <a:cs typeface="+mn-lt"/>
              </a:rPr>
              <a:t>São criadas pelas </a:t>
            </a:r>
            <a:r>
              <a:rPr lang="pt-PT" b="1">
                <a:ea typeface="+mn-lt"/>
                <a:cs typeface="+mn-lt"/>
              </a:rPr>
              <a:t>próprias ações do utilizador</a:t>
            </a:r>
            <a:r>
              <a:rPr lang="pt-PT">
                <a:ea typeface="+mn-lt"/>
                <a:cs typeface="+mn-lt"/>
              </a:rPr>
              <a:t>. Pode ser criada numa base de dados qualquer à exceção da Base de Dados </a:t>
            </a:r>
            <a:r>
              <a:rPr lang="pt-PT" err="1">
                <a:ea typeface="+mn-lt"/>
                <a:cs typeface="+mn-lt"/>
              </a:rPr>
              <a:t>Resource</a:t>
            </a:r>
            <a:r>
              <a:rPr lang="pt-PT">
                <a:ea typeface="+mn-lt"/>
                <a:cs typeface="+mn-lt"/>
              </a:rPr>
              <a:t> ou numa base de dados definida pelo utilizador.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F215970-091D-4992-9138-85BB23A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33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16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28A48-D68B-4868-A265-452F5A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rgbClr val="FFFFFF"/>
                </a:solidFill>
                <a:ea typeface="+mj-lt"/>
                <a:cs typeface="+mj-lt"/>
              </a:rPr>
              <a:t>CLR Stored Procedure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Marcador de Posição de Conteúdo 2">
            <a:extLst>
              <a:ext uri="{FF2B5EF4-FFF2-40B4-BE49-F238E27FC236}">
                <a16:creationId xmlns:a16="http://schemas.microsoft.com/office/drawing/2014/main" id="{E7D549D4-89E5-4E5C-A9A2-C4B8ECDD8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97759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2B296B85-298F-4262-ACA0-EDCB92F7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34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84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07C2D-6F84-45B4-B9CD-A16C9CB1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Transações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26510D5-0F4A-4A83-9E34-7F2B196C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35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95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9E3CB-B79F-4303-8914-35493E3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Propriedades </a:t>
            </a:r>
            <a:r>
              <a:rPr lang="pt-PT">
                <a:solidFill>
                  <a:srgbClr val="000000"/>
                </a:solidFill>
                <a:latin typeface="Tw Cen MT"/>
              </a:rPr>
              <a:t>ACID</a:t>
            </a:r>
            <a:endParaRPr lang="pt-PT"/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25806E77-5231-4DFB-B2EA-32C8433AA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366845"/>
              </p:ext>
            </p:extLst>
          </p:nvPr>
        </p:nvGraphicFramePr>
        <p:xfrm>
          <a:off x="3119887" y="1700841"/>
          <a:ext cx="6211019" cy="450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2A930F5C-4E61-40B2-BC50-7381A04D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36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0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E6C75-F7D5-4ADB-9AE7-23BA1AFD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>
                <a:ea typeface="+mj-lt"/>
                <a:cs typeface="+mj-lt"/>
              </a:rPr>
              <a:t>Atomicity</a:t>
            </a:r>
            <a:r>
              <a:rPr lang="pt-PT">
                <a:ea typeface="+mj-lt"/>
                <a:cs typeface="+mj-lt"/>
              </a:rPr>
              <a:t> (Atomicidade)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496F11-D5CA-4CEF-8325-7A2D7E0C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>
                <a:ea typeface="+mn-lt"/>
                <a:cs typeface="+mn-lt"/>
              </a:rPr>
              <a:t>A transação com duas ou mais instruções, funciona da forma "tudo ou nada", ou seja, ou é executada na totalidade ou nenhuma produz efeito na base de dados. Desta forma garante que as transações sejam atômicas.</a:t>
            </a:r>
            <a:endParaRPr lang="pt-PT"/>
          </a:p>
          <a:p>
            <a:endParaRPr lang="pt-PT"/>
          </a:p>
        </p:txBody>
      </p:sp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5974BC5A-993F-458B-93BE-3705D03C6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760780"/>
              </p:ext>
            </p:extLst>
          </p:nvPr>
        </p:nvGraphicFramePr>
        <p:xfrm>
          <a:off x="1112922" y="284346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8" name="Diagrama 5">
            <a:extLst>
              <a:ext uri="{FF2B5EF4-FFF2-40B4-BE49-F238E27FC236}">
                <a16:creationId xmlns:a16="http://schemas.microsoft.com/office/drawing/2014/main" id="{BD00A81F-7941-48C4-9D7C-837F94445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677542"/>
              </p:ext>
            </p:extLst>
          </p:nvPr>
        </p:nvGraphicFramePr>
        <p:xfrm>
          <a:off x="6657473" y="284346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D183C6A6-AEFF-4FBD-AE4F-2373AAA0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37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03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C2565-915B-4E24-BEC2-5EED913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>
                <a:ea typeface="+mj-lt"/>
                <a:cs typeface="+mj-lt"/>
              </a:rPr>
              <a:t>Consistency</a:t>
            </a:r>
            <a:r>
              <a:rPr lang="pt-PT">
                <a:ea typeface="+mj-lt"/>
                <a:cs typeface="+mj-lt"/>
              </a:rPr>
              <a:t> (Consistência)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BDEB76-FBCE-4F5F-AD98-CE5E3EE9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PT"/>
              <a:t>No final de uma transação a base de dados, que já estava num estado consistente, resulta noutro estado consistente. </a:t>
            </a:r>
          </a:p>
        </p:txBody>
      </p:sp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386F48DD-2AEF-47AD-B7D5-00AA99F8D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977669"/>
              </p:ext>
            </p:extLst>
          </p:nvPr>
        </p:nvGraphicFramePr>
        <p:xfrm>
          <a:off x="1429224" y="3432933"/>
          <a:ext cx="2918605" cy="2219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0" name="Diagrama 5">
            <a:extLst>
              <a:ext uri="{FF2B5EF4-FFF2-40B4-BE49-F238E27FC236}">
                <a16:creationId xmlns:a16="http://schemas.microsoft.com/office/drawing/2014/main" id="{CBEB0E84-5245-4B5A-993E-0ADE5252E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554466"/>
              </p:ext>
            </p:extLst>
          </p:nvPr>
        </p:nvGraphicFramePr>
        <p:xfrm>
          <a:off x="5440506" y="2613426"/>
          <a:ext cx="5736566" cy="3858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9B1DD797-7838-4DE4-92CB-C6D2DC41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38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21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18852-E848-44DF-885E-C0BCEDD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Isolation (Isolamento)</a:t>
            </a:r>
            <a:endParaRPr lang="pt-PT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F4A8D427-B87E-4A31-A03B-9DFD8E59424E}"/>
              </a:ext>
            </a:extLst>
          </p:cNvPr>
          <p:cNvSpPr/>
          <p:nvPr/>
        </p:nvSpPr>
        <p:spPr>
          <a:xfrm>
            <a:off x="635481" y="2526103"/>
            <a:ext cx="10912412" cy="1797168"/>
          </a:xfrm>
          <a:prstGeom prst="roundRect">
            <a:avLst/>
          </a:prstGeom>
          <a:solidFill>
            <a:srgbClr val="A68FCC"/>
          </a:solidFill>
          <a:ln>
            <a:solidFill>
              <a:srgbClr val="A6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>
                <a:ea typeface="+mn-lt"/>
                <a:cs typeface="+mn-lt"/>
              </a:rPr>
              <a:t>As transações não devem interferir nem depender umas das outras. Cada transação está isolada de qualquer outra operação.</a:t>
            </a:r>
            <a:endParaRPr lang="pt-PT" sz="240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58502D8-00AB-42EF-BE3F-D6535AE5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39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8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Diagrama 29">
            <a:extLst>
              <a:ext uri="{FF2B5EF4-FFF2-40B4-BE49-F238E27FC236}">
                <a16:creationId xmlns:a16="http://schemas.microsoft.com/office/drawing/2014/main" id="{AEA6E73D-501C-41FB-9C8F-C4EE3A9A7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0429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3" name="Título 4">
            <a:extLst>
              <a:ext uri="{FF2B5EF4-FFF2-40B4-BE49-F238E27FC236}">
                <a16:creationId xmlns:a16="http://schemas.microsoft.com/office/drawing/2014/main" id="{54D08700-FBA4-4654-8106-A66B2F48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643467"/>
            <a:ext cx="4027530" cy="5571066"/>
          </a:xfrm>
        </p:spPr>
        <p:txBody>
          <a:bodyPr>
            <a:normAutofit/>
          </a:bodyPr>
          <a:lstStyle/>
          <a:p>
            <a:r>
              <a:rPr lang="pt-PT" sz="3600">
                <a:solidFill>
                  <a:srgbClr val="FFFFFF"/>
                </a:solidFill>
              </a:rPr>
              <a:t>Modelo de entidade-associação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FC1F5F-1ADB-485C-BF38-7DCAA097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38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90B0-6DA5-4D04-8300-88051398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Durability (Persistência)</a:t>
            </a:r>
            <a:endParaRPr lang="pt-PT"/>
          </a:p>
        </p:txBody>
      </p:sp>
      <p:sp>
        <p:nvSpPr>
          <p:cNvPr id="4" name="Retângulo: Cantos Diagonais Cortados 3">
            <a:extLst>
              <a:ext uri="{FF2B5EF4-FFF2-40B4-BE49-F238E27FC236}">
                <a16:creationId xmlns:a16="http://schemas.microsoft.com/office/drawing/2014/main" id="{0AD4F1AB-73EF-4369-8F55-B3A54E5A5C72}"/>
              </a:ext>
            </a:extLst>
          </p:cNvPr>
          <p:cNvSpPr/>
          <p:nvPr/>
        </p:nvSpPr>
        <p:spPr>
          <a:xfrm>
            <a:off x="764876" y="2540479"/>
            <a:ext cx="10667998" cy="178279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2400">
                <a:ea typeface="+mn-lt"/>
                <a:cs typeface="+mn-lt"/>
              </a:rPr>
              <a:t>Uma transação bem sucedida (COMMIT) é registada pelo sistema de forma a que mesmo ocorrendo um erro ou o sistema reinicie, os dados mantêm-se no seu estado correto.</a:t>
            </a:r>
            <a:endParaRPr lang="pt-PT" sz="240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91DB30A-92B9-4BD0-8341-7700E8D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40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56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28A48-D68B-4868-A265-452F5A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Trincos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E9F0E5-1A8A-4C0B-84F0-01B02996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pt-PT"/>
              <a:t>Num sistema de gestão de base de dados existe três tipos de trincos: </a:t>
            </a:r>
            <a:r>
              <a:rPr lang="pt-PT">
                <a:solidFill>
                  <a:schemeClr val="accent2"/>
                </a:solidFill>
              </a:rPr>
              <a:t>binário</a:t>
            </a:r>
            <a:r>
              <a:rPr lang="pt-PT"/>
              <a:t>, </a:t>
            </a:r>
            <a:r>
              <a:rPr lang="pt-PT">
                <a:solidFill>
                  <a:schemeClr val="accent2"/>
                </a:solidFill>
              </a:rPr>
              <a:t>exclusivo</a:t>
            </a:r>
            <a:r>
              <a:rPr lang="pt-PT"/>
              <a:t> e </a:t>
            </a:r>
            <a:r>
              <a:rPr lang="pt-PT">
                <a:solidFill>
                  <a:schemeClr val="accent2"/>
                </a:solidFill>
              </a:rPr>
              <a:t>partilhado</a:t>
            </a:r>
            <a:r>
              <a:rPr lang="pt-PT"/>
              <a:t>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246C44-84C6-4EC4-B65F-E3A6EF18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41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80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E8520-3F74-47F9-9BCE-26F90B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Trinco Binário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A6FC397E-0BED-44A1-87AB-E7702B621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539378"/>
              </p:ext>
            </p:extLst>
          </p:nvPr>
        </p:nvGraphicFramePr>
        <p:xfrm>
          <a:off x="953219" y="1868757"/>
          <a:ext cx="10271185" cy="3255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36EE2262-0DD1-4E11-82A3-13EDFDC0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42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81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AEFB0-779B-4E5C-9237-16777FC9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Trinco Exclusivo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3A963E7A-9B77-444C-A10B-3B217AC8D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634207"/>
              </p:ext>
            </p:extLst>
          </p:nvPr>
        </p:nvGraphicFramePr>
        <p:xfrm>
          <a:off x="589472" y="1945257"/>
          <a:ext cx="11013055" cy="295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D1ADAD-942A-4797-8314-9B8244AE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43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33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70F22-1C4E-4B73-A386-6C38B9EA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Trinco Partilhado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9CCE541C-EAFC-46AA-A0D8-780E0B77A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956876"/>
              </p:ext>
            </p:extLst>
          </p:nvPr>
        </p:nvGraphicFramePr>
        <p:xfrm>
          <a:off x="1193321" y="1873370"/>
          <a:ext cx="9819734" cy="3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A390E4F-9CB7-4831-AD93-5DE05BD5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44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0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79462-E61B-4EFE-B96E-4E1EA4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Niveis de Isolamento</a:t>
            </a:r>
            <a:endParaRPr lang="en-US" sz="51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24F14E3-69DD-44B1-AD43-1EB154F8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45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6B66-0F8D-44C1-9B16-B69DB2B4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Níveis de Isolamento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832A3DE8-97CB-4702-A4E0-0C376028F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210803"/>
              </p:ext>
            </p:extLst>
          </p:nvPr>
        </p:nvGraphicFramePr>
        <p:xfrm>
          <a:off x="416944" y="2448464"/>
          <a:ext cx="11358112" cy="244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4DF6C0B8-AA98-4BEB-846E-0787B251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46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67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924C3-5DEE-49FB-8DC3-E2C22A75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Tipos de Problemas de Concorrência</a:t>
            </a:r>
          </a:p>
        </p:txBody>
      </p:sp>
      <p:graphicFrame>
        <p:nvGraphicFramePr>
          <p:cNvPr id="138" name="Diagrama 138">
            <a:extLst>
              <a:ext uri="{FF2B5EF4-FFF2-40B4-BE49-F238E27FC236}">
                <a16:creationId xmlns:a16="http://schemas.microsoft.com/office/drawing/2014/main" id="{01C3DC38-299B-4A10-A7F4-D595D80B5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695420"/>
              </p:ext>
            </p:extLst>
          </p:nvPr>
        </p:nvGraphicFramePr>
        <p:xfrm>
          <a:off x="1768416" y="2017143"/>
          <a:ext cx="8669547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C898820B-BF55-4ABF-8367-2C28A4E0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47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5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53E89317-A54F-40C7-9365-AB2F6BAFB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808424"/>
              </p:ext>
            </p:extLst>
          </p:nvPr>
        </p:nvGraphicFramePr>
        <p:xfrm>
          <a:off x="1049547" y="1150188"/>
          <a:ext cx="10679096" cy="408326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49879">
                  <a:extLst>
                    <a:ext uri="{9D8B030D-6E8A-4147-A177-3AD203B41FA5}">
                      <a16:colId xmlns:a16="http://schemas.microsoft.com/office/drawing/2014/main" val="656418402"/>
                    </a:ext>
                  </a:extLst>
                </a:gridCol>
                <a:gridCol w="1852819">
                  <a:extLst>
                    <a:ext uri="{9D8B030D-6E8A-4147-A177-3AD203B41FA5}">
                      <a16:colId xmlns:a16="http://schemas.microsoft.com/office/drawing/2014/main" val="536259544"/>
                    </a:ext>
                  </a:extLst>
                </a:gridCol>
                <a:gridCol w="1852819">
                  <a:extLst>
                    <a:ext uri="{9D8B030D-6E8A-4147-A177-3AD203B41FA5}">
                      <a16:colId xmlns:a16="http://schemas.microsoft.com/office/drawing/2014/main" val="419690001"/>
                    </a:ext>
                  </a:extLst>
                </a:gridCol>
                <a:gridCol w="1852819">
                  <a:extLst>
                    <a:ext uri="{9D8B030D-6E8A-4147-A177-3AD203B41FA5}">
                      <a16:colId xmlns:a16="http://schemas.microsoft.com/office/drawing/2014/main" val="3989284044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903412898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Dirty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Lost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Non-</a:t>
                      </a:r>
                      <a:r>
                        <a:rPr lang="pt-PT" dirty="0" err="1"/>
                        <a:t>Repeatable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Phantoms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4081"/>
                  </a:ext>
                </a:extLst>
              </a:tr>
              <a:tr h="890226">
                <a:tc>
                  <a:txBody>
                    <a:bodyPr/>
                    <a:lstStyle/>
                    <a:p>
                      <a:r>
                        <a:rPr lang="pt-PT" dirty="0" err="1"/>
                        <a:t>Read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45085"/>
                  </a:ext>
                </a:extLst>
              </a:tr>
              <a:tr h="763051">
                <a:tc>
                  <a:txBody>
                    <a:bodyPr/>
                    <a:lstStyle/>
                    <a:p>
                      <a:r>
                        <a:rPr lang="pt-PT" dirty="0" err="1"/>
                        <a:t>Read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235025"/>
                  </a:ext>
                </a:extLst>
              </a:tr>
              <a:tr h="763051">
                <a:tc>
                  <a:txBody>
                    <a:bodyPr/>
                    <a:lstStyle/>
                    <a:p>
                      <a:r>
                        <a:rPr lang="pt-PT" dirty="0" err="1"/>
                        <a:t>Repeatable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64675"/>
                  </a:ext>
                </a:extLst>
              </a:tr>
              <a:tr h="508699">
                <a:tc>
                  <a:txBody>
                    <a:bodyPr/>
                    <a:lstStyle/>
                    <a:p>
                      <a:r>
                        <a:rPr lang="pt-PT" err="1"/>
                        <a:t>Serializable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75240"/>
                  </a:ext>
                </a:extLst>
              </a:tr>
            </a:tbl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47165C2-60EE-43A4-A285-186AD539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48</a:t>
            </a:fld>
            <a:endParaRPr lang="en-US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DDC45657-5757-4D00-8242-1764B40E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61" y="3463506"/>
            <a:ext cx="304800" cy="304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8DC87D-16CE-4873-9B1B-7018E66C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60" y="4196750"/>
            <a:ext cx="304800" cy="304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230F01C-7EBA-43EF-AD78-B52CC6C4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59" y="4829353"/>
            <a:ext cx="304800" cy="304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47A5AB-E0C4-4D60-9788-05027B82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38" y="4829352"/>
            <a:ext cx="304800" cy="304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3957F2-D8EC-4DC8-91C0-1116604E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37" y="4196748"/>
            <a:ext cx="304800" cy="304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29DC24-17E1-4DA8-8389-29FD9242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615" y="4196747"/>
            <a:ext cx="304800" cy="3048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68C50E-1DFF-42BF-B28D-AA7E431F7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614" y="4829350"/>
            <a:ext cx="304800" cy="304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A915353-3330-40D2-8155-7B4ED1DF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047" y="4829349"/>
            <a:ext cx="304800" cy="3048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F03E2500-E00B-425A-A660-EBEC607E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40" y="3463506"/>
            <a:ext cx="304800" cy="3048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A5CBBAD-0E14-4A8C-B747-BA7BA21F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60" y="2629619"/>
            <a:ext cx="304800" cy="304800"/>
          </a:xfrm>
          <a:prstGeom prst="rect">
            <a:avLst/>
          </a:prstGeom>
        </p:spPr>
      </p:pic>
      <p:pic>
        <p:nvPicPr>
          <p:cNvPr id="16" name="Imagem 14">
            <a:extLst>
              <a:ext uri="{FF2B5EF4-FFF2-40B4-BE49-F238E27FC236}">
                <a16:creationId xmlns:a16="http://schemas.microsoft.com/office/drawing/2014/main" id="{EED8558A-9695-4F45-BB52-C861BEC6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40" y="2629619"/>
            <a:ext cx="304800" cy="304800"/>
          </a:xfrm>
          <a:prstGeom prst="rect">
            <a:avLst/>
          </a:prstGeom>
        </p:spPr>
      </p:pic>
      <p:pic>
        <p:nvPicPr>
          <p:cNvPr id="17" name="Imagem 14">
            <a:extLst>
              <a:ext uri="{FF2B5EF4-FFF2-40B4-BE49-F238E27FC236}">
                <a16:creationId xmlns:a16="http://schemas.microsoft.com/office/drawing/2014/main" id="{89A9DA6B-18D1-4FFE-A6D4-C6AD7F1E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619" y="2629618"/>
            <a:ext cx="304800" cy="304800"/>
          </a:xfrm>
          <a:prstGeom prst="rect">
            <a:avLst/>
          </a:prstGeom>
        </p:spPr>
      </p:pic>
      <p:pic>
        <p:nvPicPr>
          <p:cNvPr id="18" name="Imagem 14">
            <a:extLst>
              <a:ext uri="{FF2B5EF4-FFF2-40B4-BE49-F238E27FC236}">
                <a16:creationId xmlns:a16="http://schemas.microsoft.com/office/drawing/2014/main" id="{3E94F85C-2846-4E38-AFEC-B1FA3F408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618" y="3463504"/>
            <a:ext cx="304800" cy="304800"/>
          </a:xfrm>
          <a:prstGeom prst="rect">
            <a:avLst/>
          </a:prstGeom>
        </p:spPr>
      </p:pic>
      <p:pic>
        <p:nvPicPr>
          <p:cNvPr id="19" name="Imagem 14">
            <a:extLst>
              <a:ext uri="{FF2B5EF4-FFF2-40B4-BE49-F238E27FC236}">
                <a16:creationId xmlns:a16="http://schemas.microsoft.com/office/drawing/2014/main" id="{C5497DA4-20A3-4B4E-93EF-8F4FE5E98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051" y="3463503"/>
            <a:ext cx="304800" cy="304800"/>
          </a:xfrm>
          <a:prstGeom prst="rect">
            <a:avLst/>
          </a:prstGeom>
        </p:spPr>
      </p:pic>
      <p:pic>
        <p:nvPicPr>
          <p:cNvPr id="20" name="Imagem 14">
            <a:extLst>
              <a:ext uri="{FF2B5EF4-FFF2-40B4-BE49-F238E27FC236}">
                <a16:creationId xmlns:a16="http://schemas.microsoft.com/office/drawing/2014/main" id="{C292A85B-BEC7-49D6-8E89-2396993B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050" y="4196748"/>
            <a:ext cx="304800" cy="304800"/>
          </a:xfrm>
          <a:prstGeom prst="rect">
            <a:avLst/>
          </a:prstGeom>
        </p:spPr>
      </p:pic>
      <p:pic>
        <p:nvPicPr>
          <p:cNvPr id="21" name="Imagem 14">
            <a:extLst>
              <a:ext uri="{FF2B5EF4-FFF2-40B4-BE49-F238E27FC236}">
                <a16:creationId xmlns:a16="http://schemas.microsoft.com/office/drawing/2014/main" id="{3A59AAF0-16A1-48E4-9DB3-3699164D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051" y="2629616"/>
            <a:ext cx="304800" cy="304800"/>
          </a:xfrm>
          <a:prstGeom prst="rect">
            <a:avLst/>
          </a:prstGeom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D8D8145-66E4-4971-9DAF-7E1C6C6BE793}"/>
              </a:ext>
            </a:extLst>
          </p:cNvPr>
          <p:cNvCxnSpPr/>
          <p:nvPr/>
        </p:nvCxnSpPr>
        <p:spPr>
          <a:xfrm>
            <a:off x="1080280" y="1216863"/>
            <a:ext cx="2774828" cy="103516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B0EB1D2-1228-4618-B4A8-3864F757125C}"/>
              </a:ext>
            </a:extLst>
          </p:cNvPr>
          <p:cNvSpPr txBox="1"/>
          <p:nvPr/>
        </p:nvSpPr>
        <p:spPr>
          <a:xfrm>
            <a:off x="1128264" y="153083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1"/>
                </a:solidFill>
              </a:rPr>
              <a:t>Níveis</a:t>
            </a:r>
          </a:p>
          <a:p>
            <a:r>
              <a:rPr lang="pt-PT" b="1">
                <a:solidFill>
                  <a:schemeClr val="bg1"/>
                </a:solidFill>
              </a:rPr>
              <a:t> de Isolamento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20F6AA-E700-420B-BD06-F5407414F678}"/>
              </a:ext>
            </a:extLst>
          </p:cNvPr>
          <p:cNvSpPr txBox="1"/>
          <p:nvPr/>
        </p:nvSpPr>
        <p:spPr>
          <a:xfrm>
            <a:off x="2264075" y="13007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1"/>
                </a:solidFill>
              </a:rPr>
              <a:t>Anomalias</a:t>
            </a:r>
          </a:p>
        </p:txBody>
      </p:sp>
    </p:spTree>
    <p:extLst>
      <p:ext uri="{BB962C8B-B14F-4D97-AF65-F5344CB8AC3E}">
        <p14:creationId xmlns:p14="http://schemas.microsoft.com/office/powerpoint/2010/main" val="1324842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79462-E61B-4EFE-B96E-4E1EA4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Impasse (Deadlock)</a:t>
            </a:r>
            <a:endParaRPr lang="en-US" sz="51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24F14E3-69DD-44B1-AD43-1EB154F8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49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6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A30E4F-4E16-44EB-83E7-9F70846E5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686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Gráfico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 sz="2400" b="1">
                <a:solidFill>
                  <a:srgbClr val="457A49"/>
                </a:solidFill>
              </a:rPr>
              <a:t>Diagrama de Entidade-Associação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C421808-9469-4BC7-BB6B-B500D628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6371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Descritivo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47DB43-DB12-4E20-AF8C-4EC7C018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59228A8-3F4A-41E6-BE40-6DDBFCAD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>
                <a:solidFill>
                  <a:srgbClr val="000000"/>
                </a:solidFill>
                <a:ea typeface="+mj-lt"/>
                <a:cs typeface="+mj-lt"/>
              </a:rPr>
              <a:t>Modelo</a:t>
            </a:r>
            <a:r>
              <a:rPr lang="pt-PT">
                <a:ea typeface="+mj-lt"/>
                <a:cs typeface="+mj-lt"/>
              </a:rPr>
              <a:t> de </a:t>
            </a:r>
            <a:r>
              <a:rPr lang="pt-PT">
                <a:solidFill>
                  <a:srgbClr val="000000"/>
                </a:solidFill>
                <a:ea typeface="+mj-lt"/>
                <a:cs typeface="+mj-lt"/>
              </a:rPr>
              <a:t>entidade-associação</a:t>
            </a:r>
            <a:endParaRPr lang="pt-PT">
              <a:solidFill>
                <a:srgbClr val="000000"/>
              </a:solidFill>
            </a:endParaRPr>
          </a:p>
        </p:txBody>
      </p:sp>
      <p:pic>
        <p:nvPicPr>
          <p:cNvPr id="10" name="Imagem 10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F1BCB21A-E8FF-42BD-B099-102ABDDF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15032"/>
            <a:ext cx="5276850" cy="2237760"/>
          </a:xfrm>
          <a:prstGeom prst="rect">
            <a:avLst/>
          </a:prstGeom>
        </p:spPr>
      </p:pic>
      <p:graphicFrame>
        <p:nvGraphicFramePr>
          <p:cNvPr id="11" name="Diagrama 11">
            <a:extLst>
              <a:ext uri="{FF2B5EF4-FFF2-40B4-BE49-F238E27FC236}">
                <a16:creationId xmlns:a16="http://schemas.microsoft.com/office/drawing/2014/main" id="{47B5FCDE-9B15-4BD1-8B1B-AD564E2EE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132028"/>
              </p:ext>
            </p:extLst>
          </p:nvPr>
        </p:nvGraphicFramePr>
        <p:xfrm>
          <a:off x="7336971" y="2623457"/>
          <a:ext cx="3690258" cy="3015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518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ED1628-4734-4E49-A7E0-E8AD4C18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190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624F9B6F-3917-4FC8-BFE6-177D2A2E2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46545D0E-BD79-4410-9426-2C90FDDE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235729"/>
            <a:ext cx="10515600" cy="1124280"/>
          </a:xfrm>
        </p:spPr>
        <p:txBody>
          <a:bodyPr/>
          <a:lstStyle/>
          <a:p>
            <a:r>
              <a:rPr lang="pt-PT"/>
              <a:t>Impasse (Deadlock)</a:t>
            </a:r>
          </a:p>
        </p:txBody>
      </p:sp>
      <p:graphicFrame>
        <p:nvGraphicFramePr>
          <p:cNvPr id="2" name="Diagrama 4">
            <a:extLst>
              <a:ext uri="{FF2B5EF4-FFF2-40B4-BE49-F238E27FC236}">
                <a16:creationId xmlns:a16="http://schemas.microsoft.com/office/drawing/2014/main" id="{EAD8B9B7-A6F0-4E74-B8C1-7AE0FC86A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29671"/>
              </p:ext>
            </p:extLst>
          </p:nvPr>
        </p:nvGraphicFramePr>
        <p:xfrm>
          <a:off x="762001" y="2204048"/>
          <a:ext cx="4917057" cy="301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7104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79462-E61B-4EFE-B96E-4E1EA4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Checkpoint</a:t>
            </a:r>
            <a:endParaRPr lang="en-US" sz="51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24F14E3-69DD-44B1-AD43-1EB154F8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51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19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C80B6-7A45-4DFB-9B26-E982321F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Checkpoint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8B41D30-D894-45A3-932E-CEDA045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5" name="Diagrama 15">
            <a:extLst>
              <a:ext uri="{FF2B5EF4-FFF2-40B4-BE49-F238E27FC236}">
                <a16:creationId xmlns:a16="http://schemas.microsoft.com/office/drawing/2014/main" id="{52EFE77F-EA30-4A6C-A3BB-2CBA9DA4AD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5070807"/>
              </p:ext>
            </p:extLst>
          </p:nvPr>
        </p:nvGraphicFramePr>
        <p:xfrm>
          <a:off x="1341407" y="1653096"/>
          <a:ext cx="9509184" cy="4308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700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092" y="5534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pt-PT"/>
              <a:t>Modelo Relacional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3092" y="3262216"/>
            <a:ext cx="442596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PT"/>
              <a:t>Ângela Mendes, nº 42431</a:t>
            </a:r>
          </a:p>
          <a:p>
            <a:pPr algn="l"/>
            <a:r>
              <a:rPr lang="pt-PT"/>
              <a:t>Beatriz Marques, nº41873</a:t>
            </a:r>
          </a:p>
          <a:p>
            <a:pPr algn="l"/>
            <a:r>
              <a:rPr lang="pt-PT"/>
              <a:t>Inês Santos, nº39619</a:t>
            </a:r>
          </a:p>
        </p:txBody>
      </p:sp>
      <p:pic>
        <p:nvPicPr>
          <p:cNvPr id="4" name="Picture 3" descr="Hexágono abstrato de gradação cinzenta em fundo branco com desfocagem de luz suave">
            <a:extLst>
              <a:ext uri="{FF2B5EF4-FFF2-40B4-BE49-F238E27FC236}">
                <a16:creationId xmlns:a16="http://schemas.microsoft.com/office/drawing/2014/main" id="{ED005ABA-F12C-42A9-94F7-54EDECD3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0" b="1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33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DD960F9C-691C-4055-9030-190BEC79A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72853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ítulo 4">
            <a:extLst>
              <a:ext uri="{FF2B5EF4-FFF2-40B4-BE49-F238E27FC236}">
                <a16:creationId xmlns:a16="http://schemas.microsoft.com/office/drawing/2014/main" id="{3EEABA36-7A10-4E9D-9C3D-59E3051B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643467"/>
            <a:ext cx="4027530" cy="5571066"/>
          </a:xfrm>
        </p:spPr>
        <p:txBody>
          <a:bodyPr>
            <a:normAutofit/>
          </a:bodyPr>
          <a:lstStyle/>
          <a:p>
            <a:r>
              <a:rPr lang="pt-PT" sz="3600">
                <a:solidFill>
                  <a:srgbClr val="FFFFFF"/>
                </a:solidFill>
              </a:rPr>
              <a:t>Modelo de entidade-associação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DB5F61E8-8FB2-4558-8825-3BB5E7A1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6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8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26A6F3-8DCB-4C0E-B733-4428663C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15" y="483017"/>
            <a:ext cx="65927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entidade-associação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B771AD-F8CE-49DA-A6EF-D3FE09FF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Entidade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DD9D28F-22C5-4213-BB11-D87B276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72" y="1013636"/>
            <a:ext cx="2407990" cy="491586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1237B0-6CF6-4FD4-831C-F5D2718B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7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0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26A6F3-8DCB-4C0E-B733-4428663C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15" y="483017"/>
            <a:ext cx="65927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entidade-associação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B771AD-F8CE-49DA-A6EF-D3FE09FF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Atributo</a:t>
            </a:r>
            <a:endParaRPr lang="en-US" sz="2400" kern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7B6F420-9EAB-40EF-BCF5-8DABCF6C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42" y="646074"/>
            <a:ext cx="4528457" cy="5271940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2CA37D4-F23D-4DDC-AE20-F2821E90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8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0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AF2328-4039-41F1-8C0E-FB27E4E5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Atributo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CAEA7E48-AC35-4910-8A8B-849DDF940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23736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B8A34FC6-AD6A-4A8C-9E78-DFEB79A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dirty="0" smtClean="0">
                <a:solidFill>
                  <a:schemeClr val="tx1"/>
                </a:solidFill>
              </a:rPr>
              <a:t>9</a:t>
            </a:fld>
            <a:endParaRPr lang="pt-P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0352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Ecrã Panorâmico</PresentationFormat>
  <Slides>53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53</vt:i4>
      </vt:variant>
    </vt:vector>
  </HeadingPairs>
  <TitlesOfParts>
    <vt:vector size="54" baseType="lpstr">
      <vt:lpstr>ShapesVTI</vt:lpstr>
      <vt:lpstr>Modelo Relacional</vt:lpstr>
      <vt:lpstr>Modelo Relacional </vt:lpstr>
      <vt:lpstr>Modelo de entidade-associação</vt:lpstr>
      <vt:lpstr>Modelo de entidade-associação</vt:lpstr>
      <vt:lpstr>Modelo de entidade-associação</vt:lpstr>
      <vt:lpstr>Modelo de entidade-associação</vt:lpstr>
      <vt:lpstr>Modelo de entidade-associação</vt:lpstr>
      <vt:lpstr>Modelo de entidade-associação</vt:lpstr>
      <vt:lpstr>Atributo</vt:lpstr>
      <vt:lpstr>Modelo de entidade-associação</vt:lpstr>
      <vt:lpstr>Associação</vt:lpstr>
      <vt:lpstr>Modelo de entidade-associação</vt:lpstr>
      <vt:lpstr>Modelo de entidade-associação</vt:lpstr>
      <vt:lpstr>1 : 1</vt:lpstr>
      <vt:lpstr>1 : N</vt:lpstr>
      <vt:lpstr>M : N</vt:lpstr>
      <vt:lpstr>Modelos Conceptual, Lógico e Físico de uma base de dados</vt:lpstr>
      <vt:lpstr>Modelo de Dados</vt:lpstr>
      <vt:lpstr>Modelo de Dados</vt:lpstr>
      <vt:lpstr>Modelo de Dados</vt:lpstr>
      <vt:lpstr>SQL Avançado: vistas, cursores, triggers e procedimento de armazenamento</vt:lpstr>
      <vt:lpstr>Views (Vistas)</vt:lpstr>
      <vt:lpstr>Views (Vistas)</vt:lpstr>
      <vt:lpstr>Cursor (Cursores)</vt:lpstr>
      <vt:lpstr>Cursor (Cursores)</vt:lpstr>
      <vt:lpstr>Triggers</vt:lpstr>
      <vt:lpstr>Triggers</vt:lpstr>
      <vt:lpstr>Triggers</vt:lpstr>
      <vt:lpstr>Procedimento Armazenados</vt:lpstr>
      <vt:lpstr>Procedimento Armazenados</vt:lpstr>
      <vt:lpstr>System Defined Stored Procedure</vt:lpstr>
      <vt:lpstr>Extended Procedure</vt:lpstr>
      <vt:lpstr>User Defined Stored Procedure</vt:lpstr>
      <vt:lpstr>CLR Stored Procedure</vt:lpstr>
      <vt:lpstr>Transações</vt:lpstr>
      <vt:lpstr>Propriedades ACID</vt:lpstr>
      <vt:lpstr>Atomicity (Atomicidade)</vt:lpstr>
      <vt:lpstr>Consistency (Consistência)</vt:lpstr>
      <vt:lpstr>Isolation (Isolamento)</vt:lpstr>
      <vt:lpstr>Durability (Persistência)</vt:lpstr>
      <vt:lpstr>Trincos</vt:lpstr>
      <vt:lpstr>Trinco Binário</vt:lpstr>
      <vt:lpstr>Trinco Exclusivo</vt:lpstr>
      <vt:lpstr>Trinco Partilhado</vt:lpstr>
      <vt:lpstr>Niveis de Isolamento</vt:lpstr>
      <vt:lpstr>Níveis de Isolamento</vt:lpstr>
      <vt:lpstr>Tipos de Problemas de Concorrência</vt:lpstr>
      <vt:lpstr>Apresentação do PowerPoint</vt:lpstr>
      <vt:lpstr>Impasse (Deadlock)</vt:lpstr>
      <vt:lpstr>Impasse (Deadlock)</vt:lpstr>
      <vt:lpstr>Checkpoint</vt:lpstr>
      <vt:lpstr>Checkpoint</vt:lpstr>
      <vt:lpstr>Modelo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39</cp:revision>
  <dcterms:created xsi:type="dcterms:W3CDTF">2021-03-07T17:28:26Z</dcterms:created>
  <dcterms:modified xsi:type="dcterms:W3CDTF">2021-04-26T10:23:39Z</dcterms:modified>
</cp:coreProperties>
</file>