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9" r:id="rId6"/>
    <p:sldId id="258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26"/>
    <a:srgbClr val="FBFBFB"/>
    <a:srgbClr val="F5F5F5"/>
    <a:srgbClr val="E7E7E7"/>
    <a:srgbClr val="C4C4C4"/>
    <a:srgbClr val="000000"/>
    <a:srgbClr val="FFFFFF"/>
    <a:srgbClr val="0128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1B7A3-5C85-4CFA-9FCD-53FC54888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E6E0FD-B343-4A71-8819-3881CB781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A66394F-A7AB-46CF-80AD-60EC55B89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2A08-9383-4DA0-822A-3CB0CF87F758}" type="datetimeFigureOut">
              <a:rPr lang="pt-PT" smtClean="0"/>
              <a:t>04/03/2021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F34037A-FA2A-41E3-82D2-A63F75DF9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A301CDA-A2A3-49D5-B163-4DB52862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DFD3-1B23-4699-960C-DEB3263157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029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3DFA4-64F6-4894-9BEC-D6BA8DC6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4DE1C73-3923-4669-9DC9-7344CDFDE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196E3B4-9000-4D8E-A418-1434DCE4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2A08-9383-4DA0-822A-3CB0CF87F758}" type="datetimeFigureOut">
              <a:rPr lang="pt-PT" smtClean="0"/>
              <a:t>04/03/2021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EBA0904-5724-4B8B-BD0F-6DC84DC71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8E545BD-0895-43E7-AE1E-98F00225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DFD3-1B23-4699-960C-DEB3263157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416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EAEF59-1639-4D87-A97B-23B36F069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7200AEB-D1D3-4A56-B3F5-026EC48EC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A39D2F3-0717-4D52-A1BF-A9F85DC94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2A08-9383-4DA0-822A-3CB0CF87F758}" type="datetimeFigureOut">
              <a:rPr lang="pt-PT" smtClean="0"/>
              <a:t>04/03/2021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7CB9F02-CE12-4591-B6EC-CF0EE9268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68900DD-49DC-44A1-92E7-98EE6656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DFD3-1B23-4699-960C-DEB3263157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365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31BA7-BF25-4524-9847-D63104F7B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7D7B541-BD37-4875-8E4E-A20098C50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6F0F05A-8D88-4381-8E7D-B7E42851F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2A08-9383-4DA0-822A-3CB0CF87F758}" type="datetimeFigureOut">
              <a:rPr lang="pt-PT" smtClean="0"/>
              <a:t>04/03/2021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BC1F5E9-1857-4DD3-9BCC-D3218C53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C779F96-19A7-4809-9580-020CF2DAB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DFD3-1B23-4699-960C-DEB3263157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133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634E6-46E3-47A7-9513-A30E77B7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E928911-0B33-4CCD-A982-0B4EA48D8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AB490C1-B8BB-44D0-83A1-7657549E6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2A08-9383-4DA0-822A-3CB0CF87F758}" type="datetimeFigureOut">
              <a:rPr lang="pt-PT" smtClean="0"/>
              <a:t>04/03/2021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DECAEF8-3035-4103-B61D-6D90E4669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4398C0B-4CB9-4806-BDF4-F5F1AA67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DFD3-1B23-4699-960C-DEB3263157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515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3EE50F-30DA-40BF-8A1C-35F9927EE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F071BF-97C4-4252-B08F-4FAF10D9C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16CA072-CD6E-4DF6-9E2A-8D7F9A225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334EB7F-1394-4A38-962C-A39E68EC5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2A08-9383-4DA0-822A-3CB0CF87F758}" type="datetimeFigureOut">
              <a:rPr lang="pt-PT" smtClean="0"/>
              <a:t>04/03/2021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018787C-DDBF-45D9-A814-C84474C2C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CBBABA5-6379-4B4F-9FA5-A7CE1EA9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DFD3-1B23-4699-960C-DEB3263157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696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FD33D-E0C6-44B4-A502-EA02827E8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57FB3AF-64F1-4EDF-903F-AAE9DE0F7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0F0763E-94DB-47B6-A53C-89AF56612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F088247-CDBD-496E-BE2F-7098E0FA6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49FB334-6814-4E5D-9C78-703A67F3A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D8B6197E-058A-4390-ADD7-C099DC2C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2A08-9383-4DA0-822A-3CB0CF87F758}" type="datetimeFigureOut">
              <a:rPr lang="pt-PT" smtClean="0"/>
              <a:t>04/03/2021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70B067CA-6C34-442B-A441-5DABC3AA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49A284E-3F02-42C1-89B0-DF29D14E9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DFD3-1B23-4699-960C-DEB3263157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744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942EF-9DDC-410C-8B9A-D00DBA853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F82E85E-7F81-4EE6-828B-09BF6769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2A08-9383-4DA0-822A-3CB0CF87F758}" type="datetimeFigureOut">
              <a:rPr lang="pt-PT" smtClean="0"/>
              <a:t>04/03/2021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51BC8F0-88E6-43C6-9D37-787F10A94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3189027-B205-4D5E-890B-083F6233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DFD3-1B23-4699-960C-DEB3263157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823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23314A33-B3F6-449F-9F11-6BA3CDADA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2A08-9383-4DA0-822A-3CB0CF87F758}" type="datetimeFigureOut">
              <a:rPr lang="pt-PT" smtClean="0"/>
              <a:t>04/03/2021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D5F6082-02C5-462C-B166-A3FB7161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37B697F-668B-457C-BBE7-C197647C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DFD3-1B23-4699-960C-DEB3263157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546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278476-0CF4-4368-9CC0-DE818D4A9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CE14CDC-8165-4250-8543-DC66546D6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5C0D5B4-211D-4303-A2FD-0FA222265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718A515-88CC-4211-83CA-C19A1C1B0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2A08-9383-4DA0-822A-3CB0CF87F758}" type="datetimeFigureOut">
              <a:rPr lang="pt-PT" smtClean="0"/>
              <a:t>04/03/2021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F7FC0C7-4862-4EA0-A11E-DC63DE0CD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7DEFA24-854C-4239-8908-0D4C84B6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DFD3-1B23-4699-960C-DEB3263157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3155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358F1A-4FC9-4F55-966A-365FD92C8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E3C08A9-8239-423F-82CA-1053767F1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78AC607-C829-4A3D-82C9-B1955FC99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ABED261-11AC-47DA-9374-C85FB8E48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2A08-9383-4DA0-822A-3CB0CF87F758}" type="datetimeFigureOut">
              <a:rPr lang="pt-PT" smtClean="0"/>
              <a:t>04/03/2021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33DF513-A215-498F-8586-ECFB6CEA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0F0173E-0AA8-4260-8B88-944E7692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FDFD3-1B23-4699-960C-DEB3263157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287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612C211-0560-4BC6-A7A0-036EC338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0F59EFF-B946-440D-A45B-82AEA4BDB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5A36F8B-73E4-4D15-9184-9501123C2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52A08-9383-4DA0-822A-3CB0CF87F758}" type="datetimeFigureOut">
              <a:rPr lang="pt-PT" smtClean="0"/>
              <a:t>04/03/2021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6ECECFB-3F2D-4C35-A001-BD1C9C7C5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4ECC43B-1802-474E-BAC8-7A38FBFAA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FDFD3-1B23-4699-960C-DEB3263157E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77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8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Marcador de Posição de Conteúdo 4">
            <a:extLst>
              <a:ext uri="{FF2B5EF4-FFF2-40B4-BE49-F238E27FC236}">
                <a16:creationId xmlns:a16="http://schemas.microsoft.com/office/drawing/2014/main" id="{B5BDDB8E-E247-4E65-A4D3-1C1257825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" y="-25168"/>
            <a:ext cx="12173898" cy="6859401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13BD7A1-DE13-4E47-ADBD-EA69E85BD7B6}"/>
              </a:ext>
            </a:extLst>
          </p:cNvPr>
          <p:cNvSpPr/>
          <p:nvPr/>
        </p:nvSpPr>
        <p:spPr>
          <a:xfrm rot="1941352">
            <a:off x="368687" y="1225554"/>
            <a:ext cx="217289" cy="217289"/>
          </a:xfrm>
          <a:prstGeom prst="rect">
            <a:avLst/>
          </a:prstGeom>
          <a:noFill/>
          <a:ln w="38100">
            <a:solidFill>
              <a:srgbClr val="FFFFFF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Triângulo isósceles 4">
            <a:extLst>
              <a:ext uri="{FF2B5EF4-FFF2-40B4-BE49-F238E27FC236}">
                <a16:creationId xmlns:a16="http://schemas.microsoft.com/office/drawing/2014/main" id="{5B6EBCB8-3989-425F-B07C-87EE50B59801}"/>
              </a:ext>
            </a:extLst>
          </p:cNvPr>
          <p:cNvSpPr/>
          <p:nvPr/>
        </p:nvSpPr>
        <p:spPr>
          <a:xfrm rot="6418344">
            <a:off x="2224965" y="1354877"/>
            <a:ext cx="299840" cy="258482"/>
          </a:xfrm>
          <a:prstGeom prst="triangle">
            <a:avLst/>
          </a:prstGeom>
          <a:noFill/>
          <a:ln w="38100">
            <a:solidFill>
              <a:srgbClr val="FFFFFF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1FEAB57-D192-444E-B44A-DD188CA64104}"/>
              </a:ext>
            </a:extLst>
          </p:cNvPr>
          <p:cNvSpPr/>
          <p:nvPr/>
        </p:nvSpPr>
        <p:spPr>
          <a:xfrm>
            <a:off x="2296661" y="258521"/>
            <a:ext cx="245598" cy="245598"/>
          </a:xfrm>
          <a:prstGeom prst="ellipse">
            <a:avLst/>
          </a:prstGeom>
          <a:noFill/>
          <a:ln w="38100">
            <a:solidFill>
              <a:srgbClr val="FFFFFF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5ABB2A9-5493-4A84-8BF4-F8E157FBF9AF}"/>
              </a:ext>
            </a:extLst>
          </p:cNvPr>
          <p:cNvSpPr/>
          <p:nvPr/>
        </p:nvSpPr>
        <p:spPr>
          <a:xfrm rot="1941352">
            <a:off x="10998477" y="6344282"/>
            <a:ext cx="227476" cy="227476"/>
          </a:xfrm>
          <a:prstGeom prst="rect">
            <a:avLst/>
          </a:prstGeom>
          <a:noFill/>
          <a:ln w="76200">
            <a:solidFill>
              <a:srgbClr val="FFFFFF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Triângulo isósceles 18">
            <a:extLst>
              <a:ext uri="{FF2B5EF4-FFF2-40B4-BE49-F238E27FC236}">
                <a16:creationId xmlns:a16="http://schemas.microsoft.com/office/drawing/2014/main" id="{5A16927E-8BB3-4648-BA79-56CD43CC5ACD}"/>
              </a:ext>
            </a:extLst>
          </p:cNvPr>
          <p:cNvSpPr/>
          <p:nvPr/>
        </p:nvSpPr>
        <p:spPr>
          <a:xfrm rot="3077675">
            <a:off x="11699261" y="6414064"/>
            <a:ext cx="313898" cy="270601"/>
          </a:xfrm>
          <a:prstGeom prst="triangle">
            <a:avLst/>
          </a:prstGeom>
          <a:noFill/>
          <a:ln w="76200">
            <a:solidFill>
              <a:srgbClr val="FFFFFF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BAE7904-2480-47A2-8ECD-D1EDC62DD784}"/>
              </a:ext>
            </a:extLst>
          </p:cNvPr>
          <p:cNvSpPr/>
          <p:nvPr/>
        </p:nvSpPr>
        <p:spPr>
          <a:xfrm>
            <a:off x="11784544" y="5810187"/>
            <a:ext cx="407456" cy="407456"/>
          </a:xfrm>
          <a:prstGeom prst="ellipse">
            <a:avLst/>
          </a:prstGeom>
          <a:noFill/>
          <a:ln w="76200">
            <a:solidFill>
              <a:srgbClr val="FFFFFF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D10A88F-7525-4285-B85D-193CA8021B31}"/>
              </a:ext>
            </a:extLst>
          </p:cNvPr>
          <p:cNvSpPr/>
          <p:nvPr/>
        </p:nvSpPr>
        <p:spPr>
          <a:xfrm rot="19478866">
            <a:off x="11168653" y="1157136"/>
            <a:ext cx="354126" cy="354126"/>
          </a:xfrm>
          <a:prstGeom prst="rect">
            <a:avLst/>
          </a:prstGeom>
          <a:noFill/>
          <a:ln w="76200">
            <a:solidFill>
              <a:srgbClr val="FFFFFF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Triângulo isósceles 21">
            <a:extLst>
              <a:ext uri="{FF2B5EF4-FFF2-40B4-BE49-F238E27FC236}">
                <a16:creationId xmlns:a16="http://schemas.microsoft.com/office/drawing/2014/main" id="{A1B174EA-16DE-4186-9624-0DAFC5A4BAF6}"/>
              </a:ext>
            </a:extLst>
          </p:cNvPr>
          <p:cNvSpPr/>
          <p:nvPr/>
        </p:nvSpPr>
        <p:spPr>
          <a:xfrm rot="1337514">
            <a:off x="11950774" y="1612234"/>
            <a:ext cx="488666" cy="421263"/>
          </a:xfrm>
          <a:prstGeom prst="triangle">
            <a:avLst/>
          </a:prstGeom>
          <a:noFill/>
          <a:ln w="76200">
            <a:solidFill>
              <a:srgbClr val="FFFFFF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B74585B-4BFF-46AD-8791-C0AFA5B08870}"/>
              </a:ext>
            </a:extLst>
          </p:cNvPr>
          <p:cNvSpPr/>
          <p:nvPr/>
        </p:nvSpPr>
        <p:spPr>
          <a:xfrm rot="17537514">
            <a:off x="11101383" y="2006367"/>
            <a:ext cx="335560" cy="335560"/>
          </a:xfrm>
          <a:prstGeom prst="ellipse">
            <a:avLst/>
          </a:prstGeom>
          <a:noFill/>
          <a:ln w="76200">
            <a:solidFill>
              <a:srgbClr val="FFFFFF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CFCAA896-E933-4D8C-9713-153F5E0D48BA}"/>
              </a:ext>
            </a:extLst>
          </p:cNvPr>
          <p:cNvSpPr/>
          <p:nvPr/>
        </p:nvSpPr>
        <p:spPr>
          <a:xfrm rot="16777233">
            <a:off x="11988052" y="3332078"/>
            <a:ext cx="300140" cy="300140"/>
          </a:xfrm>
          <a:prstGeom prst="rect">
            <a:avLst/>
          </a:prstGeom>
          <a:noFill/>
          <a:ln w="76200">
            <a:solidFill>
              <a:srgbClr val="FFFFFF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Triângulo isósceles 24">
            <a:extLst>
              <a:ext uri="{FF2B5EF4-FFF2-40B4-BE49-F238E27FC236}">
                <a16:creationId xmlns:a16="http://schemas.microsoft.com/office/drawing/2014/main" id="{88FC0257-7962-49F4-B8BC-2A300EE5929E}"/>
              </a:ext>
            </a:extLst>
          </p:cNvPr>
          <p:cNvSpPr/>
          <p:nvPr/>
        </p:nvSpPr>
        <p:spPr>
          <a:xfrm rot="20235881">
            <a:off x="8333826" y="3614972"/>
            <a:ext cx="414168" cy="357041"/>
          </a:xfrm>
          <a:prstGeom prst="triangle">
            <a:avLst/>
          </a:prstGeom>
          <a:noFill/>
          <a:ln w="76200">
            <a:solidFill>
              <a:srgbClr val="FFFFFF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A03408F-C961-42AD-850D-7EECC5A9B05E}"/>
              </a:ext>
            </a:extLst>
          </p:cNvPr>
          <p:cNvSpPr/>
          <p:nvPr/>
        </p:nvSpPr>
        <p:spPr>
          <a:xfrm rot="14835881">
            <a:off x="11965948" y="4048436"/>
            <a:ext cx="187979" cy="187979"/>
          </a:xfrm>
          <a:prstGeom prst="ellipse">
            <a:avLst/>
          </a:prstGeom>
          <a:noFill/>
          <a:ln w="76200">
            <a:solidFill>
              <a:srgbClr val="FFFFFF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AA26D16E-FDCF-4C50-A323-224DFD28EC34}"/>
              </a:ext>
            </a:extLst>
          </p:cNvPr>
          <p:cNvSpPr/>
          <p:nvPr/>
        </p:nvSpPr>
        <p:spPr>
          <a:xfrm rot="1941352">
            <a:off x="11961058" y="-40076"/>
            <a:ext cx="354126" cy="354126"/>
          </a:xfrm>
          <a:prstGeom prst="rect">
            <a:avLst/>
          </a:prstGeom>
          <a:noFill/>
          <a:ln w="76200">
            <a:solidFill>
              <a:srgbClr val="FFFFFF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Triângulo isósceles 27">
            <a:extLst>
              <a:ext uri="{FF2B5EF4-FFF2-40B4-BE49-F238E27FC236}">
                <a16:creationId xmlns:a16="http://schemas.microsoft.com/office/drawing/2014/main" id="{7612FB36-8088-45D6-B4D4-F8A0D712A23E}"/>
              </a:ext>
            </a:extLst>
          </p:cNvPr>
          <p:cNvSpPr/>
          <p:nvPr/>
        </p:nvSpPr>
        <p:spPr>
          <a:xfrm rot="5400000">
            <a:off x="11121826" y="5110890"/>
            <a:ext cx="488666" cy="421263"/>
          </a:xfrm>
          <a:prstGeom prst="triangle">
            <a:avLst/>
          </a:prstGeom>
          <a:noFill/>
          <a:ln w="76200">
            <a:solidFill>
              <a:srgbClr val="FFFFFF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9A1F5EC-0796-4626-89A6-DE10798CDDBF}"/>
              </a:ext>
            </a:extLst>
          </p:cNvPr>
          <p:cNvSpPr/>
          <p:nvPr/>
        </p:nvSpPr>
        <p:spPr>
          <a:xfrm>
            <a:off x="9964809" y="6498674"/>
            <a:ext cx="335560" cy="335560"/>
          </a:xfrm>
          <a:prstGeom prst="ellipse">
            <a:avLst/>
          </a:prstGeom>
          <a:noFill/>
          <a:ln w="76200">
            <a:solidFill>
              <a:srgbClr val="FFFFFF">
                <a:alpha val="2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718D11A-606A-455D-937A-CE80A5B01149}"/>
              </a:ext>
            </a:extLst>
          </p:cNvPr>
          <p:cNvSpPr txBox="1"/>
          <p:nvPr/>
        </p:nvSpPr>
        <p:spPr>
          <a:xfrm>
            <a:off x="2075611" y="948738"/>
            <a:ext cx="8040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>
                <a:solidFill>
                  <a:schemeClr val="bg1"/>
                </a:solidFill>
                <a:latin typeface="North" panose="00000500000000000000" pitchFamily="50" charset="0"/>
              </a:rPr>
              <a:t>Apresentação de Introdução ao 1º trabalho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0D8F314-449E-4880-8F43-5EEEEBB63FCA}"/>
              </a:ext>
            </a:extLst>
          </p:cNvPr>
          <p:cNvSpPr txBox="1"/>
          <p:nvPr/>
        </p:nvSpPr>
        <p:spPr>
          <a:xfrm>
            <a:off x="2075611" y="2896700"/>
            <a:ext cx="80407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bg1"/>
                </a:solidFill>
                <a:latin typeface="North" panose="00000500000000000000" pitchFamily="50" charset="0"/>
              </a:rPr>
              <a:t>Nesta apresentação iremos apresentar as ideias, estudos e protótipos que foram desenvolvidos, com o objetivo de construir as fundações do nosso projeto.</a:t>
            </a:r>
          </a:p>
        </p:txBody>
      </p:sp>
    </p:spTree>
    <p:extLst>
      <p:ext uri="{BB962C8B-B14F-4D97-AF65-F5344CB8AC3E}">
        <p14:creationId xmlns:p14="http://schemas.microsoft.com/office/powerpoint/2010/main" val="977998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7A2E0-C0DD-46D4-8723-2E28BE0DE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93AAC83-C5A2-4AB9-82BA-DFC2E3674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Marcador de Posição de Conteúdo 4">
            <a:extLst>
              <a:ext uri="{FF2B5EF4-FFF2-40B4-BE49-F238E27FC236}">
                <a16:creationId xmlns:a16="http://schemas.microsoft.com/office/drawing/2014/main" id="{B312712B-07FC-40FD-916A-C7CE56861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03B8061-D6E9-4058-BD03-B68CF47D5ACD}"/>
              </a:ext>
            </a:extLst>
          </p:cNvPr>
          <p:cNvSpPr txBox="1"/>
          <p:nvPr/>
        </p:nvSpPr>
        <p:spPr>
          <a:xfrm>
            <a:off x="1184872" y="1148342"/>
            <a:ext cx="5409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bg1"/>
                </a:solidFill>
                <a:latin typeface="North" panose="00000500000000000000" pitchFamily="50" charset="0"/>
              </a:rPr>
              <a:t>Como logo para o nosso jogo desenvolvemos diversos modelos e protótipos.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DD70931-E5BA-476F-808E-63062D9FB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094" y="2758431"/>
            <a:ext cx="3165812" cy="320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B0DDE76-6666-46C3-8422-FCE90E32C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879" y="2799846"/>
            <a:ext cx="2411507" cy="31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AF53E66-D51C-4685-92A1-604941CC0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236" y="2799846"/>
            <a:ext cx="1781966" cy="316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874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E2D59-A812-4E8E-947D-A2585979C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Marcador de Posição de Conteúdo 4">
            <a:extLst>
              <a:ext uri="{FF2B5EF4-FFF2-40B4-BE49-F238E27FC236}">
                <a16:creationId xmlns:a16="http://schemas.microsoft.com/office/drawing/2014/main" id="{C7B9C3A4-1B9F-4BA8-BE29-2124BC632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BD447D54-0CF0-4333-86E7-BC749F503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2121" y="1426085"/>
            <a:ext cx="3269779" cy="463274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F412E47-B7D9-49B8-A82C-80848C111B8F}"/>
              </a:ext>
            </a:extLst>
          </p:cNvPr>
          <p:cNvSpPr txBox="1"/>
          <p:nvPr/>
        </p:nvSpPr>
        <p:spPr>
          <a:xfrm>
            <a:off x="1095972" y="1690688"/>
            <a:ext cx="5409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bg1"/>
                </a:solidFill>
                <a:latin typeface="North" panose="00000500000000000000" pitchFamily="50" charset="0"/>
              </a:rPr>
              <a:t>O a junção de todos os prótios e modelos resultaram no  seguinte produto final(beta).</a:t>
            </a:r>
          </a:p>
        </p:txBody>
      </p:sp>
    </p:spTree>
    <p:extLst>
      <p:ext uri="{BB962C8B-B14F-4D97-AF65-F5344CB8AC3E}">
        <p14:creationId xmlns:p14="http://schemas.microsoft.com/office/powerpoint/2010/main" val="164521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BAE9E-6529-4880-B07B-95F3DBCCB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F521C9B6-60A2-43F5-917B-BE0964E96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AA459D9-6700-4112-96A3-5F39230037E5}"/>
              </a:ext>
            </a:extLst>
          </p:cNvPr>
          <p:cNvSpPr txBox="1"/>
          <p:nvPr/>
        </p:nvSpPr>
        <p:spPr>
          <a:xfrm>
            <a:off x="838200" y="3310827"/>
            <a:ext cx="58535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solidFill>
                  <a:schemeClr val="bg1"/>
                </a:solidFill>
              </a:rPr>
              <a:t>A nossa ideia surgiu após nos lembrarmos de algumas referências de jogos 2D que jogamos quando eramos mais novos.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9B5966B-EC80-412D-A6AE-A80FDA030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843" y="1727320"/>
            <a:ext cx="3037610" cy="41826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ContrastingLeftFacing" fov="3000000">
              <a:rot lat="600000" lon="2400000" rev="2159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05C37C0-7DAC-41AD-B29C-9A55CA9C72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406" y="1777365"/>
            <a:ext cx="2971902" cy="40805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perspectiveContrastingLeftFacing" fov="3000000">
              <a:rot lat="600000" lon="2400000" rev="21594000"/>
            </a:camera>
            <a:lightRig rig="twoPt" dir="t">
              <a:rot lat="0" lon="0" rev="7200000"/>
            </a:lightRig>
          </a:scene3d>
          <a:sp3d>
            <a:bevelT w="25400" h="19050" prst="angle"/>
            <a:contourClr>
              <a:srgbClr val="FFFFFF"/>
            </a:contourClr>
          </a:sp3d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314CB8A5-45EA-409A-83E7-5F94CB11737C}"/>
              </a:ext>
            </a:extLst>
          </p:cNvPr>
          <p:cNvSpPr txBox="1"/>
          <p:nvPr/>
        </p:nvSpPr>
        <p:spPr>
          <a:xfrm>
            <a:off x="1875115" y="658574"/>
            <a:ext cx="37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  <a:latin typeface="North" panose="00000500000000000000" pitchFamily="50" charset="0"/>
              </a:rPr>
              <a:t>Onde nos inspiramos?</a:t>
            </a:r>
          </a:p>
        </p:txBody>
      </p:sp>
    </p:spTree>
    <p:extLst>
      <p:ext uri="{BB962C8B-B14F-4D97-AF65-F5344CB8AC3E}">
        <p14:creationId xmlns:p14="http://schemas.microsoft.com/office/powerpoint/2010/main" val="1619059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BAE9E-6529-4880-B07B-95F3DBCCB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F521C9B6-60A2-43F5-917B-BE0964E96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AA459D9-6700-4112-96A3-5F39230037E5}"/>
              </a:ext>
            </a:extLst>
          </p:cNvPr>
          <p:cNvSpPr txBox="1"/>
          <p:nvPr/>
        </p:nvSpPr>
        <p:spPr>
          <a:xfrm>
            <a:off x="663429" y="2289185"/>
            <a:ext cx="58535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bg1"/>
                </a:solidFill>
              </a:rPr>
              <a:t>A ideia do enredo nosso jogo, surgiu com base na situação pandémica atual.</a:t>
            </a:r>
          </a:p>
          <a:p>
            <a:endParaRPr lang="pt-PT" sz="2000" dirty="0">
              <a:solidFill>
                <a:schemeClr val="bg1"/>
              </a:solidFill>
            </a:endParaRPr>
          </a:p>
          <a:p>
            <a:r>
              <a:rPr lang="pt-PT" sz="2000" dirty="0">
                <a:solidFill>
                  <a:schemeClr val="bg1"/>
                </a:solidFill>
              </a:rPr>
              <a:t>Em resumo a história do jogo vai ser em redor do herói que tenta impedir a libertação de um vírus, por um vilão.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14CB8A5-45EA-409A-83E7-5F94CB11737C}"/>
              </a:ext>
            </a:extLst>
          </p:cNvPr>
          <p:cNvSpPr txBox="1"/>
          <p:nvPr/>
        </p:nvSpPr>
        <p:spPr>
          <a:xfrm>
            <a:off x="1118254" y="843240"/>
            <a:ext cx="529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  <a:latin typeface="North" panose="00000500000000000000" pitchFamily="50" charset="0"/>
              </a:rPr>
              <a:t>No que vai consistir o jogo?</a:t>
            </a:r>
          </a:p>
        </p:txBody>
      </p:sp>
      <p:pic>
        <p:nvPicPr>
          <p:cNvPr id="9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DBFD6D1-8B4F-4A25-8D34-9AABF27A5E4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7180403" y="2372713"/>
            <a:ext cx="4594830" cy="2584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4EC8A060-35A8-4783-B183-480706CB39B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54" y="4228177"/>
            <a:ext cx="2413000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7D97F11-E67D-4AE9-AFCD-4F2465642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977" y="4553883"/>
            <a:ext cx="1938992" cy="193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139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BAE9E-6529-4880-B07B-95F3DBCCB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F521C9B6-60A2-43F5-917B-BE0964E96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6858000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AA459D9-6700-4112-96A3-5F39230037E5}"/>
              </a:ext>
            </a:extLst>
          </p:cNvPr>
          <p:cNvSpPr txBox="1"/>
          <p:nvPr/>
        </p:nvSpPr>
        <p:spPr>
          <a:xfrm>
            <a:off x="1118254" y="2985707"/>
            <a:ext cx="58535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solidFill>
                  <a:schemeClr val="bg1"/>
                </a:solidFill>
              </a:rPr>
              <a:t>A planificação do desenvolvimento do jogo, divide-se em três partes essenciais:</a:t>
            </a:r>
          </a:p>
          <a:p>
            <a:endParaRPr lang="pt-PT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bg1"/>
                </a:solidFill>
              </a:rPr>
              <a:t>Brainstorming para a Narrativa do jogo;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bg1"/>
                </a:solidFill>
              </a:rPr>
              <a:t>Implementação das ideias no Unity;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bg1"/>
                </a:solidFill>
              </a:rPr>
              <a:t>Extras para adicionar no fim da construção do jogo;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14CB8A5-45EA-409A-83E7-5F94CB11737C}"/>
              </a:ext>
            </a:extLst>
          </p:cNvPr>
          <p:cNvSpPr txBox="1"/>
          <p:nvPr/>
        </p:nvSpPr>
        <p:spPr>
          <a:xfrm>
            <a:off x="1118254" y="740739"/>
            <a:ext cx="5293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bg1"/>
                </a:solidFill>
                <a:latin typeface="North" panose="00000500000000000000" pitchFamily="50" charset="0"/>
              </a:rPr>
              <a:t>Qual vai ser o plano de desenvolvimento?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C66204B-AAF8-40F7-B56B-716D5E1FE604}"/>
              </a:ext>
            </a:extLst>
          </p:cNvPr>
          <p:cNvSpPr/>
          <p:nvPr/>
        </p:nvSpPr>
        <p:spPr>
          <a:xfrm>
            <a:off x="8158782" y="1063904"/>
            <a:ext cx="3752490" cy="5201729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Picture 6" descr="Logo&#10;&#10;Description automatically generated">
            <a:extLst>
              <a:ext uri="{FF2B5EF4-FFF2-40B4-BE49-F238E27FC236}">
                <a16:creationId xmlns:a16="http://schemas.microsoft.com/office/drawing/2014/main" id="{AC83C19F-6E50-4297-850A-581751058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217" y="1343764"/>
            <a:ext cx="2401620" cy="240162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1926E7E-2622-4E6B-99E4-030B23083D00}"/>
              </a:ext>
            </a:extLst>
          </p:cNvPr>
          <p:cNvSpPr txBox="1"/>
          <p:nvPr/>
        </p:nvSpPr>
        <p:spPr>
          <a:xfrm>
            <a:off x="8638587" y="1159098"/>
            <a:ext cx="279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Protótipo de uma animação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9F4671-942A-491D-8254-8F59473E9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149" y="4130047"/>
            <a:ext cx="3585754" cy="195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7B19FD4-BDDE-4BD0-9F1D-353198E77553}"/>
              </a:ext>
            </a:extLst>
          </p:cNvPr>
          <p:cNvSpPr txBox="1"/>
          <p:nvPr/>
        </p:nvSpPr>
        <p:spPr>
          <a:xfrm>
            <a:off x="8594600" y="3665521"/>
            <a:ext cx="2880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Protótipo de um background</a:t>
            </a:r>
          </a:p>
        </p:txBody>
      </p:sp>
    </p:spTree>
    <p:extLst>
      <p:ext uri="{BB962C8B-B14F-4D97-AF65-F5344CB8AC3E}">
        <p14:creationId xmlns:p14="http://schemas.microsoft.com/office/powerpoint/2010/main" val="174664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Personalizado 3">
      <a:dk1>
        <a:srgbClr val="011826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183</Words>
  <Application>Microsoft Office PowerPoint</Application>
  <PresentationFormat>Ecrã Panorâmico</PresentationFormat>
  <Paragraphs>18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North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Quelhas</dc:creator>
  <cp:lastModifiedBy>DUARTE ANTÓNIO SOARES GONÇALVES</cp:lastModifiedBy>
  <cp:revision>19</cp:revision>
  <dcterms:created xsi:type="dcterms:W3CDTF">2021-02-27T20:58:09Z</dcterms:created>
  <dcterms:modified xsi:type="dcterms:W3CDTF">2021-03-04T14:37:20Z</dcterms:modified>
</cp:coreProperties>
</file>