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Tutorial 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78904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Analysis</a:t>
            </a:r>
            <a:endParaRPr lang="zh-CN" altLang="en-US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1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Convert the streams </a:t>
            </a:r>
            <a:r>
              <a:rPr lang="en-US" altLang="zh-CN" dirty="0" smtClean="0"/>
              <a:t>following </a:t>
            </a:r>
            <a:r>
              <a:rPr lang="en-US" altLang="zh-CN" dirty="0"/>
              <a:t>into tokens.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(1) 2*r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(2) While </a:t>
            </a:r>
            <a:r>
              <a:rPr lang="en-US" altLang="zh-CN" dirty="0"/>
              <a:t>(1</a:t>
            </a:r>
            <a:r>
              <a:rPr lang="en-US" altLang="zh-CN" dirty="0" smtClean="0"/>
              <a:t>) {</a:t>
            </a:r>
            <a:r>
              <a:rPr lang="en-US" altLang="zh-CN" dirty="0"/>
              <a:t>x=0;}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(3)“</a:t>
            </a:r>
            <a:r>
              <a:rPr lang="en-US" altLang="zh-CN" dirty="0"/>
              <a:t>This is a test program.”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(4) A[j</a:t>
            </a:r>
            <a:r>
              <a:rPr lang="en-US" altLang="zh-CN" dirty="0"/>
              <a:t>]+j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2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the state conversion diagram  following NFA or DFA?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Why?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762250"/>
            <a:ext cx="3257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02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an regular expression as follows:</a:t>
            </a:r>
          </a:p>
          <a:p>
            <a:pPr marL="0" indent="0" algn="ctr">
              <a:buNone/>
            </a:pPr>
            <a:r>
              <a:rPr lang="en-US" altLang="zh-CN" dirty="0" smtClean="0"/>
              <a:t> (</a:t>
            </a:r>
            <a:r>
              <a:rPr lang="en-US" altLang="zh-CN" dirty="0"/>
              <a:t>1 | 0)*1.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(1) Constrict NFA for the RE.</a:t>
            </a:r>
          </a:p>
          <a:p>
            <a:pPr marL="0" indent="0">
              <a:buNone/>
            </a:pPr>
            <a:r>
              <a:rPr lang="en-US" altLang="zh-CN" dirty="0" smtClean="0"/>
              <a:t>(2) Convert </a:t>
            </a:r>
            <a:r>
              <a:rPr lang="en-US" altLang="zh-CN" dirty="0"/>
              <a:t>the NFA to </a:t>
            </a:r>
            <a:r>
              <a:rPr lang="en-US" altLang="zh-CN" dirty="0" smtClean="0"/>
              <a:t>DFA.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8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Convert the NFA to a DFA.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2441575"/>
            <a:ext cx="5368379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21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96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透明</vt:lpstr>
      <vt:lpstr>Tutorial 2</vt:lpstr>
      <vt:lpstr>Q1</vt:lpstr>
      <vt:lpstr>Q2</vt:lpstr>
      <vt:lpstr>Q3</vt:lpstr>
      <vt:lpstr>Q3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UIC</dc:creator>
  <cp:lastModifiedBy>AutoBVT</cp:lastModifiedBy>
  <cp:revision>5</cp:revision>
  <dcterms:created xsi:type="dcterms:W3CDTF">2017-02-14T08:34:40Z</dcterms:created>
  <dcterms:modified xsi:type="dcterms:W3CDTF">2018-03-09T02:47:30Z</dcterms:modified>
</cp:coreProperties>
</file>