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Tutorial 3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3789040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Lexical Analysis(</a:t>
            </a:r>
            <a:r>
              <a:rPr lang="en-US" altLang="zh-CN" sz="4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CN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en-US" sz="4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410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Consider the following NFA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how does it recognize the string: (1) &lt;=; (2) </a:t>
            </a:r>
            <a:r>
              <a:rPr lang="en-US" dirty="0" smtClean="0"/>
              <a:t>&lt;&gt;; (3)&lt;; (4) ==; (5) &lt;3; (6)=3;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3347070" cy="321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25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Convert the following from NFA to DFA.</a:t>
            </a:r>
          </a:p>
          <a:p>
            <a:pPr marL="0" indent="0">
              <a:buNone/>
            </a:pPr>
            <a:r>
              <a:rPr lang="en-US" altLang="zh-CN" dirty="0" smtClean="0"/>
              <a:t>(1)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36912"/>
            <a:ext cx="60864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82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(2)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33612"/>
            <a:ext cx="65817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212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</TotalTime>
  <Words>60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透明</vt:lpstr>
      <vt:lpstr>Tutorial 3</vt:lpstr>
      <vt:lpstr>Q1</vt:lpstr>
      <vt:lpstr>Q2</vt:lpstr>
      <vt:lpstr>Q2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UIC</dc:creator>
  <cp:lastModifiedBy>AutoBVT</cp:lastModifiedBy>
  <cp:revision>6</cp:revision>
  <dcterms:created xsi:type="dcterms:W3CDTF">2017-02-14T08:34:40Z</dcterms:created>
  <dcterms:modified xsi:type="dcterms:W3CDTF">2019-03-12T08:22:52Z</dcterms:modified>
</cp:coreProperties>
</file>