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3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Tutorial 4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3789040"/>
            <a:ext cx="6552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Analysis</a:t>
            </a:r>
            <a:endParaRPr lang="zh-CN" altLang="en-US" sz="6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410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Given the string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𝑎𝑎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  <m:r>
                      <a:rPr lang="en-US" altLang="zh-CN" b="0" i="1" smtClean="0">
                        <a:latin typeface="Cambria Math"/>
                      </a:rPr>
                      <m:t>∗</m:t>
                    </m:r>
                  </m:oMath>
                </a14:m>
                <a:r>
                  <a:rPr lang="en-US" altLang="zh-CN" dirty="0" smtClean="0"/>
                  <a:t>  and the context-free grammar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𝑆𝑆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+|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𝑆𝑆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∗|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𝑎</m:t>
                    </m:r>
                  </m:oMath>
                </a14:m>
                <a:r>
                  <a:rPr lang="en-US" altLang="zh-CN" dirty="0" smtClean="0"/>
                  <a:t>. Answer the following questions:</a:t>
                </a:r>
              </a:p>
              <a:p>
                <a:pPr marL="457200" indent="-457200">
                  <a:buAutoNum type="arabicParenBoth"/>
                </a:pPr>
                <a:r>
                  <a:rPr lang="en-US" altLang="zh-CN" dirty="0" smtClean="0"/>
                  <a:t> Write out the leftmost derivation for the given string.</a:t>
                </a:r>
              </a:p>
              <a:p>
                <a:pPr marL="457200" indent="-457200">
                  <a:buAutoNum type="arabicParenBoth"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Write out the rightmost derivation for the given string.</a:t>
                </a:r>
              </a:p>
              <a:p>
                <a:pPr marL="457200" indent="-457200">
                  <a:buAutoNum type="arabicParenBoth"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Drawing the </a:t>
                </a:r>
                <a:r>
                  <a:rPr lang="en-US" altLang="zh-CN" dirty="0"/>
                  <a:t>parse</a:t>
                </a:r>
                <a:r>
                  <a:rPr lang="en-US" altLang="zh-CN" dirty="0" smtClean="0"/>
                  <a:t> tree for the given string.</a:t>
                </a:r>
              </a:p>
              <a:p>
                <a:pPr marL="457200" indent="-457200">
                  <a:buAutoNum type="arabicParenBoth"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Is the grammar ambiguous? Please give your   explanations.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25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Consider the following grammar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  <a:ea typeface="Cambria Math"/>
                      </a:rPr>
                      <m:t>S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ea typeface="Cambria Math"/>
                      </a:rPr>
                      <m:t>aSbS</m:t>
                    </m:r>
                    <m:r>
                      <a:rPr lang="en-US" altLang="zh-CN" b="0" i="0" smtClean="0">
                        <a:latin typeface="Cambria Math"/>
                        <a:ea typeface="Cambria Math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ea typeface="Cambria Math"/>
                      </a:rPr>
                      <m:t>bSaS</m:t>
                    </m:r>
                    <m:r>
                      <a:rPr lang="en-US" altLang="zh-CN" b="0" i="0" smtClean="0">
                        <a:latin typeface="Cambria Math"/>
                        <a:ea typeface="Cambria Math"/>
                      </a:rPr>
                      <m:t>|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/>
                        <a:ea typeface="Cambria Math"/>
                      </a:rPr>
                      <m:t>ε</m:t>
                    </m:r>
                  </m:oMath>
                </a14:m>
                <a:endParaRPr lang="en-US" altLang="zh-CN" dirty="0" smtClean="0"/>
              </a:p>
              <a:p>
                <a:pPr marL="457200" indent="-457200">
                  <a:buAutoNum type="arabicParenBoth"/>
                </a:pPr>
                <a:r>
                  <a:rPr lang="en-US" altLang="zh-CN" dirty="0" smtClean="0"/>
                  <a:t>Build two left-most parsing trees for string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𝑎𝑏𝑎𝑏</m:t>
                    </m:r>
                  </m:oMath>
                </a14:m>
                <a:r>
                  <a:rPr lang="en-US" altLang="zh-CN" dirty="0" smtClean="0"/>
                  <a:t> to show that this is an ambiguous grammar.</a:t>
                </a:r>
              </a:p>
              <a:p>
                <a:pPr marL="457200" indent="-457200">
                  <a:buAutoNum type="arabicParenBoth"/>
                </a:pPr>
                <a:r>
                  <a:rPr lang="en-US" altLang="zh-CN" dirty="0" smtClean="0"/>
                  <a:t>Do the right-most derivation for string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𝑎𝑏𝑎𝑏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457200" indent="-457200">
                  <a:buAutoNum type="arabicParenBoth"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875" r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82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Q3 (Optional)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Convert the regular expression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𝑎𝑏𝑏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into a context-free grammar.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964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110</TotalTime>
  <Words>129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透明</vt:lpstr>
      <vt:lpstr>Tutorial 4</vt:lpstr>
      <vt:lpstr>Q1</vt:lpstr>
      <vt:lpstr>Q2</vt:lpstr>
      <vt:lpstr>Q3 (Optional)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</dc:title>
  <dc:creator>UIC</dc:creator>
  <cp:lastModifiedBy>AutoBVT</cp:lastModifiedBy>
  <cp:revision>12</cp:revision>
  <dcterms:created xsi:type="dcterms:W3CDTF">2017-02-14T08:34:40Z</dcterms:created>
  <dcterms:modified xsi:type="dcterms:W3CDTF">2019-03-20T04:12:57Z</dcterms:modified>
</cp:coreProperties>
</file>