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Tutorial 5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89040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Analysis(cont1)</a:t>
            </a:r>
            <a:endParaRPr lang="zh-CN" altLang="en-US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grammar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S</m:t>
                      </m:r>
                      <m:r>
                        <a:rPr lang="en-US" altLang="zh-CN" b="0" i="0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  <a:ea typeface="Cambria Math"/>
                            </a:rPr>
                            <m:t>L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  <a:ea typeface="Cambria Math"/>
                            </a:rPr>
                            <m:t>aS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  <a:ea typeface="Cambria Math"/>
                        </a:rPr>
                        <m:t>a</m:t>
                      </m:r>
                    </m:oMath>
                  </m:oMathPara>
                </a14:m>
                <a:endParaRPr lang="en-US" altLang="zh-CN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L</m:t>
                    </m:r>
                    <m:r>
                      <a:rPr lang="en-US" altLang="zh-CN" i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L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  <a:ea typeface="Cambria Math"/>
                      </a:rPr>
                      <m:t>S</m:t>
                    </m:r>
                    <m:r>
                      <a:rPr lang="en-US" altLang="zh-CN" i="0">
                        <a:latin typeface="Cambria Math"/>
                        <a:ea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S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Do left-factoring.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Eliminate the left recursion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2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grammar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𝑛𝑢𝑚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|(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indent="-457200">
                  <a:buAutoNum type="arabicParenBoth"/>
                </a:pPr>
                <a:r>
                  <a:rPr lang="en-US" altLang="zh-CN" dirty="0"/>
                  <a:t>Do </a:t>
                </a:r>
                <a:r>
                  <a:rPr lang="en-US" altLang="zh-CN" dirty="0" smtClean="0"/>
                  <a:t>left-factoring.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Compute the FIRST set the grammar after left-factoring.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Compute the FOLLOW set.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Draw the parsing table and determine whether it is a LL(1) grammar.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 smtClean="0"/>
                  <a:t>According to the parsing table, complete the process of the parsing for the string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1+2+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3+4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2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419</TotalTime>
  <Words>106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透明</vt:lpstr>
      <vt:lpstr>Tutorial 5</vt:lpstr>
      <vt:lpstr>Q1</vt:lpstr>
      <vt:lpstr>Q2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UIC</dc:creator>
  <cp:lastModifiedBy>AutoBVT</cp:lastModifiedBy>
  <cp:revision>18</cp:revision>
  <dcterms:created xsi:type="dcterms:W3CDTF">2017-02-14T08:34:40Z</dcterms:created>
  <dcterms:modified xsi:type="dcterms:W3CDTF">2019-03-26T08:33:30Z</dcterms:modified>
</cp:coreProperties>
</file>