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Tutorial 6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789040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Analysis(cont2)</a:t>
            </a:r>
            <a:endParaRPr lang="zh-CN" altLang="en-US" sz="6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1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Given a grammar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𝐸</m:t>
                      </m:r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𝑛𝑢𝑚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|(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Complete the parsing table with “pop” and “skip” in Tutorial 5.</a:t>
                </a:r>
              </a:p>
              <a:p>
                <a:pPr marL="457200" indent="-457200">
                  <a:buFont typeface="Arial" pitchFamily="34" charset="0"/>
                  <a:buAutoNum type="arabicParenBoth"/>
                </a:pPr>
                <a:r>
                  <a:rPr lang="en-US" altLang="zh-CN" dirty="0" smtClean="0"/>
                  <a:t>Using the parsing table to parse the input string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1+2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Drawing the parse tree for the string.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82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Given a grammar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S</m:t>
                      </m:r>
                      <m:r>
                        <a:rPr lang="en-US" altLang="zh-CN" b="0" i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  <a:ea typeface="Cambria Math"/>
                        </a:rPr>
                        <m:t>aAcBe</m:t>
                      </m:r>
                    </m:oMath>
                  </m:oMathPara>
                </a14:m>
                <a:endParaRPr lang="en-US" altLang="zh-CN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</m:t>
                    </m:r>
                    <m:r>
                      <a:rPr lang="en-US" altLang="zh-CN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b="0" i="0" dirty="0" smtClean="0">
                    <a:latin typeface="Cambria Math"/>
                    <a:ea typeface="Cambria Math"/>
                  </a:rPr>
                  <a:t>b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     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A</m:t>
                    </m:r>
                    <m:r>
                      <a:rPr lang="en-US" altLang="zh-CN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 smtClean="0">
                    <a:latin typeface="Cambria Math"/>
                    <a:ea typeface="Cambria Math"/>
                  </a:rPr>
                  <a:t>Ab</a:t>
                </a:r>
                <a:endParaRPr lang="en-US" altLang="zh-CN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B</m:t>
                    </m:r>
                    <m:r>
                      <a:rPr lang="en-US" altLang="zh-CN" i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d</m:t>
                    </m:r>
                  </m:oMath>
                </a14:m>
                <a:r>
                  <a:rPr lang="en-US" altLang="zh-CN" dirty="0" smtClean="0"/>
                  <a:t>  </a:t>
                </a:r>
              </a:p>
              <a:p>
                <a:pPr marL="457200" indent="-457200">
                  <a:buFont typeface="Arial" pitchFamily="34" charset="0"/>
                  <a:buAutoNum type="arabicParenBoth"/>
                </a:pPr>
                <a:r>
                  <a:rPr lang="en-US" altLang="zh-CN" dirty="0" smtClean="0"/>
                  <a:t>Give the rightmost derivation for the </a:t>
                </a:r>
                <a:r>
                  <a:rPr lang="en-US" altLang="zh-CN" dirty="0"/>
                  <a:t>input string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𝑎𝑏𝑏𝑐𝑑𝑒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Give the parsing algorithm for the string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𝑎𝑏𝑏𝑐𝑑𝑒</m:t>
                    </m:r>
                  </m:oMath>
                </a14:m>
                <a:r>
                  <a:rPr lang="en-US" altLang="zh-CN" dirty="0" smtClean="0"/>
                  <a:t> in the form of table.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25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Understanding Lecture notes: Syntax Analysis (continued) Page 1 to 42.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3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545</TotalTime>
  <Words>126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透明</vt:lpstr>
      <vt:lpstr>Tutorial 6</vt:lpstr>
      <vt:lpstr>Q1</vt:lpstr>
      <vt:lpstr>Q2</vt:lpstr>
      <vt:lpstr>Answering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UIC</dc:creator>
  <cp:lastModifiedBy>AutoBVT</cp:lastModifiedBy>
  <cp:revision>23</cp:revision>
  <dcterms:created xsi:type="dcterms:W3CDTF">2017-02-14T08:34:40Z</dcterms:created>
  <dcterms:modified xsi:type="dcterms:W3CDTF">2019-04-03T05:27:06Z</dcterms:modified>
</cp:coreProperties>
</file>