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C71B-700A-40DC-8AC8-D4D0A7A103C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0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192707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 Page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98673" y="1369888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Recipes 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8673" y="2169148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Ingredients List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673" y="2968408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Recommend Recipe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8673" y="3767669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Maintain Equipment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245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322863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349203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6C2342-24AD-4F0D-8EA7-C5E29C826C64}"/>
              </a:ext>
            </a:extLst>
          </p:cNvPr>
          <p:cNvSpPr/>
          <p:nvPr/>
        </p:nvSpPr>
        <p:spPr>
          <a:xfrm>
            <a:off x="4102501" y="0"/>
            <a:ext cx="398596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8FC477-8BEC-4E15-AA00-598C31BE9EDF}"/>
              </a:ext>
            </a:extLst>
          </p:cNvPr>
          <p:cNvSpPr/>
          <p:nvPr/>
        </p:nvSpPr>
        <p:spPr>
          <a:xfrm>
            <a:off x="4102501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6ED843-2998-4FAB-9C70-4D04341A683A}"/>
              </a:ext>
            </a:extLst>
          </p:cNvPr>
          <p:cNvSpPr/>
          <p:nvPr/>
        </p:nvSpPr>
        <p:spPr>
          <a:xfrm>
            <a:off x="4293737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Maintain Recipes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0B08B8-21D2-4F9D-A7CD-0D483410672B}"/>
              </a:ext>
            </a:extLst>
          </p:cNvPr>
          <p:cNvSpPr/>
          <p:nvPr/>
        </p:nvSpPr>
        <p:spPr>
          <a:xfrm>
            <a:off x="4501173" y="1392097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6FFEE0-2207-49EB-82BE-A805364604C1}"/>
              </a:ext>
            </a:extLst>
          </p:cNvPr>
          <p:cNvSpPr/>
          <p:nvPr/>
        </p:nvSpPr>
        <p:spPr>
          <a:xfrm>
            <a:off x="4499703" y="2237969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D75101-0E3B-4D9A-8718-E12A59D24E1B}"/>
              </a:ext>
            </a:extLst>
          </p:cNvPr>
          <p:cNvSpPr/>
          <p:nvPr/>
        </p:nvSpPr>
        <p:spPr>
          <a:xfrm>
            <a:off x="4499703" y="3083841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51531-3ED3-431C-BD20-509BA37C5EB9}"/>
              </a:ext>
            </a:extLst>
          </p:cNvPr>
          <p:cNvSpPr/>
          <p:nvPr/>
        </p:nvSpPr>
        <p:spPr>
          <a:xfrm>
            <a:off x="4501335" y="392971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Etc.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20B341-C326-4080-89AD-525E314E3D14}"/>
              </a:ext>
            </a:extLst>
          </p:cNvPr>
          <p:cNvSpPr/>
          <p:nvPr/>
        </p:nvSpPr>
        <p:spPr>
          <a:xfrm>
            <a:off x="783348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4DE0F-1951-429D-AB20-D1BB7B5F310D}"/>
              </a:ext>
            </a:extLst>
          </p:cNvPr>
          <p:cNvSpPr/>
          <p:nvPr/>
        </p:nvSpPr>
        <p:spPr>
          <a:xfrm>
            <a:off x="732966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B77751-28EF-40F6-81C8-86CD37C6E884}"/>
              </a:ext>
            </a:extLst>
          </p:cNvPr>
          <p:cNvSpPr/>
          <p:nvPr/>
        </p:nvSpPr>
        <p:spPr>
          <a:xfrm>
            <a:off x="759306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3012E6-A1EF-4F3A-ADEF-F17FF3467937}"/>
              </a:ext>
            </a:extLst>
          </p:cNvPr>
          <p:cNvSpPr/>
          <p:nvPr/>
        </p:nvSpPr>
        <p:spPr>
          <a:xfrm>
            <a:off x="4293737" y="481447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49FDB6-657D-4632-8A48-05E776C8B111}"/>
              </a:ext>
            </a:extLst>
          </p:cNvPr>
          <p:cNvSpPr/>
          <p:nvPr/>
        </p:nvSpPr>
        <p:spPr>
          <a:xfrm>
            <a:off x="6510857" y="4818913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endParaRPr lang="en-US" sz="2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59E5D7D-A5B8-420F-933C-9D9F49F399E1}"/>
              </a:ext>
            </a:extLst>
          </p:cNvPr>
          <p:cNvSpPr/>
          <p:nvPr/>
        </p:nvSpPr>
        <p:spPr>
          <a:xfrm>
            <a:off x="8195059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F3051D-50B5-40DE-9CA7-5B05DEA5A9B2}"/>
              </a:ext>
            </a:extLst>
          </p:cNvPr>
          <p:cNvSpPr/>
          <p:nvPr/>
        </p:nvSpPr>
        <p:spPr>
          <a:xfrm>
            <a:off x="8196529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E35C1F-0D08-4FA8-9F32-D0A6D703FD5E}"/>
              </a:ext>
            </a:extLst>
          </p:cNvPr>
          <p:cNvSpPr/>
          <p:nvPr/>
        </p:nvSpPr>
        <p:spPr>
          <a:xfrm>
            <a:off x="8387766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 Recipe Name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5DA016-635B-46F6-8E7A-ACA101F843FA}"/>
              </a:ext>
            </a:extLst>
          </p:cNvPr>
          <p:cNvSpPr/>
          <p:nvPr/>
        </p:nvSpPr>
        <p:spPr>
          <a:xfrm>
            <a:off x="8595202" y="1392097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A2EE89-974A-40BF-9A00-3F3E1491F28C}"/>
              </a:ext>
            </a:extLst>
          </p:cNvPr>
          <p:cNvSpPr/>
          <p:nvPr/>
        </p:nvSpPr>
        <p:spPr>
          <a:xfrm>
            <a:off x="8593732" y="2237969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06BF15-B70A-439E-90BE-9874A93D693C}"/>
              </a:ext>
            </a:extLst>
          </p:cNvPr>
          <p:cNvSpPr/>
          <p:nvPr/>
        </p:nvSpPr>
        <p:spPr>
          <a:xfrm>
            <a:off x="8593732" y="3083841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23DAC1-A24A-4122-885C-A12E71526E36}"/>
              </a:ext>
            </a:extLst>
          </p:cNvPr>
          <p:cNvSpPr/>
          <p:nvPr/>
        </p:nvSpPr>
        <p:spPr>
          <a:xfrm>
            <a:off x="8595364" y="392971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326843-BB49-4CE0-B92E-31C542E33332}"/>
              </a:ext>
            </a:extLst>
          </p:cNvPr>
          <p:cNvSpPr/>
          <p:nvPr/>
        </p:nvSpPr>
        <p:spPr>
          <a:xfrm>
            <a:off x="11927516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043FAD-5871-439A-92B2-685A2B2EF2A9}"/>
              </a:ext>
            </a:extLst>
          </p:cNvPr>
          <p:cNvSpPr/>
          <p:nvPr/>
        </p:nvSpPr>
        <p:spPr>
          <a:xfrm>
            <a:off x="11423691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99D5B8-FEB0-4C08-92A1-BA2287007343}"/>
              </a:ext>
            </a:extLst>
          </p:cNvPr>
          <p:cNvSpPr/>
          <p:nvPr/>
        </p:nvSpPr>
        <p:spPr>
          <a:xfrm>
            <a:off x="11687094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5C7060-B1EB-4BF2-9904-BEC663091DE9}"/>
              </a:ext>
            </a:extLst>
          </p:cNvPr>
          <p:cNvSpPr/>
          <p:nvPr/>
        </p:nvSpPr>
        <p:spPr>
          <a:xfrm>
            <a:off x="8387766" y="4802089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4ADAD8-C344-46FA-8ED9-440F8F6B1F7C}"/>
              </a:ext>
            </a:extLst>
          </p:cNvPr>
          <p:cNvSpPr/>
          <p:nvPr/>
        </p:nvSpPr>
        <p:spPr>
          <a:xfrm>
            <a:off x="10604886" y="4804251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Cancel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92670-814E-428D-BF7E-59E9CD9D8285}"/>
              </a:ext>
            </a:extLst>
          </p:cNvPr>
          <p:cNvSpPr txBox="1"/>
          <p:nvPr/>
        </p:nvSpPr>
        <p:spPr>
          <a:xfrm flipH="1">
            <a:off x="1085454" y="5515056"/>
            <a:ext cx="188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altLang="zh-CN" sz="2400" dirty="0"/>
              <a:t>Main Page</a:t>
            </a:r>
            <a:endParaRPr lang="en-US" sz="2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2549E60-C96D-4383-B848-D977FC6D0785}"/>
              </a:ext>
            </a:extLst>
          </p:cNvPr>
          <p:cNvSpPr txBox="1"/>
          <p:nvPr/>
        </p:nvSpPr>
        <p:spPr>
          <a:xfrm flipH="1">
            <a:off x="4851436" y="5515055"/>
            <a:ext cx="260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altLang="zh-CN" sz="2400" dirty="0"/>
              <a:t>Recipe List Page</a:t>
            </a:r>
            <a:endParaRPr lang="en-US" sz="2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177E48-9A49-4AFC-8C29-F99B37FD65F4}"/>
              </a:ext>
            </a:extLst>
          </p:cNvPr>
          <p:cNvSpPr txBox="1"/>
          <p:nvPr/>
        </p:nvSpPr>
        <p:spPr>
          <a:xfrm flipH="1">
            <a:off x="8920572" y="5512275"/>
            <a:ext cx="260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New </a:t>
            </a:r>
            <a:r>
              <a:rPr lang="en-US" altLang="zh-CN" sz="2400" dirty="0"/>
              <a:t>Recipe Page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5DFA0E-6DFA-40EA-A521-157B93045017}"/>
              </a:ext>
            </a:extLst>
          </p:cNvPr>
          <p:cNvSpPr/>
          <p:nvPr/>
        </p:nvSpPr>
        <p:spPr>
          <a:xfrm>
            <a:off x="398673" y="4566930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0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192707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 Page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00143" y="1392097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8673" y="2237969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673" y="3083841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305" y="392971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245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322863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349203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A67DA8-7F15-4CBE-AF63-72F2DE8D0B5C}"/>
              </a:ext>
            </a:extLst>
          </p:cNvPr>
          <p:cNvSpPr/>
          <p:nvPr/>
        </p:nvSpPr>
        <p:spPr>
          <a:xfrm>
            <a:off x="192707" y="481447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BF82CE-DB7E-458E-81B2-F7FFDDD4D501}"/>
              </a:ext>
            </a:extLst>
          </p:cNvPr>
          <p:cNvSpPr/>
          <p:nvPr/>
        </p:nvSpPr>
        <p:spPr>
          <a:xfrm>
            <a:off x="2409827" y="4826514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6C2342-24AD-4F0D-8EA7-C5E29C826C64}"/>
              </a:ext>
            </a:extLst>
          </p:cNvPr>
          <p:cNvSpPr/>
          <p:nvPr/>
        </p:nvSpPr>
        <p:spPr>
          <a:xfrm>
            <a:off x="410103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8FC477-8BEC-4E15-AA00-598C31BE9EDF}"/>
              </a:ext>
            </a:extLst>
          </p:cNvPr>
          <p:cNvSpPr/>
          <p:nvPr/>
        </p:nvSpPr>
        <p:spPr>
          <a:xfrm>
            <a:off x="4102500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6ED843-2998-4FAB-9C70-4D04341A683A}"/>
              </a:ext>
            </a:extLst>
          </p:cNvPr>
          <p:cNvSpPr/>
          <p:nvPr/>
        </p:nvSpPr>
        <p:spPr>
          <a:xfrm>
            <a:off x="4273276" y="1586540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Are you sure to delete?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20B341-C326-4080-89AD-525E314E3D14}"/>
              </a:ext>
            </a:extLst>
          </p:cNvPr>
          <p:cNvSpPr/>
          <p:nvPr/>
        </p:nvSpPr>
        <p:spPr>
          <a:xfrm>
            <a:off x="783348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4DE0F-1951-429D-AB20-D1BB7B5F310D}"/>
              </a:ext>
            </a:extLst>
          </p:cNvPr>
          <p:cNvSpPr/>
          <p:nvPr/>
        </p:nvSpPr>
        <p:spPr>
          <a:xfrm>
            <a:off x="732966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B77751-28EF-40F6-81C8-86CD37C6E884}"/>
              </a:ext>
            </a:extLst>
          </p:cNvPr>
          <p:cNvSpPr/>
          <p:nvPr/>
        </p:nvSpPr>
        <p:spPr>
          <a:xfrm>
            <a:off x="759306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3012E6-A1EF-4F3A-ADEF-F17FF3467937}"/>
              </a:ext>
            </a:extLst>
          </p:cNvPr>
          <p:cNvSpPr/>
          <p:nvPr/>
        </p:nvSpPr>
        <p:spPr>
          <a:xfrm>
            <a:off x="4509175" y="276700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49FDB6-657D-4632-8A48-05E776C8B111}"/>
              </a:ext>
            </a:extLst>
          </p:cNvPr>
          <p:cNvSpPr/>
          <p:nvPr/>
        </p:nvSpPr>
        <p:spPr>
          <a:xfrm>
            <a:off x="6256399" y="276700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No</a:t>
            </a:r>
            <a:endParaRPr lang="en-US" sz="2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59E5D7D-A5B8-420F-933C-9D9F49F399E1}"/>
              </a:ext>
            </a:extLst>
          </p:cNvPr>
          <p:cNvSpPr/>
          <p:nvPr/>
        </p:nvSpPr>
        <p:spPr>
          <a:xfrm>
            <a:off x="8195059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F3051D-50B5-40DE-9CA7-5B05DEA5A9B2}"/>
              </a:ext>
            </a:extLst>
          </p:cNvPr>
          <p:cNvSpPr/>
          <p:nvPr/>
        </p:nvSpPr>
        <p:spPr>
          <a:xfrm>
            <a:off x="8187323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E35C1F-0D08-4FA8-9F32-D0A6D703FD5E}"/>
              </a:ext>
            </a:extLst>
          </p:cNvPr>
          <p:cNvSpPr/>
          <p:nvPr/>
        </p:nvSpPr>
        <p:spPr>
          <a:xfrm>
            <a:off x="8387766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Maintain Ingredients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5DA016-635B-46F6-8E7A-ACA101F843FA}"/>
              </a:ext>
            </a:extLst>
          </p:cNvPr>
          <p:cNvSpPr/>
          <p:nvPr/>
        </p:nvSpPr>
        <p:spPr>
          <a:xfrm>
            <a:off x="8595202" y="1392097"/>
            <a:ext cx="2540127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Ingredient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23DAC1-A24A-4122-885C-A12E71526E36}"/>
              </a:ext>
            </a:extLst>
          </p:cNvPr>
          <p:cNvSpPr/>
          <p:nvPr/>
        </p:nvSpPr>
        <p:spPr>
          <a:xfrm>
            <a:off x="8591699" y="3842935"/>
            <a:ext cx="25364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Etc.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326843-BB49-4CE0-B92E-31C542E33332}"/>
              </a:ext>
            </a:extLst>
          </p:cNvPr>
          <p:cNvSpPr/>
          <p:nvPr/>
        </p:nvSpPr>
        <p:spPr>
          <a:xfrm>
            <a:off x="11927516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043FAD-5871-439A-92B2-685A2B2EF2A9}"/>
              </a:ext>
            </a:extLst>
          </p:cNvPr>
          <p:cNvSpPr/>
          <p:nvPr/>
        </p:nvSpPr>
        <p:spPr>
          <a:xfrm>
            <a:off x="11423691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99D5B8-FEB0-4C08-92A1-BA2287007343}"/>
              </a:ext>
            </a:extLst>
          </p:cNvPr>
          <p:cNvSpPr/>
          <p:nvPr/>
        </p:nvSpPr>
        <p:spPr>
          <a:xfrm>
            <a:off x="11687094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5C7060-B1EB-4BF2-9904-BEC663091DE9}"/>
              </a:ext>
            </a:extLst>
          </p:cNvPr>
          <p:cNvSpPr/>
          <p:nvPr/>
        </p:nvSpPr>
        <p:spPr>
          <a:xfrm>
            <a:off x="8387766" y="4802089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4ADAD8-C344-46FA-8ED9-440F8F6B1F7C}"/>
              </a:ext>
            </a:extLst>
          </p:cNvPr>
          <p:cNvSpPr/>
          <p:nvPr/>
        </p:nvSpPr>
        <p:spPr>
          <a:xfrm>
            <a:off x="10604886" y="4804251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endParaRPr 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9E3E77-6C8B-4BBE-8676-4B03F0E7BF8F}"/>
              </a:ext>
            </a:extLst>
          </p:cNvPr>
          <p:cNvSpPr/>
          <p:nvPr/>
        </p:nvSpPr>
        <p:spPr>
          <a:xfrm>
            <a:off x="15773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116AA2-52A7-4DCA-B139-0B6E2AFD3C88}"/>
              </a:ext>
            </a:extLst>
          </p:cNvPr>
          <p:cNvSpPr/>
          <p:nvPr/>
        </p:nvSpPr>
        <p:spPr>
          <a:xfrm>
            <a:off x="17243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1BE1C3-DB91-4832-B80E-7FA5B8EA75A4}"/>
              </a:ext>
            </a:extLst>
          </p:cNvPr>
          <p:cNvSpPr/>
          <p:nvPr/>
        </p:nvSpPr>
        <p:spPr>
          <a:xfrm>
            <a:off x="208480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Name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94B39E-5481-4203-B577-4D6A9807BCC8}"/>
              </a:ext>
            </a:extLst>
          </p:cNvPr>
          <p:cNvSpPr/>
          <p:nvPr/>
        </p:nvSpPr>
        <p:spPr>
          <a:xfrm>
            <a:off x="415916" y="1392097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661935-1BA4-4034-9513-34D2362995D3}"/>
              </a:ext>
            </a:extLst>
          </p:cNvPr>
          <p:cNvSpPr/>
          <p:nvPr/>
        </p:nvSpPr>
        <p:spPr>
          <a:xfrm>
            <a:off x="398673" y="2237969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9D9B1D-964C-4643-999A-5E6A6CA88362}"/>
              </a:ext>
            </a:extLst>
          </p:cNvPr>
          <p:cNvSpPr/>
          <p:nvPr/>
        </p:nvSpPr>
        <p:spPr>
          <a:xfrm>
            <a:off x="414446" y="3083841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845F87-573B-41BE-9729-7B243B46A457}"/>
              </a:ext>
            </a:extLst>
          </p:cNvPr>
          <p:cNvSpPr/>
          <p:nvPr/>
        </p:nvSpPr>
        <p:spPr>
          <a:xfrm>
            <a:off x="416078" y="392971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22A170-C5BA-4009-A24F-30A4E14BEA2D}"/>
              </a:ext>
            </a:extLst>
          </p:cNvPr>
          <p:cNvSpPr/>
          <p:nvPr/>
        </p:nvSpPr>
        <p:spPr>
          <a:xfrm>
            <a:off x="3748230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72F1D0-41DB-4BF6-8782-9CCE9A00D301}"/>
              </a:ext>
            </a:extLst>
          </p:cNvPr>
          <p:cNvSpPr/>
          <p:nvPr/>
        </p:nvSpPr>
        <p:spPr>
          <a:xfrm>
            <a:off x="324440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C6C9A4-3252-4D5D-B191-13502F104E09}"/>
              </a:ext>
            </a:extLst>
          </p:cNvPr>
          <p:cNvSpPr/>
          <p:nvPr/>
        </p:nvSpPr>
        <p:spPr>
          <a:xfrm>
            <a:off x="3507808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0080FA-6224-4CB2-9262-A27A56C52F22}"/>
              </a:ext>
            </a:extLst>
          </p:cNvPr>
          <p:cNvSpPr/>
          <p:nvPr/>
        </p:nvSpPr>
        <p:spPr>
          <a:xfrm>
            <a:off x="117736" y="4799719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8BAC1E-9957-4FA2-9BB8-09455A014447}"/>
              </a:ext>
            </a:extLst>
          </p:cNvPr>
          <p:cNvSpPr/>
          <p:nvPr/>
        </p:nvSpPr>
        <p:spPr>
          <a:xfrm>
            <a:off x="2952613" y="4798503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Back</a:t>
            </a:r>
            <a:endParaRPr lang="en-US" sz="2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02801E-3B5C-4B3F-B042-8B42A7190DBD}"/>
              </a:ext>
            </a:extLst>
          </p:cNvPr>
          <p:cNvSpPr/>
          <p:nvPr/>
        </p:nvSpPr>
        <p:spPr>
          <a:xfrm>
            <a:off x="1065643" y="4798503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Delete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E530D9-19FB-448A-852B-BB1F9C5062B4}"/>
              </a:ext>
            </a:extLst>
          </p:cNvPr>
          <p:cNvSpPr txBox="1"/>
          <p:nvPr/>
        </p:nvSpPr>
        <p:spPr>
          <a:xfrm flipH="1">
            <a:off x="594097" y="5493914"/>
            <a:ext cx="283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</a:t>
            </a:r>
            <a:r>
              <a:rPr lang="en-US" altLang="zh-CN" sz="2400" dirty="0"/>
              <a:t>Recipe Detail Page</a:t>
            </a:r>
            <a:endParaRPr lang="en-US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21B2EA-6BAE-48BE-A76F-7671481E4BB6}"/>
              </a:ext>
            </a:extLst>
          </p:cNvPr>
          <p:cNvSpPr txBox="1"/>
          <p:nvPr/>
        </p:nvSpPr>
        <p:spPr>
          <a:xfrm flipH="1">
            <a:off x="4679354" y="5493914"/>
            <a:ext cx="283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5. </a:t>
            </a:r>
            <a:r>
              <a:rPr lang="en-US" altLang="zh-CN" sz="2400" dirty="0"/>
              <a:t>Confirm Deletion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E4A296-A0D8-4E09-B0CE-408E54E56BC8}"/>
              </a:ext>
            </a:extLst>
          </p:cNvPr>
          <p:cNvSpPr txBox="1"/>
          <p:nvPr/>
        </p:nvSpPr>
        <p:spPr>
          <a:xfrm flipH="1">
            <a:off x="8326065" y="5493914"/>
            <a:ext cx="379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 </a:t>
            </a:r>
            <a:r>
              <a:rPr lang="en-US" altLang="zh-CN" sz="2400" dirty="0"/>
              <a:t>Maintain Ingredients Page</a:t>
            </a:r>
            <a:endParaRPr lang="en-US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85D9F9-979D-454B-AC7D-99AC2DA65FA4}"/>
              </a:ext>
            </a:extLst>
          </p:cNvPr>
          <p:cNvSpPr/>
          <p:nvPr/>
        </p:nvSpPr>
        <p:spPr>
          <a:xfrm>
            <a:off x="2004706" y="4798503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3C4A42-319C-48EE-8AD7-83833D1BBAA7}"/>
              </a:ext>
            </a:extLst>
          </p:cNvPr>
          <p:cNvSpPr/>
          <p:nvPr/>
        </p:nvSpPr>
        <p:spPr>
          <a:xfrm>
            <a:off x="11135329" y="1392097"/>
            <a:ext cx="721300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557710-F0B9-429E-80BC-1FD5CE03CEE6}"/>
              </a:ext>
            </a:extLst>
          </p:cNvPr>
          <p:cNvSpPr/>
          <p:nvPr/>
        </p:nvSpPr>
        <p:spPr>
          <a:xfrm>
            <a:off x="8591699" y="2210727"/>
            <a:ext cx="2540127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Ingredient 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C7EDE53-4CD8-4D5E-AB7A-8F0C5260A251}"/>
              </a:ext>
            </a:extLst>
          </p:cNvPr>
          <p:cNvSpPr/>
          <p:nvPr/>
        </p:nvSpPr>
        <p:spPr>
          <a:xfrm>
            <a:off x="11131826" y="2210726"/>
            <a:ext cx="721300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4A11B2-94AC-4E32-ABBE-3A0F575A2A1D}"/>
              </a:ext>
            </a:extLst>
          </p:cNvPr>
          <p:cNvSpPr/>
          <p:nvPr/>
        </p:nvSpPr>
        <p:spPr>
          <a:xfrm>
            <a:off x="8591699" y="3029355"/>
            <a:ext cx="2540127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Ingredient 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3BC1C60-7980-479B-9E37-722FC17CF105}"/>
              </a:ext>
            </a:extLst>
          </p:cNvPr>
          <p:cNvSpPr/>
          <p:nvPr/>
        </p:nvSpPr>
        <p:spPr>
          <a:xfrm>
            <a:off x="11131826" y="3029354"/>
            <a:ext cx="721300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EC20F13-4956-419B-828E-B8D281DBC585}"/>
              </a:ext>
            </a:extLst>
          </p:cNvPr>
          <p:cNvSpPr/>
          <p:nvPr/>
        </p:nvSpPr>
        <p:spPr>
          <a:xfrm>
            <a:off x="11128161" y="3842935"/>
            <a:ext cx="721300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…g</a:t>
            </a:r>
          </a:p>
        </p:txBody>
      </p:sp>
    </p:spTree>
    <p:extLst>
      <p:ext uri="{BB962C8B-B14F-4D97-AF65-F5344CB8AC3E}">
        <p14:creationId xmlns:p14="http://schemas.microsoft.com/office/powerpoint/2010/main" val="401830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0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192707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Add Ingredients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85296" y="2194841"/>
            <a:ext cx="3257762" cy="58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Ingredient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5296" y="318496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Ingredient Amount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245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322863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349203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A67DA8-7F15-4CBE-AF63-72F2DE8D0B5C}"/>
              </a:ext>
            </a:extLst>
          </p:cNvPr>
          <p:cNvSpPr/>
          <p:nvPr/>
        </p:nvSpPr>
        <p:spPr>
          <a:xfrm>
            <a:off x="192707" y="481447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BF82CE-DB7E-458E-81B2-F7FFDDD4D501}"/>
              </a:ext>
            </a:extLst>
          </p:cNvPr>
          <p:cNvSpPr/>
          <p:nvPr/>
        </p:nvSpPr>
        <p:spPr>
          <a:xfrm>
            <a:off x="2409827" y="4826514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Cancel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6C2342-24AD-4F0D-8EA7-C5E29C826C64}"/>
              </a:ext>
            </a:extLst>
          </p:cNvPr>
          <p:cNvSpPr/>
          <p:nvPr/>
        </p:nvSpPr>
        <p:spPr>
          <a:xfrm>
            <a:off x="410103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8FC477-8BEC-4E15-AA00-598C31BE9EDF}"/>
              </a:ext>
            </a:extLst>
          </p:cNvPr>
          <p:cNvSpPr/>
          <p:nvPr/>
        </p:nvSpPr>
        <p:spPr>
          <a:xfrm>
            <a:off x="4101030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20B341-C326-4080-89AD-525E314E3D14}"/>
              </a:ext>
            </a:extLst>
          </p:cNvPr>
          <p:cNvSpPr/>
          <p:nvPr/>
        </p:nvSpPr>
        <p:spPr>
          <a:xfrm>
            <a:off x="783348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4DE0F-1951-429D-AB20-D1BB7B5F310D}"/>
              </a:ext>
            </a:extLst>
          </p:cNvPr>
          <p:cNvSpPr/>
          <p:nvPr/>
        </p:nvSpPr>
        <p:spPr>
          <a:xfrm>
            <a:off x="732966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B77751-28EF-40F6-81C8-86CD37C6E884}"/>
              </a:ext>
            </a:extLst>
          </p:cNvPr>
          <p:cNvSpPr/>
          <p:nvPr/>
        </p:nvSpPr>
        <p:spPr>
          <a:xfrm>
            <a:off x="759306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59E5D7D-A5B8-420F-933C-9D9F49F399E1}"/>
              </a:ext>
            </a:extLst>
          </p:cNvPr>
          <p:cNvSpPr/>
          <p:nvPr/>
        </p:nvSpPr>
        <p:spPr>
          <a:xfrm>
            <a:off x="8195059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F3051D-50B5-40DE-9CA7-5B05DEA5A9B2}"/>
              </a:ext>
            </a:extLst>
          </p:cNvPr>
          <p:cNvSpPr/>
          <p:nvPr/>
        </p:nvSpPr>
        <p:spPr>
          <a:xfrm>
            <a:off x="8196529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326843-BB49-4CE0-B92E-31C542E33332}"/>
              </a:ext>
            </a:extLst>
          </p:cNvPr>
          <p:cNvSpPr/>
          <p:nvPr/>
        </p:nvSpPr>
        <p:spPr>
          <a:xfrm>
            <a:off x="11927516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043FAD-5871-439A-92B2-685A2B2EF2A9}"/>
              </a:ext>
            </a:extLst>
          </p:cNvPr>
          <p:cNvSpPr/>
          <p:nvPr/>
        </p:nvSpPr>
        <p:spPr>
          <a:xfrm>
            <a:off x="11423691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99D5B8-FEB0-4C08-92A1-BA2287007343}"/>
              </a:ext>
            </a:extLst>
          </p:cNvPr>
          <p:cNvSpPr/>
          <p:nvPr/>
        </p:nvSpPr>
        <p:spPr>
          <a:xfrm>
            <a:off x="11687094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2D1F5E-E013-421E-8C3A-34BD03AB4D69}"/>
              </a:ext>
            </a:extLst>
          </p:cNvPr>
          <p:cNvSpPr/>
          <p:nvPr/>
        </p:nvSpPr>
        <p:spPr>
          <a:xfrm>
            <a:off x="4274530" y="545847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Edit Ingredients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5D5B6F-9ADA-48B7-A8C5-A0F1AA7A4F43}"/>
              </a:ext>
            </a:extLst>
          </p:cNvPr>
          <p:cNvSpPr/>
          <p:nvPr/>
        </p:nvSpPr>
        <p:spPr>
          <a:xfrm>
            <a:off x="4467119" y="2194463"/>
            <a:ext cx="3257762" cy="58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Ingredient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5A9ADF-AB28-476E-B985-571E05B5F07D}"/>
              </a:ext>
            </a:extLst>
          </p:cNvPr>
          <p:cNvSpPr/>
          <p:nvPr/>
        </p:nvSpPr>
        <p:spPr>
          <a:xfrm>
            <a:off x="4467119" y="3184585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Ingredient Amount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CF09E7-EA87-49E5-B83F-35830BC94089}"/>
              </a:ext>
            </a:extLst>
          </p:cNvPr>
          <p:cNvSpPr/>
          <p:nvPr/>
        </p:nvSpPr>
        <p:spPr>
          <a:xfrm>
            <a:off x="4320044" y="4815728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8768D9-D74E-4F25-85A1-9686E222F12A}"/>
              </a:ext>
            </a:extLst>
          </p:cNvPr>
          <p:cNvSpPr/>
          <p:nvPr/>
        </p:nvSpPr>
        <p:spPr>
          <a:xfrm>
            <a:off x="7052091" y="4812142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Cancel</a:t>
            </a:r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91F52F-B062-4488-8184-BF4912361182}"/>
              </a:ext>
            </a:extLst>
          </p:cNvPr>
          <p:cNvSpPr/>
          <p:nvPr/>
        </p:nvSpPr>
        <p:spPr>
          <a:xfrm>
            <a:off x="5678760" y="4812142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E44332-1E98-4997-AAB8-BBC7E249BF43}"/>
              </a:ext>
            </a:extLst>
          </p:cNvPr>
          <p:cNvSpPr/>
          <p:nvPr/>
        </p:nvSpPr>
        <p:spPr>
          <a:xfrm>
            <a:off x="8367305" y="1752581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Are you sure to update?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C61627-6637-4B50-97E7-E4510FB6B927}"/>
              </a:ext>
            </a:extLst>
          </p:cNvPr>
          <p:cNvSpPr/>
          <p:nvPr/>
        </p:nvSpPr>
        <p:spPr>
          <a:xfrm>
            <a:off x="8623665" y="2840198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3A97B2-80E4-4EBF-9CB9-4E8CD4F1055E}"/>
              </a:ext>
            </a:extLst>
          </p:cNvPr>
          <p:cNvSpPr/>
          <p:nvPr/>
        </p:nvSpPr>
        <p:spPr>
          <a:xfrm>
            <a:off x="10370889" y="2840198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No</a:t>
            </a:r>
            <a:endParaRPr 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04FA0D-E007-4145-9DA8-77BB09F6F0F3}"/>
              </a:ext>
            </a:extLst>
          </p:cNvPr>
          <p:cNvSpPr txBox="1"/>
          <p:nvPr/>
        </p:nvSpPr>
        <p:spPr>
          <a:xfrm flipH="1">
            <a:off x="309622" y="5525746"/>
            <a:ext cx="340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7. </a:t>
            </a:r>
            <a:r>
              <a:rPr lang="en-US" altLang="zh-CN" sz="2400" dirty="0"/>
              <a:t>Add Ingredients Page</a:t>
            </a:r>
            <a:endParaRPr 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AD7E14-D68C-4CA1-839E-AFF60C453C82}"/>
              </a:ext>
            </a:extLst>
          </p:cNvPr>
          <p:cNvSpPr txBox="1"/>
          <p:nvPr/>
        </p:nvSpPr>
        <p:spPr>
          <a:xfrm flipH="1">
            <a:off x="4390192" y="5525745"/>
            <a:ext cx="340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8. Edit</a:t>
            </a:r>
            <a:r>
              <a:rPr lang="en-US" altLang="zh-CN" sz="2400" dirty="0"/>
              <a:t> Ingredients Page</a:t>
            </a:r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ADAE75-0C9C-468E-A13B-A7522BCC7E88}"/>
              </a:ext>
            </a:extLst>
          </p:cNvPr>
          <p:cNvSpPr txBox="1"/>
          <p:nvPr/>
        </p:nvSpPr>
        <p:spPr>
          <a:xfrm flipH="1">
            <a:off x="8484220" y="5529441"/>
            <a:ext cx="3409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9. </a:t>
            </a:r>
            <a:r>
              <a:rPr lang="en-US" altLang="zh-CN" sz="2400" dirty="0"/>
              <a:t>Confirm Maintaining Ingredients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467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0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192707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Note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3245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322863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349203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A67DA8-7F15-4CBE-AF63-72F2DE8D0B5C}"/>
              </a:ext>
            </a:extLst>
          </p:cNvPr>
          <p:cNvSpPr/>
          <p:nvPr/>
        </p:nvSpPr>
        <p:spPr>
          <a:xfrm>
            <a:off x="258967" y="481447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BF82CE-DB7E-458E-81B2-F7FFDDD4D501}"/>
              </a:ext>
            </a:extLst>
          </p:cNvPr>
          <p:cNvSpPr/>
          <p:nvPr/>
        </p:nvSpPr>
        <p:spPr>
          <a:xfrm>
            <a:off x="2343567" y="4826514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Cancel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6C2342-24AD-4F0D-8EA7-C5E29C826C64}"/>
              </a:ext>
            </a:extLst>
          </p:cNvPr>
          <p:cNvSpPr/>
          <p:nvPr/>
        </p:nvSpPr>
        <p:spPr>
          <a:xfrm>
            <a:off x="410103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8FC477-8BEC-4E15-AA00-598C31BE9EDF}"/>
              </a:ext>
            </a:extLst>
          </p:cNvPr>
          <p:cNvSpPr/>
          <p:nvPr/>
        </p:nvSpPr>
        <p:spPr>
          <a:xfrm>
            <a:off x="4101030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20B341-C326-4080-89AD-525E314E3D14}"/>
              </a:ext>
            </a:extLst>
          </p:cNvPr>
          <p:cNvSpPr/>
          <p:nvPr/>
        </p:nvSpPr>
        <p:spPr>
          <a:xfrm>
            <a:off x="783348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4DE0F-1951-429D-AB20-D1BB7B5F310D}"/>
              </a:ext>
            </a:extLst>
          </p:cNvPr>
          <p:cNvSpPr/>
          <p:nvPr/>
        </p:nvSpPr>
        <p:spPr>
          <a:xfrm>
            <a:off x="732966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B77751-28EF-40F6-81C8-86CD37C6E884}"/>
              </a:ext>
            </a:extLst>
          </p:cNvPr>
          <p:cNvSpPr/>
          <p:nvPr/>
        </p:nvSpPr>
        <p:spPr>
          <a:xfrm>
            <a:off x="759306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59E5D7D-A5B8-420F-933C-9D9F49F399E1}"/>
              </a:ext>
            </a:extLst>
          </p:cNvPr>
          <p:cNvSpPr/>
          <p:nvPr/>
        </p:nvSpPr>
        <p:spPr>
          <a:xfrm>
            <a:off x="8195059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F3051D-50B5-40DE-9CA7-5B05DEA5A9B2}"/>
              </a:ext>
            </a:extLst>
          </p:cNvPr>
          <p:cNvSpPr/>
          <p:nvPr/>
        </p:nvSpPr>
        <p:spPr>
          <a:xfrm>
            <a:off x="8204566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326843-BB49-4CE0-B92E-31C542E33332}"/>
              </a:ext>
            </a:extLst>
          </p:cNvPr>
          <p:cNvSpPr/>
          <p:nvPr/>
        </p:nvSpPr>
        <p:spPr>
          <a:xfrm>
            <a:off x="11927516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043FAD-5871-439A-92B2-685A2B2EF2A9}"/>
              </a:ext>
            </a:extLst>
          </p:cNvPr>
          <p:cNvSpPr/>
          <p:nvPr/>
        </p:nvSpPr>
        <p:spPr>
          <a:xfrm>
            <a:off x="11423691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99D5B8-FEB0-4C08-92A1-BA2287007343}"/>
              </a:ext>
            </a:extLst>
          </p:cNvPr>
          <p:cNvSpPr/>
          <p:nvPr/>
        </p:nvSpPr>
        <p:spPr>
          <a:xfrm>
            <a:off x="11687094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2D1F5E-E013-421E-8C3A-34BD03AB4D69}"/>
              </a:ext>
            </a:extLst>
          </p:cNvPr>
          <p:cNvSpPr/>
          <p:nvPr/>
        </p:nvSpPr>
        <p:spPr>
          <a:xfrm>
            <a:off x="4274530" y="545847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Edit Ingredients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5D5B6F-9ADA-48B7-A8C5-A0F1AA7A4F43}"/>
              </a:ext>
            </a:extLst>
          </p:cNvPr>
          <p:cNvSpPr/>
          <p:nvPr/>
        </p:nvSpPr>
        <p:spPr>
          <a:xfrm>
            <a:off x="4462791" y="2371243"/>
            <a:ext cx="2368462" cy="58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Amount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E44332-1E98-4997-AAB8-BBC7E249BF43}"/>
              </a:ext>
            </a:extLst>
          </p:cNvPr>
          <p:cNvSpPr/>
          <p:nvPr/>
        </p:nvSpPr>
        <p:spPr>
          <a:xfrm>
            <a:off x="8356352" y="545847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Recommend Recipe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C61627-6637-4B50-97E7-E4510FB6B927}"/>
              </a:ext>
            </a:extLst>
          </p:cNvPr>
          <p:cNvSpPr/>
          <p:nvPr/>
        </p:nvSpPr>
        <p:spPr>
          <a:xfrm>
            <a:off x="9475865" y="480199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0084F-3DCD-4718-9A6E-2617046C6279}"/>
              </a:ext>
            </a:extLst>
          </p:cNvPr>
          <p:cNvSpPr/>
          <p:nvPr/>
        </p:nvSpPr>
        <p:spPr>
          <a:xfrm>
            <a:off x="385296" y="1926597"/>
            <a:ext cx="3257762" cy="263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85296" y="1415011"/>
            <a:ext cx="3257762" cy="58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Put your note here: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6C576-BAC2-4842-8ABC-894D457FE403}"/>
              </a:ext>
            </a:extLst>
          </p:cNvPr>
          <p:cNvSpPr/>
          <p:nvPr/>
        </p:nvSpPr>
        <p:spPr>
          <a:xfrm>
            <a:off x="4462791" y="1797469"/>
            <a:ext cx="3257762" cy="58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the volume: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A5CFB-B768-44B7-9078-5B112D92BE2F}"/>
              </a:ext>
            </a:extLst>
          </p:cNvPr>
          <p:cNvSpPr/>
          <p:nvPr/>
        </p:nvSpPr>
        <p:spPr>
          <a:xfrm>
            <a:off x="4274530" y="480199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1A2F49-13E3-46E2-9184-6F1527D42FBA}"/>
              </a:ext>
            </a:extLst>
          </p:cNvPr>
          <p:cNvSpPr/>
          <p:nvPr/>
        </p:nvSpPr>
        <p:spPr>
          <a:xfrm>
            <a:off x="6491650" y="4814034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Back</a:t>
            </a:r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CEFEB9-E82F-4052-BE26-D4658C5969B2}"/>
              </a:ext>
            </a:extLst>
          </p:cNvPr>
          <p:cNvSpPr/>
          <p:nvPr/>
        </p:nvSpPr>
        <p:spPr>
          <a:xfrm>
            <a:off x="8420906" y="1604714"/>
            <a:ext cx="1604813" cy="299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99FD37-5EC4-4FA3-B2DE-B06B216B1167}"/>
              </a:ext>
            </a:extLst>
          </p:cNvPr>
          <p:cNvSpPr/>
          <p:nvPr/>
        </p:nvSpPr>
        <p:spPr>
          <a:xfrm>
            <a:off x="10322703" y="1604714"/>
            <a:ext cx="1604813" cy="300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3A7A2F-37C7-4203-9B4D-719B6FDE345B}"/>
              </a:ext>
            </a:extLst>
          </p:cNvPr>
          <p:cNvSpPr/>
          <p:nvPr/>
        </p:nvSpPr>
        <p:spPr>
          <a:xfrm>
            <a:off x="8409728" y="1604714"/>
            <a:ext cx="161599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Available</a:t>
            </a:r>
          </a:p>
          <a:p>
            <a:pPr algn="ctr"/>
            <a:r>
              <a:rPr lang="en-US" sz="2000" dirty="0"/>
              <a:t>Recipes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6FA179-81CC-4D32-82EF-01E30820C1C8}"/>
              </a:ext>
            </a:extLst>
          </p:cNvPr>
          <p:cNvSpPr/>
          <p:nvPr/>
        </p:nvSpPr>
        <p:spPr>
          <a:xfrm>
            <a:off x="10326081" y="1600882"/>
            <a:ext cx="1601436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 Available</a:t>
            </a:r>
          </a:p>
          <a:p>
            <a:pPr algn="ctr"/>
            <a:r>
              <a:rPr lang="en-US" sz="2000" dirty="0"/>
              <a:t>Recipes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91E016-7127-479D-8F55-4A1E9DFE8772}"/>
              </a:ext>
            </a:extLst>
          </p:cNvPr>
          <p:cNvSpPr/>
          <p:nvPr/>
        </p:nvSpPr>
        <p:spPr>
          <a:xfrm>
            <a:off x="8579442" y="2442951"/>
            <a:ext cx="1276562" cy="51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Recipe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CF2D51-EFFC-43D8-8FCF-9950934D4E0E}"/>
              </a:ext>
            </a:extLst>
          </p:cNvPr>
          <p:cNvSpPr/>
          <p:nvPr/>
        </p:nvSpPr>
        <p:spPr>
          <a:xfrm>
            <a:off x="8579442" y="3081625"/>
            <a:ext cx="1276562" cy="51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Recipe 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D375259-16A9-4BF1-8472-3BBA8B220F77}"/>
              </a:ext>
            </a:extLst>
          </p:cNvPr>
          <p:cNvSpPr/>
          <p:nvPr/>
        </p:nvSpPr>
        <p:spPr>
          <a:xfrm>
            <a:off x="8579442" y="3743128"/>
            <a:ext cx="1276562" cy="51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Recipe 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701E4F-6A69-4EAD-9BA3-CDD1E691480A}"/>
              </a:ext>
            </a:extLst>
          </p:cNvPr>
          <p:cNvSpPr/>
          <p:nvPr/>
        </p:nvSpPr>
        <p:spPr>
          <a:xfrm>
            <a:off x="10467216" y="2441453"/>
            <a:ext cx="1276562" cy="51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Recipe 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3EEB7E1-AB5B-45E7-9B61-9E43CD0D07B7}"/>
              </a:ext>
            </a:extLst>
          </p:cNvPr>
          <p:cNvSpPr/>
          <p:nvPr/>
        </p:nvSpPr>
        <p:spPr>
          <a:xfrm>
            <a:off x="10467216" y="3080127"/>
            <a:ext cx="1276562" cy="51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Recipe 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2CAD8E-B2E1-4BE4-A338-A79709B6D591}"/>
              </a:ext>
            </a:extLst>
          </p:cNvPr>
          <p:cNvSpPr/>
          <p:nvPr/>
        </p:nvSpPr>
        <p:spPr>
          <a:xfrm>
            <a:off x="10467216" y="3741630"/>
            <a:ext cx="1276562" cy="51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Recipe 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FB1D3E-B313-44EC-86D4-71CA62BE5457}"/>
              </a:ext>
            </a:extLst>
          </p:cNvPr>
          <p:cNvSpPr txBox="1"/>
          <p:nvPr/>
        </p:nvSpPr>
        <p:spPr>
          <a:xfrm flipH="1">
            <a:off x="309622" y="5525746"/>
            <a:ext cx="340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18. Note Page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0AE841-26E8-4748-B30B-C71FBCCD4FF0}"/>
              </a:ext>
            </a:extLst>
          </p:cNvPr>
          <p:cNvSpPr txBox="1"/>
          <p:nvPr/>
        </p:nvSpPr>
        <p:spPr>
          <a:xfrm flipH="1">
            <a:off x="4311443" y="5521957"/>
            <a:ext cx="340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10. Input the Volume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2C3BC1-E3E6-4CE3-9282-2A4D7B1E26E1}"/>
              </a:ext>
            </a:extLst>
          </p:cNvPr>
          <p:cNvSpPr txBox="1"/>
          <p:nvPr/>
        </p:nvSpPr>
        <p:spPr>
          <a:xfrm flipH="1">
            <a:off x="8287320" y="5521957"/>
            <a:ext cx="380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11. Recommend Recipe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E2A495-231E-4563-A9EE-904E0DCC8031}"/>
              </a:ext>
            </a:extLst>
          </p:cNvPr>
          <p:cNvSpPr/>
          <p:nvPr/>
        </p:nvSpPr>
        <p:spPr>
          <a:xfrm>
            <a:off x="6835966" y="2371242"/>
            <a:ext cx="884587" cy="58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FCCC50-8916-4D0A-88DE-8DAF9A521202}"/>
              </a:ext>
            </a:extLst>
          </p:cNvPr>
          <p:cNvSpPr/>
          <p:nvPr/>
        </p:nvSpPr>
        <p:spPr>
          <a:xfrm>
            <a:off x="4462791" y="1787250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the volume:</a:t>
            </a:r>
          </a:p>
        </p:txBody>
      </p:sp>
    </p:spTree>
    <p:extLst>
      <p:ext uri="{BB962C8B-B14F-4D97-AF65-F5344CB8AC3E}">
        <p14:creationId xmlns:p14="http://schemas.microsoft.com/office/powerpoint/2010/main" val="164022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2707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 Page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00143" y="1392097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8673" y="2237969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673" y="3083841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305" y="392971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245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322863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349203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A67DA8-7F15-4CBE-AF63-72F2DE8D0B5C}"/>
              </a:ext>
            </a:extLst>
          </p:cNvPr>
          <p:cNvSpPr/>
          <p:nvPr/>
        </p:nvSpPr>
        <p:spPr>
          <a:xfrm>
            <a:off x="192707" y="481447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BF82CE-DB7E-458E-81B2-F7FFDDD4D501}"/>
              </a:ext>
            </a:extLst>
          </p:cNvPr>
          <p:cNvSpPr/>
          <p:nvPr/>
        </p:nvSpPr>
        <p:spPr>
          <a:xfrm>
            <a:off x="2409827" y="4826514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endParaRPr 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9E3E77-6C8B-4BBE-8676-4B03F0E7BF8F}"/>
              </a:ext>
            </a:extLst>
          </p:cNvPr>
          <p:cNvSpPr/>
          <p:nvPr/>
        </p:nvSpPr>
        <p:spPr>
          <a:xfrm>
            <a:off x="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116AA2-52A7-4DCA-B139-0B6E2AFD3C88}"/>
              </a:ext>
            </a:extLst>
          </p:cNvPr>
          <p:cNvSpPr/>
          <p:nvPr/>
        </p:nvSpPr>
        <p:spPr>
          <a:xfrm>
            <a:off x="-3810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1BE1C3-DB91-4832-B80E-7FA5B8EA75A4}"/>
              </a:ext>
            </a:extLst>
          </p:cNvPr>
          <p:cNvSpPr/>
          <p:nvPr/>
        </p:nvSpPr>
        <p:spPr>
          <a:xfrm>
            <a:off x="208480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Name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94B39E-5481-4203-B577-4D6A9807BCC8}"/>
              </a:ext>
            </a:extLst>
          </p:cNvPr>
          <p:cNvSpPr/>
          <p:nvPr/>
        </p:nvSpPr>
        <p:spPr>
          <a:xfrm>
            <a:off x="415916" y="1392097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661935-1BA4-4034-9513-34D2362995D3}"/>
              </a:ext>
            </a:extLst>
          </p:cNvPr>
          <p:cNvSpPr/>
          <p:nvPr/>
        </p:nvSpPr>
        <p:spPr>
          <a:xfrm>
            <a:off x="398673" y="2237969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9D9B1D-964C-4643-999A-5E6A6CA88362}"/>
              </a:ext>
            </a:extLst>
          </p:cNvPr>
          <p:cNvSpPr/>
          <p:nvPr/>
        </p:nvSpPr>
        <p:spPr>
          <a:xfrm>
            <a:off x="414446" y="3083841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845F87-573B-41BE-9729-7B243B46A457}"/>
              </a:ext>
            </a:extLst>
          </p:cNvPr>
          <p:cNvSpPr/>
          <p:nvPr/>
        </p:nvSpPr>
        <p:spPr>
          <a:xfrm>
            <a:off x="416078" y="392971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22A170-C5BA-4009-A24F-30A4E14BEA2D}"/>
              </a:ext>
            </a:extLst>
          </p:cNvPr>
          <p:cNvSpPr/>
          <p:nvPr/>
        </p:nvSpPr>
        <p:spPr>
          <a:xfrm>
            <a:off x="3734978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72F1D0-41DB-4BF6-8782-9CCE9A00D301}"/>
              </a:ext>
            </a:extLst>
          </p:cNvPr>
          <p:cNvSpPr/>
          <p:nvPr/>
        </p:nvSpPr>
        <p:spPr>
          <a:xfrm>
            <a:off x="3231153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C6C9A4-3252-4D5D-B191-13502F104E09}"/>
              </a:ext>
            </a:extLst>
          </p:cNvPr>
          <p:cNvSpPr/>
          <p:nvPr/>
        </p:nvSpPr>
        <p:spPr>
          <a:xfrm>
            <a:off x="3494556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8BAC1E-9957-4FA2-9BB8-09455A014447}"/>
              </a:ext>
            </a:extLst>
          </p:cNvPr>
          <p:cNvSpPr/>
          <p:nvPr/>
        </p:nvSpPr>
        <p:spPr>
          <a:xfrm>
            <a:off x="344612" y="4826514"/>
            <a:ext cx="1448885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Use</a:t>
            </a:r>
            <a:endParaRPr lang="en-US" sz="20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63196C3-6133-4BA6-8DD4-FD2E1FA4EB7E}"/>
              </a:ext>
            </a:extLst>
          </p:cNvPr>
          <p:cNvSpPr/>
          <p:nvPr/>
        </p:nvSpPr>
        <p:spPr>
          <a:xfrm>
            <a:off x="4114356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60B37FC-5DC0-416D-869C-E2B83963D995}"/>
              </a:ext>
            </a:extLst>
          </p:cNvPr>
          <p:cNvSpPr/>
          <p:nvPr/>
        </p:nvSpPr>
        <p:spPr>
          <a:xfrm>
            <a:off x="4115826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4E1A755-3998-4F04-BF4B-F031497851A5}"/>
              </a:ext>
            </a:extLst>
          </p:cNvPr>
          <p:cNvSpPr/>
          <p:nvPr/>
        </p:nvSpPr>
        <p:spPr>
          <a:xfrm>
            <a:off x="4307063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 Page</a:t>
            </a:r>
            <a:endParaRPr lang="en-US" sz="2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494AF-5EA0-4FBF-9D04-97C1B08E1396}"/>
              </a:ext>
            </a:extLst>
          </p:cNvPr>
          <p:cNvSpPr/>
          <p:nvPr/>
        </p:nvSpPr>
        <p:spPr>
          <a:xfrm>
            <a:off x="4514499" y="1392097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54A3E18-A439-4127-94EA-4A72E01CB251}"/>
              </a:ext>
            </a:extLst>
          </p:cNvPr>
          <p:cNvSpPr/>
          <p:nvPr/>
        </p:nvSpPr>
        <p:spPr>
          <a:xfrm>
            <a:off x="4513029" y="2237969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C827048-18A5-4FDA-8963-B34489422CFD}"/>
              </a:ext>
            </a:extLst>
          </p:cNvPr>
          <p:cNvSpPr/>
          <p:nvPr/>
        </p:nvSpPr>
        <p:spPr>
          <a:xfrm>
            <a:off x="4513029" y="3083841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D554CB-AFCC-4E90-A7DB-07495183CA6A}"/>
              </a:ext>
            </a:extLst>
          </p:cNvPr>
          <p:cNvSpPr/>
          <p:nvPr/>
        </p:nvSpPr>
        <p:spPr>
          <a:xfrm>
            <a:off x="4514661" y="392971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Etc.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84C4FF-A3E8-457C-8EC2-3FB2DD215718}"/>
              </a:ext>
            </a:extLst>
          </p:cNvPr>
          <p:cNvSpPr/>
          <p:nvPr/>
        </p:nvSpPr>
        <p:spPr>
          <a:xfrm>
            <a:off x="7846813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C5FC9D7-DCCA-4FCB-8209-5C973A705DE6}"/>
              </a:ext>
            </a:extLst>
          </p:cNvPr>
          <p:cNvSpPr/>
          <p:nvPr/>
        </p:nvSpPr>
        <p:spPr>
          <a:xfrm>
            <a:off x="7342988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B6F1E92-5D30-43AA-A277-5D547D1AF49A}"/>
              </a:ext>
            </a:extLst>
          </p:cNvPr>
          <p:cNvSpPr/>
          <p:nvPr/>
        </p:nvSpPr>
        <p:spPr>
          <a:xfrm>
            <a:off x="7606391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A684E04-14F8-498F-924A-2A1FBB04EFB1}"/>
              </a:ext>
            </a:extLst>
          </p:cNvPr>
          <p:cNvSpPr/>
          <p:nvPr/>
        </p:nvSpPr>
        <p:spPr>
          <a:xfrm>
            <a:off x="4307063" y="481447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Quit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641FA97-DDC8-4F1C-8AA1-3112E5B08B92}"/>
              </a:ext>
            </a:extLst>
          </p:cNvPr>
          <p:cNvSpPr/>
          <p:nvPr/>
        </p:nvSpPr>
        <p:spPr>
          <a:xfrm>
            <a:off x="6524183" y="4826514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endParaRPr lang="en-US" sz="2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DBD0921-AFB5-4D6D-93D8-8FB1C6704CC2}"/>
              </a:ext>
            </a:extLst>
          </p:cNvPr>
          <p:cNvSpPr/>
          <p:nvPr/>
        </p:nvSpPr>
        <p:spPr>
          <a:xfrm>
            <a:off x="4130129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09C431B-705D-4AF4-A402-95921C36FA66}"/>
              </a:ext>
            </a:extLst>
          </p:cNvPr>
          <p:cNvSpPr/>
          <p:nvPr/>
        </p:nvSpPr>
        <p:spPr>
          <a:xfrm>
            <a:off x="4131599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CBC57E6-E52D-4D06-904E-807C88B62CF8}"/>
              </a:ext>
            </a:extLst>
          </p:cNvPr>
          <p:cNvSpPr/>
          <p:nvPr/>
        </p:nvSpPr>
        <p:spPr>
          <a:xfrm>
            <a:off x="4322836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Name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3413B69-2172-4B11-828D-3B384665AB41}"/>
              </a:ext>
            </a:extLst>
          </p:cNvPr>
          <p:cNvSpPr/>
          <p:nvPr/>
        </p:nvSpPr>
        <p:spPr>
          <a:xfrm>
            <a:off x="4530272" y="1392097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8CA6D2D-DC99-40DC-9D06-4601262EB814}"/>
              </a:ext>
            </a:extLst>
          </p:cNvPr>
          <p:cNvSpPr/>
          <p:nvPr/>
        </p:nvSpPr>
        <p:spPr>
          <a:xfrm>
            <a:off x="4513029" y="2237969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184E148-B97F-4571-9B85-E85697B1E0E4}"/>
              </a:ext>
            </a:extLst>
          </p:cNvPr>
          <p:cNvSpPr/>
          <p:nvPr/>
        </p:nvSpPr>
        <p:spPr>
          <a:xfrm>
            <a:off x="4528802" y="3083841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5EE1305-824A-4142-B120-3DECC2593753}"/>
              </a:ext>
            </a:extLst>
          </p:cNvPr>
          <p:cNvSpPr/>
          <p:nvPr/>
        </p:nvSpPr>
        <p:spPr>
          <a:xfrm>
            <a:off x="4530434" y="392971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609098D-394A-4DEB-8396-5771887690ED}"/>
              </a:ext>
            </a:extLst>
          </p:cNvPr>
          <p:cNvSpPr/>
          <p:nvPr/>
        </p:nvSpPr>
        <p:spPr>
          <a:xfrm>
            <a:off x="7862586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4934AD3-69A2-460D-A23F-15182C46DA6B}"/>
              </a:ext>
            </a:extLst>
          </p:cNvPr>
          <p:cNvSpPr/>
          <p:nvPr/>
        </p:nvSpPr>
        <p:spPr>
          <a:xfrm>
            <a:off x="7358761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74159F8-02E3-4833-B4CE-B2F13B56EC00}"/>
              </a:ext>
            </a:extLst>
          </p:cNvPr>
          <p:cNvSpPr/>
          <p:nvPr/>
        </p:nvSpPr>
        <p:spPr>
          <a:xfrm>
            <a:off x="7622164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A7E9C99-DE6D-4D9C-AFDF-BD0972E4AC9E}"/>
              </a:ext>
            </a:extLst>
          </p:cNvPr>
          <p:cNvSpPr/>
          <p:nvPr/>
        </p:nvSpPr>
        <p:spPr>
          <a:xfrm>
            <a:off x="7182702" y="1395111"/>
            <a:ext cx="599078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√</a:t>
            </a:r>
            <a:endParaRPr lang="en-US" sz="2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E198B8-1E41-4A23-B726-64369C538C4B}"/>
              </a:ext>
            </a:extLst>
          </p:cNvPr>
          <p:cNvSpPr/>
          <p:nvPr/>
        </p:nvSpPr>
        <p:spPr>
          <a:xfrm>
            <a:off x="7176099" y="2236093"/>
            <a:ext cx="599078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√</a:t>
            </a:r>
            <a:endParaRPr lang="en-US" sz="24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FEFFCBE-CD68-4E37-8CA0-F001F940A932}"/>
              </a:ext>
            </a:extLst>
          </p:cNvPr>
          <p:cNvSpPr/>
          <p:nvPr/>
        </p:nvSpPr>
        <p:spPr>
          <a:xfrm>
            <a:off x="7195767" y="3091889"/>
            <a:ext cx="599078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√</a:t>
            </a:r>
            <a:endParaRPr lang="en-US" sz="24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36378AA-EA82-4A4C-A7B4-56ED5F7F73AE}"/>
              </a:ext>
            </a:extLst>
          </p:cNvPr>
          <p:cNvSpPr/>
          <p:nvPr/>
        </p:nvSpPr>
        <p:spPr>
          <a:xfrm>
            <a:off x="7189118" y="3934747"/>
            <a:ext cx="599078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×</a:t>
            </a:r>
            <a:endParaRPr lang="en-US" sz="2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0C10C2-29DD-4DD4-8910-41EFC01D6FBD}"/>
              </a:ext>
            </a:extLst>
          </p:cNvPr>
          <p:cNvSpPr txBox="1"/>
          <p:nvPr/>
        </p:nvSpPr>
        <p:spPr>
          <a:xfrm flipH="1">
            <a:off x="289162" y="5498782"/>
            <a:ext cx="3409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12. Available Recipe Detail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E1E2BF-2935-4CFD-88CB-626EFFFEC164}"/>
              </a:ext>
            </a:extLst>
          </p:cNvPr>
          <p:cNvSpPr/>
          <p:nvPr/>
        </p:nvSpPr>
        <p:spPr>
          <a:xfrm>
            <a:off x="4307063" y="5498782"/>
            <a:ext cx="3539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23232"/>
                </a:solidFill>
                <a:ea typeface="微软雅黑" panose="020B0503020204020204" pitchFamily="34" charset="-122"/>
              </a:rPr>
              <a:t>13. Not Available Recipe Detail Page</a:t>
            </a:r>
            <a:endParaRPr lang="en-US" sz="2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BABA9CA-DD65-4CC0-AB92-D316C8203D0D}"/>
              </a:ext>
            </a:extLst>
          </p:cNvPr>
          <p:cNvSpPr/>
          <p:nvPr/>
        </p:nvSpPr>
        <p:spPr>
          <a:xfrm>
            <a:off x="8195059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B7D9299-F0F8-4B14-9CD0-EA633B8658AC}"/>
              </a:ext>
            </a:extLst>
          </p:cNvPr>
          <p:cNvSpPr/>
          <p:nvPr/>
        </p:nvSpPr>
        <p:spPr>
          <a:xfrm>
            <a:off x="8196529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8710616-A942-4846-8A44-F9493868948D}"/>
              </a:ext>
            </a:extLst>
          </p:cNvPr>
          <p:cNvSpPr/>
          <p:nvPr/>
        </p:nvSpPr>
        <p:spPr>
          <a:xfrm>
            <a:off x="8387766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Maintain Equipment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2FF242-471B-4260-9C63-199198440B73}"/>
              </a:ext>
            </a:extLst>
          </p:cNvPr>
          <p:cNvSpPr/>
          <p:nvPr/>
        </p:nvSpPr>
        <p:spPr>
          <a:xfrm>
            <a:off x="8595202" y="1392097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Equipment 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E8ACC3A-53D0-4CB6-9DD0-CA257860D606}"/>
              </a:ext>
            </a:extLst>
          </p:cNvPr>
          <p:cNvSpPr/>
          <p:nvPr/>
        </p:nvSpPr>
        <p:spPr>
          <a:xfrm>
            <a:off x="8593732" y="2237969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Equipment 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3578C0D-84F2-4A27-9A3F-3450E38584D6}"/>
              </a:ext>
            </a:extLst>
          </p:cNvPr>
          <p:cNvSpPr/>
          <p:nvPr/>
        </p:nvSpPr>
        <p:spPr>
          <a:xfrm>
            <a:off x="8593732" y="3083841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Equipment 3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31972FE-615E-4D42-AC86-F000FB943F4F}"/>
              </a:ext>
            </a:extLst>
          </p:cNvPr>
          <p:cNvSpPr/>
          <p:nvPr/>
        </p:nvSpPr>
        <p:spPr>
          <a:xfrm>
            <a:off x="8595364" y="392971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Etc.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6A6800-8F26-4C89-BE43-EC9CB84BA2D8}"/>
              </a:ext>
            </a:extLst>
          </p:cNvPr>
          <p:cNvSpPr/>
          <p:nvPr/>
        </p:nvSpPr>
        <p:spPr>
          <a:xfrm>
            <a:off x="11927516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740377D-9665-487B-9C39-007E066E195B}"/>
              </a:ext>
            </a:extLst>
          </p:cNvPr>
          <p:cNvSpPr/>
          <p:nvPr/>
        </p:nvSpPr>
        <p:spPr>
          <a:xfrm>
            <a:off x="11423691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06BDA3B-749F-4963-9097-86422C6F3694}"/>
              </a:ext>
            </a:extLst>
          </p:cNvPr>
          <p:cNvSpPr/>
          <p:nvPr/>
        </p:nvSpPr>
        <p:spPr>
          <a:xfrm>
            <a:off x="11687094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A46BBB-C2A1-4AB1-9EF9-DFBE586DB9BC}"/>
              </a:ext>
            </a:extLst>
          </p:cNvPr>
          <p:cNvSpPr/>
          <p:nvPr/>
        </p:nvSpPr>
        <p:spPr>
          <a:xfrm>
            <a:off x="8555305" y="483075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C03619F-5C27-4BE2-9770-B5E6E79B06EE}"/>
              </a:ext>
            </a:extLst>
          </p:cNvPr>
          <p:cNvSpPr/>
          <p:nvPr/>
        </p:nvSpPr>
        <p:spPr>
          <a:xfrm>
            <a:off x="10509893" y="4816636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endParaRPr lang="en-US" sz="2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52E319-8142-4F39-A61D-56148443E6DD}"/>
              </a:ext>
            </a:extLst>
          </p:cNvPr>
          <p:cNvSpPr txBox="1"/>
          <p:nvPr/>
        </p:nvSpPr>
        <p:spPr>
          <a:xfrm flipH="1">
            <a:off x="8326065" y="5493914"/>
            <a:ext cx="3794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14. </a:t>
            </a:r>
            <a:r>
              <a:rPr lang="en-US" altLang="zh-CN" sz="2400" dirty="0"/>
              <a:t>Maintain Equipment Information Page</a:t>
            </a:r>
            <a:endParaRPr lang="en-US" sz="24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C01995-FE72-4712-8F99-864B97A2C9E5}"/>
              </a:ext>
            </a:extLst>
          </p:cNvPr>
          <p:cNvSpPr/>
          <p:nvPr/>
        </p:nvSpPr>
        <p:spPr>
          <a:xfrm>
            <a:off x="2328369" y="4826514"/>
            <a:ext cx="1448885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Back</a:t>
            </a:r>
            <a:endParaRPr lang="en-US" sz="2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E88B6CB-D24E-401A-B4B9-62E8DA2AE250}"/>
              </a:ext>
            </a:extLst>
          </p:cNvPr>
          <p:cNvSpPr/>
          <p:nvPr/>
        </p:nvSpPr>
        <p:spPr>
          <a:xfrm>
            <a:off x="4428726" y="4810512"/>
            <a:ext cx="1448885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Buy All</a:t>
            </a:r>
            <a:endParaRPr lang="en-US" sz="2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D169ED-B5A9-478F-B946-653B0208F160}"/>
              </a:ext>
            </a:extLst>
          </p:cNvPr>
          <p:cNvSpPr/>
          <p:nvPr/>
        </p:nvSpPr>
        <p:spPr>
          <a:xfrm>
            <a:off x="6412483" y="4810512"/>
            <a:ext cx="1448885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211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0" y="334234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192707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Add Equipment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85296" y="2194841"/>
            <a:ext cx="3257762" cy="58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Equipment</a:t>
            </a:r>
            <a:r>
              <a:rPr 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5296" y="318496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Equipment</a:t>
            </a:r>
            <a:r>
              <a:rPr lang="en-US" sz="2400" dirty="0"/>
              <a:t> Amount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245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322863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349203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A67DA8-7F15-4CBE-AF63-72F2DE8D0B5C}"/>
              </a:ext>
            </a:extLst>
          </p:cNvPr>
          <p:cNvSpPr/>
          <p:nvPr/>
        </p:nvSpPr>
        <p:spPr>
          <a:xfrm>
            <a:off x="258967" y="481447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BF82CE-DB7E-458E-81B2-F7FFDDD4D501}"/>
              </a:ext>
            </a:extLst>
          </p:cNvPr>
          <p:cNvSpPr/>
          <p:nvPr/>
        </p:nvSpPr>
        <p:spPr>
          <a:xfrm>
            <a:off x="2343567" y="4826514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Cancel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6C2342-24AD-4F0D-8EA7-C5E29C826C64}"/>
              </a:ext>
            </a:extLst>
          </p:cNvPr>
          <p:cNvSpPr/>
          <p:nvPr/>
        </p:nvSpPr>
        <p:spPr>
          <a:xfrm>
            <a:off x="410103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8FC477-8BEC-4E15-AA00-598C31BE9EDF}"/>
              </a:ext>
            </a:extLst>
          </p:cNvPr>
          <p:cNvSpPr/>
          <p:nvPr/>
        </p:nvSpPr>
        <p:spPr>
          <a:xfrm>
            <a:off x="4101030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20B341-C326-4080-89AD-525E314E3D14}"/>
              </a:ext>
            </a:extLst>
          </p:cNvPr>
          <p:cNvSpPr/>
          <p:nvPr/>
        </p:nvSpPr>
        <p:spPr>
          <a:xfrm>
            <a:off x="783348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4DE0F-1951-429D-AB20-D1BB7B5F310D}"/>
              </a:ext>
            </a:extLst>
          </p:cNvPr>
          <p:cNvSpPr/>
          <p:nvPr/>
        </p:nvSpPr>
        <p:spPr>
          <a:xfrm>
            <a:off x="732966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B77751-28EF-40F6-81C8-86CD37C6E884}"/>
              </a:ext>
            </a:extLst>
          </p:cNvPr>
          <p:cNvSpPr/>
          <p:nvPr/>
        </p:nvSpPr>
        <p:spPr>
          <a:xfrm>
            <a:off x="759306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59E5D7D-A5B8-420F-933C-9D9F49F399E1}"/>
              </a:ext>
            </a:extLst>
          </p:cNvPr>
          <p:cNvSpPr/>
          <p:nvPr/>
        </p:nvSpPr>
        <p:spPr>
          <a:xfrm>
            <a:off x="8195059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F3051D-50B5-40DE-9CA7-5B05DEA5A9B2}"/>
              </a:ext>
            </a:extLst>
          </p:cNvPr>
          <p:cNvSpPr/>
          <p:nvPr/>
        </p:nvSpPr>
        <p:spPr>
          <a:xfrm>
            <a:off x="8196529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326843-BB49-4CE0-B92E-31C542E33332}"/>
              </a:ext>
            </a:extLst>
          </p:cNvPr>
          <p:cNvSpPr/>
          <p:nvPr/>
        </p:nvSpPr>
        <p:spPr>
          <a:xfrm>
            <a:off x="11927516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043FAD-5871-439A-92B2-685A2B2EF2A9}"/>
              </a:ext>
            </a:extLst>
          </p:cNvPr>
          <p:cNvSpPr/>
          <p:nvPr/>
        </p:nvSpPr>
        <p:spPr>
          <a:xfrm>
            <a:off x="11423691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99D5B8-FEB0-4C08-92A1-BA2287007343}"/>
              </a:ext>
            </a:extLst>
          </p:cNvPr>
          <p:cNvSpPr/>
          <p:nvPr/>
        </p:nvSpPr>
        <p:spPr>
          <a:xfrm>
            <a:off x="11687094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2D1F5E-E013-421E-8C3A-34BD03AB4D69}"/>
              </a:ext>
            </a:extLst>
          </p:cNvPr>
          <p:cNvSpPr/>
          <p:nvPr/>
        </p:nvSpPr>
        <p:spPr>
          <a:xfrm>
            <a:off x="4274530" y="545847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Update Equipment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5D5B6F-9ADA-48B7-A8C5-A0F1AA7A4F43}"/>
              </a:ext>
            </a:extLst>
          </p:cNvPr>
          <p:cNvSpPr/>
          <p:nvPr/>
        </p:nvSpPr>
        <p:spPr>
          <a:xfrm>
            <a:off x="4467119" y="2194463"/>
            <a:ext cx="3257762" cy="58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Equipment</a:t>
            </a:r>
            <a:r>
              <a:rPr 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5A9ADF-AB28-476E-B985-571E05B5F07D}"/>
              </a:ext>
            </a:extLst>
          </p:cNvPr>
          <p:cNvSpPr/>
          <p:nvPr/>
        </p:nvSpPr>
        <p:spPr>
          <a:xfrm>
            <a:off x="4467119" y="3184585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Equipment</a:t>
            </a:r>
            <a:r>
              <a:rPr lang="en-US" sz="2400" dirty="0"/>
              <a:t> </a:t>
            </a:r>
            <a:r>
              <a:rPr lang="en-US" altLang="zh-CN" sz="2400" dirty="0"/>
              <a:t>Capacity</a:t>
            </a:r>
            <a:endParaRPr lang="en-US" sz="2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CF09E7-EA87-49E5-B83F-35830BC94089}"/>
              </a:ext>
            </a:extLst>
          </p:cNvPr>
          <p:cNvSpPr/>
          <p:nvPr/>
        </p:nvSpPr>
        <p:spPr>
          <a:xfrm>
            <a:off x="4320044" y="4815728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8768D9-D74E-4F25-85A1-9686E222F12A}"/>
              </a:ext>
            </a:extLst>
          </p:cNvPr>
          <p:cNvSpPr/>
          <p:nvPr/>
        </p:nvSpPr>
        <p:spPr>
          <a:xfrm>
            <a:off x="7052091" y="4812142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Cancel</a:t>
            </a:r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91F52F-B062-4488-8184-BF4912361182}"/>
              </a:ext>
            </a:extLst>
          </p:cNvPr>
          <p:cNvSpPr/>
          <p:nvPr/>
        </p:nvSpPr>
        <p:spPr>
          <a:xfrm>
            <a:off x="5678760" y="4812142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E44332-1E98-4997-AAB8-BBC7E249BF43}"/>
              </a:ext>
            </a:extLst>
          </p:cNvPr>
          <p:cNvSpPr/>
          <p:nvPr/>
        </p:nvSpPr>
        <p:spPr>
          <a:xfrm>
            <a:off x="8367305" y="1752581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Are you sure to update?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C61627-6637-4B50-97E7-E4510FB6B927}"/>
              </a:ext>
            </a:extLst>
          </p:cNvPr>
          <p:cNvSpPr/>
          <p:nvPr/>
        </p:nvSpPr>
        <p:spPr>
          <a:xfrm>
            <a:off x="8623665" y="2840198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3A97B2-80E4-4EBF-9CB9-4E8CD4F1055E}"/>
              </a:ext>
            </a:extLst>
          </p:cNvPr>
          <p:cNvSpPr/>
          <p:nvPr/>
        </p:nvSpPr>
        <p:spPr>
          <a:xfrm>
            <a:off x="10370889" y="2840198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No</a:t>
            </a:r>
            <a:endParaRPr 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04FA0D-E007-4145-9DA8-77BB09F6F0F3}"/>
              </a:ext>
            </a:extLst>
          </p:cNvPr>
          <p:cNvSpPr txBox="1"/>
          <p:nvPr/>
        </p:nvSpPr>
        <p:spPr>
          <a:xfrm flipH="1">
            <a:off x="309622" y="5525746"/>
            <a:ext cx="340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15. </a:t>
            </a:r>
            <a:r>
              <a:rPr lang="en-US" altLang="zh-CN" sz="2400" dirty="0"/>
              <a:t>Add Equipment Page</a:t>
            </a:r>
            <a:endParaRPr 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AD7E14-D68C-4CA1-839E-AFF60C453C82}"/>
              </a:ext>
            </a:extLst>
          </p:cNvPr>
          <p:cNvSpPr txBox="1"/>
          <p:nvPr/>
        </p:nvSpPr>
        <p:spPr>
          <a:xfrm flipH="1">
            <a:off x="4245611" y="5533710"/>
            <a:ext cx="369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16. Update</a:t>
            </a:r>
            <a:r>
              <a:rPr lang="en-US" altLang="zh-CN" sz="2400" dirty="0"/>
              <a:t> Equipment Page</a:t>
            </a:r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ADAE75-0C9C-468E-A13B-A7522BCC7E88}"/>
              </a:ext>
            </a:extLst>
          </p:cNvPr>
          <p:cNvSpPr txBox="1"/>
          <p:nvPr/>
        </p:nvSpPr>
        <p:spPr>
          <a:xfrm flipH="1">
            <a:off x="8137296" y="5533710"/>
            <a:ext cx="410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17. </a:t>
            </a:r>
            <a:r>
              <a:rPr lang="en-US" altLang="zh-CN" sz="2400" dirty="0"/>
              <a:t>Confirm Equipment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86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F6516DE-A8FF-46F6-810C-B45B48B0D451}"/>
              </a:ext>
            </a:extLst>
          </p:cNvPr>
          <p:cNvSpPr/>
          <p:nvPr/>
        </p:nvSpPr>
        <p:spPr>
          <a:xfrm>
            <a:off x="0" y="0"/>
            <a:ext cx="398596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518CBD-027B-4B92-84D0-6424C1DE594E}"/>
              </a:ext>
            </a:extLst>
          </p:cNvPr>
          <p:cNvSpPr/>
          <p:nvPr/>
        </p:nvSpPr>
        <p:spPr>
          <a:xfrm>
            <a:off x="0" y="360738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CBC4C4-C25B-46DC-A26A-4AACCE06EB6C}"/>
              </a:ext>
            </a:extLst>
          </p:cNvPr>
          <p:cNvSpPr/>
          <p:nvPr/>
        </p:nvSpPr>
        <p:spPr>
          <a:xfrm>
            <a:off x="191236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Notes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993D72-CE8B-44DB-A766-14951AB2F083}"/>
              </a:ext>
            </a:extLst>
          </p:cNvPr>
          <p:cNvSpPr/>
          <p:nvPr/>
        </p:nvSpPr>
        <p:spPr>
          <a:xfrm>
            <a:off x="387011" y="2004414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Note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054D92-F1F3-40F6-A411-391EF42FB80D}"/>
              </a:ext>
            </a:extLst>
          </p:cNvPr>
          <p:cNvSpPr/>
          <p:nvPr/>
        </p:nvSpPr>
        <p:spPr>
          <a:xfrm>
            <a:off x="383009" y="2870425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Note 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3109A-0DAA-45FB-8D25-E8FD0FD99D60}"/>
              </a:ext>
            </a:extLst>
          </p:cNvPr>
          <p:cNvSpPr/>
          <p:nvPr/>
        </p:nvSpPr>
        <p:spPr>
          <a:xfrm>
            <a:off x="388643" y="3781105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Etc.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E95C4C-17AB-4AA2-8D7E-2320DDEDD7A1}"/>
              </a:ext>
            </a:extLst>
          </p:cNvPr>
          <p:cNvSpPr/>
          <p:nvPr/>
        </p:nvSpPr>
        <p:spPr>
          <a:xfrm>
            <a:off x="3730986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5BC8D6-6993-4B4C-96EB-493FF0B56F4E}"/>
              </a:ext>
            </a:extLst>
          </p:cNvPr>
          <p:cNvSpPr/>
          <p:nvPr/>
        </p:nvSpPr>
        <p:spPr>
          <a:xfrm>
            <a:off x="3227161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FB03354-FD3B-46C6-ABC1-92B315E0882D}"/>
              </a:ext>
            </a:extLst>
          </p:cNvPr>
          <p:cNvSpPr/>
          <p:nvPr/>
        </p:nvSpPr>
        <p:spPr>
          <a:xfrm>
            <a:off x="3490564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6E8427-AEC6-4E03-9202-079BEEB04D51}"/>
              </a:ext>
            </a:extLst>
          </p:cNvPr>
          <p:cNvSpPr/>
          <p:nvPr/>
        </p:nvSpPr>
        <p:spPr>
          <a:xfrm>
            <a:off x="191236" y="481447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F0C0F31-7B21-436A-B9D3-4835E8A73069}"/>
              </a:ext>
            </a:extLst>
          </p:cNvPr>
          <p:cNvSpPr/>
          <p:nvPr/>
        </p:nvSpPr>
        <p:spPr>
          <a:xfrm>
            <a:off x="2408356" y="4818913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endParaRPr lang="en-US" sz="2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D920303-A161-47B8-B66C-9A08D6034774}"/>
              </a:ext>
            </a:extLst>
          </p:cNvPr>
          <p:cNvSpPr txBox="1"/>
          <p:nvPr/>
        </p:nvSpPr>
        <p:spPr>
          <a:xfrm flipH="1">
            <a:off x="451217" y="5516188"/>
            <a:ext cx="312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19. History/</a:t>
            </a:r>
            <a:r>
              <a:rPr lang="en-US" altLang="zh-CN" sz="2400" dirty="0"/>
              <a:t>Note Page</a:t>
            </a:r>
            <a:endParaRPr lang="en-US" sz="24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15B2F24-DAC8-41B1-BD6B-BAD6E22ABD48}"/>
              </a:ext>
            </a:extLst>
          </p:cNvPr>
          <p:cNvSpPr/>
          <p:nvPr/>
        </p:nvSpPr>
        <p:spPr>
          <a:xfrm>
            <a:off x="133163" y="1337398"/>
            <a:ext cx="3259393" cy="39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Search Bar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971C72-2738-4785-9FAD-624F1DB79DF4}"/>
              </a:ext>
            </a:extLst>
          </p:cNvPr>
          <p:cNvSpPr/>
          <p:nvPr/>
        </p:nvSpPr>
        <p:spPr>
          <a:xfrm>
            <a:off x="2875722" y="1337398"/>
            <a:ext cx="996190" cy="39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Search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88DD8A0-9273-4DF1-8DAB-E8E30540F8D7}"/>
              </a:ext>
            </a:extLst>
          </p:cNvPr>
          <p:cNvSpPr/>
          <p:nvPr/>
        </p:nvSpPr>
        <p:spPr>
          <a:xfrm>
            <a:off x="4110864" y="-13253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4B5C8F1-8CFB-47B0-8938-28617B567496}"/>
              </a:ext>
            </a:extLst>
          </p:cNvPr>
          <p:cNvSpPr/>
          <p:nvPr/>
        </p:nvSpPr>
        <p:spPr>
          <a:xfrm>
            <a:off x="4112334" y="360738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6D80A1D-6F70-4F13-AAA8-422275EFD04F}"/>
              </a:ext>
            </a:extLst>
          </p:cNvPr>
          <p:cNvSpPr/>
          <p:nvPr/>
        </p:nvSpPr>
        <p:spPr>
          <a:xfrm>
            <a:off x="7843321" y="-886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CFE0BB8-635F-49A3-8271-CC73F810BFC4}"/>
              </a:ext>
            </a:extLst>
          </p:cNvPr>
          <p:cNvSpPr/>
          <p:nvPr/>
        </p:nvSpPr>
        <p:spPr>
          <a:xfrm>
            <a:off x="7339496" y="-886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CA83A00-C74A-4531-9299-803C3F98FE7B}"/>
              </a:ext>
            </a:extLst>
          </p:cNvPr>
          <p:cNvSpPr/>
          <p:nvPr/>
        </p:nvSpPr>
        <p:spPr>
          <a:xfrm>
            <a:off x="7602899" y="-886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B54D4-6745-4294-AF49-632D18EDFD09}"/>
              </a:ext>
            </a:extLst>
          </p:cNvPr>
          <p:cNvSpPr/>
          <p:nvPr/>
        </p:nvSpPr>
        <p:spPr>
          <a:xfrm>
            <a:off x="4283110" y="1739328"/>
            <a:ext cx="3642941" cy="86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Are you sure to brew with this recipe?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687D5B-5C31-41D0-B4DB-D39421828631}"/>
              </a:ext>
            </a:extLst>
          </p:cNvPr>
          <p:cNvSpPr/>
          <p:nvPr/>
        </p:nvSpPr>
        <p:spPr>
          <a:xfrm>
            <a:off x="4539470" y="282694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Yes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FD9E146-C618-4243-9110-E33996C57580}"/>
              </a:ext>
            </a:extLst>
          </p:cNvPr>
          <p:cNvSpPr/>
          <p:nvPr/>
        </p:nvSpPr>
        <p:spPr>
          <a:xfrm>
            <a:off x="6286694" y="282694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No</a:t>
            </a:r>
            <a:endParaRPr 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CFF4BC-0450-4C44-BFFD-1625C4EDF60A}"/>
              </a:ext>
            </a:extLst>
          </p:cNvPr>
          <p:cNvSpPr txBox="1"/>
          <p:nvPr/>
        </p:nvSpPr>
        <p:spPr>
          <a:xfrm flipH="1">
            <a:off x="4400025" y="5516188"/>
            <a:ext cx="3409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20. </a:t>
            </a:r>
            <a:r>
              <a:rPr lang="en-US" altLang="zh-CN" sz="2400" dirty="0"/>
              <a:t>Confirm Brewing Ingredients</a:t>
            </a:r>
            <a:endParaRPr lang="en-US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8A7185-1FCB-4497-905A-99F11419FEAB}"/>
              </a:ext>
            </a:extLst>
          </p:cNvPr>
          <p:cNvSpPr/>
          <p:nvPr/>
        </p:nvSpPr>
        <p:spPr>
          <a:xfrm>
            <a:off x="8397029" y="532972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 Page</a:t>
            </a:r>
            <a:endParaRPr lang="en-US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D095F7-FEF2-437E-9108-8E9E468DABA5}"/>
              </a:ext>
            </a:extLst>
          </p:cNvPr>
          <p:cNvSpPr/>
          <p:nvPr/>
        </p:nvSpPr>
        <p:spPr>
          <a:xfrm>
            <a:off x="8604465" y="1378844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62762F-AEB2-46EC-8135-B57882CB0E5F}"/>
              </a:ext>
            </a:extLst>
          </p:cNvPr>
          <p:cNvSpPr/>
          <p:nvPr/>
        </p:nvSpPr>
        <p:spPr>
          <a:xfrm>
            <a:off x="8602995" y="2224716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DE9133-1A12-410E-A1C0-D5FDF1D8A0D6}"/>
              </a:ext>
            </a:extLst>
          </p:cNvPr>
          <p:cNvSpPr/>
          <p:nvPr/>
        </p:nvSpPr>
        <p:spPr>
          <a:xfrm>
            <a:off x="8602995" y="3070588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261B79-626C-4638-A6D4-2F7A94D93680}"/>
              </a:ext>
            </a:extLst>
          </p:cNvPr>
          <p:cNvSpPr/>
          <p:nvPr/>
        </p:nvSpPr>
        <p:spPr>
          <a:xfrm>
            <a:off x="8604627" y="3916460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Etc.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E7490C-3EC2-405A-8547-28314684C1D2}"/>
              </a:ext>
            </a:extLst>
          </p:cNvPr>
          <p:cNvSpPr/>
          <p:nvPr/>
        </p:nvSpPr>
        <p:spPr>
          <a:xfrm>
            <a:off x="11936779" y="-886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DFE021-5F4D-4D7E-9299-7B72B80DBF39}"/>
              </a:ext>
            </a:extLst>
          </p:cNvPr>
          <p:cNvSpPr/>
          <p:nvPr/>
        </p:nvSpPr>
        <p:spPr>
          <a:xfrm>
            <a:off x="11432954" y="-886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31B48D-10B1-4EBA-BF0E-D07B96D93E1C}"/>
              </a:ext>
            </a:extLst>
          </p:cNvPr>
          <p:cNvSpPr/>
          <p:nvPr/>
        </p:nvSpPr>
        <p:spPr>
          <a:xfrm>
            <a:off x="11696357" y="-886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AD91D4-5E43-42B5-94DE-C7235C4A66FA}"/>
              </a:ext>
            </a:extLst>
          </p:cNvPr>
          <p:cNvSpPr/>
          <p:nvPr/>
        </p:nvSpPr>
        <p:spPr>
          <a:xfrm>
            <a:off x="8397029" y="4801222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612CA9-C2E9-4DA4-B6A0-4002FA17E0A0}"/>
              </a:ext>
            </a:extLst>
          </p:cNvPr>
          <p:cNvSpPr/>
          <p:nvPr/>
        </p:nvSpPr>
        <p:spPr>
          <a:xfrm>
            <a:off x="10614149" y="4813261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endParaRPr lang="en-US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A1154C-61BA-4673-9D41-EE1D5AF2D71A}"/>
              </a:ext>
            </a:extLst>
          </p:cNvPr>
          <p:cNvSpPr/>
          <p:nvPr/>
        </p:nvSpPr>
        <p:spPr>
          <a:xfrm>
            <a:off x="8204322" y="-13253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5FD312-ED33-4EF5-88C0-5D48B7F09F00}"/>
              </a:ext>
            </a:extLst>
          </p:cNvPr>
          <p:cNvSpPr/>
          <p:nvPr/>
        </p:nvSpPr>
        <p:spPr>
          <a:xfrm>
            <a:off x="8200512" y="360738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7956A1-1CAF-4ACF-9438-E7B0C62B3B41}"/>
              </a:ext>
            </a:extLst>
          </p:cNvPr>
          <p:cNvSpPr/>
          <p:nvPr/>
        </p:nvSpPr>
        <p:spPr>
          <a:xfrm>
            <a:off x="8412802" y="532972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Shopping List</a:t>
            </a:r>
            <a:endParaRPr lang="en-US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0F7BE5-5E66-40D9-BD4B-21198665BC6F}"/>
              </a:ext>
            </a:extLst>
          </p:cNvPr>
          <p:cNvSpPr/>
          <p:nvPr/>
        </p:nvSpPr>
        <p:spPr>
          <a:xfrm>
            <a:off x="8620238" y="1378844"/>
            <a:ext cx="2062787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CA61A2-66A0-40B7-B6B2-E65434F26431}"/>
              </a:ext>
            </a:extLst>
          </p:cNvPr>
          <p:cNvSpPr/>
          <p:nvPr/>
        </p:nvSpPr>
        <p:spPr>
          <a:xfrm>
            <a:off x="11939300" y="-886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A0D5A2-C071-4A68-B574-F422A0808B00}"/>
              </a:ext>
            </a:extLst>
          </p:cNvPr>
          <p:cNvSpPr/>
          <p:nvPr/>
        </p:nvSpPr>
        <p:spPr>
          <a:xfrm>
            <a:off x="11435475" y="-886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530BD7-4300-4EBF-B0BB-1EFFA7688FA8}"/>
              </a:ext>
            </a:extLst>
          </p:cNvPr>
          <p:cNvSpPr/>
          <p:nvPr/>
        </p:nvSpPr>
        <p:spPr>
          <a:xfrm>
            <a:off x="11698878" y="-886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2013AC-36F2-4C4C-9D81-447436AF2829}"/>
              </a:ext>
            </a:extLst>
          </p:cNvPr>
          <p:cNvSpPr/>
          <p:nvPr/>
        </p:nvSpPr>
        <p:spPr>
          <a:xfrm>
            <a:off x="9276782" y="4813261"/>
            <a:ext cx="1834893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Back</a:t>
            </a:r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A43D82-024F-4F53-ACCC-8FC31B383F96}"/>
              </a:ext>
            </a:extLst>
          </p:cNvPr>
          <p:cNvSpPr/>
          <p:nvPr/>
        </p:nvSpPr>
        <p:spPr>
          <a:xfrm>
            <a:off x="11260903" y="1378843"/>
            <a:ext cx="599078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U.</a:t>
            </a:r>
            <a:endParaRPr lang="en-US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BBF2D2-1C31-4892-884F-791E443CBAAF}"/>
              </a:ext>
            </a:extLst>
          </p:cNvPr>
          <p:cNvSpPr/>
          <p:nvPr/>
        </p:nvSpPr>
        <p:spPr>
          <a:xfrm>
            <a:off x="10686903" y="1378842"/>
            <a:ext cx="599078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0A16F5-886D-4C7B-9256-BC7F55E147A6}"/>
              </a:ext>
            </a:extLst>
          </p:cNvPr>
          <p:cNvSpPr/>
          <p:nvPr/>
        </p:nvSpPr>
        <p:spPr>
          <a:xfrm>
            <a:off x="8620238" y="2244158"/>
            <a:ext cx="2062787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443A7C2-0FF5-4211-BDEA-AC8C4D2318E9}"/>
              </a:ext>
            </a:extLst>
          </p:cNvPr>
          <p:cNvSpPr/>
          <p:nvPr/>
        </p:nvSpPr>
        <p:spPr>
          <a:xfrm>
            <a:off x="11260903" y="2244157"/>
            <a:ext cx="599078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U.</a:t>
            </a:r>
            <a:endParaRPr lang="en-US" sz="2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D11D66-8333-456F-8452-AE65690B557E}"/>
              </a:ext>
            </a:extLst>
          </p:cNvPr>
          <p:cNvSpPr/>
          <p:nvPr/>
        </p:nvSpPr>
        <p:spPr>
          <a:xfrm>
            <a:off x="10686903" y="2244156"/>
            <a:ext cx="599078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FF92F9-366E-481C-A97D-8A718C4B6775}"/>
              </a:ext>
            </a:extLst>
          </p:cNvPr>
          <p:cNvSpPr/>
          <p:nvPr/>
        </p:nvSpPr>
        <p:spPr>
          <a:xfrm>
            <a:off x="8620238" y="3070586"/>
            <a:ext cx="2062787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2CF1D9-34C9-47C1-A233-CE7AB1F37ECC}"/>
              </a:ext>
            </a:extLst>
          </p:cNvPr>
          <p:cNvSpPr/>
          <p:nvPr/>
        </p:nvSpPr>
        <p:spPr>
          <a:xfrm>
            <a:off x="11260903" y="3070585"/>
            <a:ext cx="599078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U.</a:t>
            </a:r>
            <a:endParaRPr lang="en-US" sz="2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88D1AE-C170-4324-8C05-FBFFD977CAD7}"/>
              </a:ext>
            </a:extLst>
          </p:cNvPr>
          <p:cNvSpPr/>
          <p:nvPr/>
        </p:nvSpPr>
        <p:spPr>
          <a:xfrm>
            <a:off x="10686903" y="3070584"/>
            <a:ext cx="599078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C72BC2-195C-49A8-A504-44EC36CAD368}"/>
              </a:ext>
            </a:extLst>
          </p:cNvPr>
          <p:cNvSpPr/>
          <p:nvPr/>
        </p:nvSpPr>
        <p:spPr>
          <a:xfrm>
            <a:off x="8620238" y="3967601"/>
            <a:ext cx="2062787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8D5B00-7708-4BFB-8C5E-86209F40B7F5}"/>
              </a:ext>
            </a:extLst>
          </p:cNvPr>
          <p:cNvSpPr/>
          <p:nvPr/>
        </p:nvSpPr>
        <p:spPr>
          <a:xfrm>
            <a:off x="11260903" y="3967600"/>
            <a:ext cx="599078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U.</a:t>
            </a:r>
            <a:endParaRPr lang="en-US" sz="2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286953-E79B-4482-BF2E-FB2A43EBE0BA}"/>
              </a:ext>
            </a:extLst>
          </p:cNvPr>
          <p:cNvSpPr/>
          <p:nvPr/>
        </p:nvSpPr>
        <p:spPr>
          <a:xfrm>
            <a:off x="10686903" y="3967599"/>
            <a:ext cx="599078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A32126-0B1C-40C2-AEA3-5080FB307B68}"/>
              </a:ext>
            </a:extLst>
          </p:cNvPr>
          <p:cNvSpPr txBox="1"/>
          <p:nvPr/>
        </p:nvSpPr>
        <p:spPr>
          <a:xfrm flipH="1">
            <a:off x="8489673" y="5511140"/>
            <a:ext cx="340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21. </a:t>
            </a:r>
            <a:r>
              <a:rPr lang="en-US" altLang="zh-CN" sz="2400" dirty="0"/>
              <a:t>Shopping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378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457</Words>
  <Application>Microsoft Office PowerPoint</Application>
  <PresentationFormat>Widescreen</PresentationFormat>
  <Paragraphs>212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Laurence Luo</cp:lastModifiedBy>
  <cp:revision>146</cp:revision>
  <dcterms:created xsi:type="dcterms:W3CDTF">2019-03-11T08:14:00Z</dcterms:created>
  <dcterms:modified xsi:type="dcterms:W3CDTF">2019-04-02T12:23:24Z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