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57" r:id="rId4"/>
    <p:sldId id="258" r:id="rId5"/>
    <p:sldId id="280" r:id="rId6"/>
    <p:sldId id="306" r:id="rId7"/>
    <p:sldId id="307" r:id="rId8"/>
    <p:sldId id="309" r:id="rId9"/>
    <p:sldId id="310" r:id="rId10"/>
    <p:sldId id="311" r:id="rId11"/>
    <p:sldId id="313" r:id="rId12"/>
    <p:sldId id="314" r:id="rId13"/>
    <p:sldId id="315" r:id="rId14"/>
    <p:sldId id="316" r:id="rId15"/>
    <p:sldId id="317" r:id="rId16"/>
    <p:sldId id="324" r:id="rId17"/>
    <p:sldId id="325" r:id="rId18"/>
    <p:sldId id="326" r:id="rId19"/>
    <p:sldId id="323" r:id="rId20"/>
    <p:sldId id="281" r:id="rId21"/>
    <p:sldId id="318" r:id="rId22"/>
    <p:sldId id="312" r:id="rId23"/>
    <p:sldId id="319" r:id="rId24"/>
    <p:sldId id="321" r:id="rId25"/>
    <p:sldId id="322" r:id="rId26"/>
    <p:sldId id="327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BA43"/>
    <a:srgbClr val="E40011"/>
    <a:srgbClr val="BA91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94660"/>
  </p:normalViewPr>
  <p:slideViewPr>
    <p:cSldViewPr snapToGrid="0" showGuides="1">
      <p:cViewPr varScale="1">
        <p:scale>
          <a:sx n="45" d="100"/>
          <a:sy n="45" d="100"/>
        </p:scale>
        <p:origin x="828" y="48"/>
      </p:cViewPr>
      <p:guideLst>
        <p:guide orient="horz" pos="21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8017ADC-578F-4A42-82AE-3CBD359A5D8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fontAlgn="base">
              <a:buNone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12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  <a:t>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  <a:t>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  <a:t>3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  <a:t>4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76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  <a:t>19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277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27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t>23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481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48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t>24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t>25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8C51A3-E14D-49EC-A689-64879AA6123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lang="zh-CN" altLang="en-US" strike="noStrike" noProof="1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/>
              <a:t>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8C51A3-E14D-49EC-A689-64879AA6123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lang="zh-CN" altLang="en-US" strike="noStrike" noProof="1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8C51A3-E14D-49EC-A689-64879AA6123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lang="zh-CN" altLang="en-US" strike="noStrike" noProof="1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8C51A3-E14D-49EC-A689-64879AA6123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lang="zh-CN" altLang="en-US" strike="noStrike" noProof="1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8C51A3-E14D-49EC-A689-64879AA6123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lang="zh-CN" altLang="en-US" strike="noStrike" noProof="1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8C51A3-E14D-49EC-A689-64879AA6123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lang="zh-CN" altLang="en-US" strike="noStrike" noProof="1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8C51A3-E14D-49EC-A689-64879AA6123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lang="zh-CN" altLang="en-US" strike="noStrike" noProof="1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8C51A3-E14D-49EC-A689-64879AA6123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lang="zh-CN" altLang="en-US" strike="noStrike" noProof="1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8C51A3-E14D-49EC-A689-64879AA6123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lang="zh-CN" altLang="en-US" strike="noStrike" noProof="1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8C51A3-E14D-49EC-A689-64879AA6123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lang="zh-CN" altLang="en-US" strike="noStrike" noProof="1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/>
              <a:t>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8C51A3-E14D-49EC-A689-64879AA6123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lang="zh-CN" altLang="en-US" strike="noStrike" noProof="1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8C51A3-E14D-49EC-A689-64879AA6123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lang="zh-CN" altLang="en-US" strike="noStrike" noProof="1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8C51A3-E14D-49EC-A689-64879AA6123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lang="zh-CN" altLang="en-US" strike="noStrike" noProof="1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/>
              <a:t>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8C51A3-E14D-49EC-A689-64879AA6123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lang="zh-CN" altLang="en-US" strike="noStrike" noProof="1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8C51A3-E14D-49EC-A689-64879AA6123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lang="zh-CN" altLang="en-US" strike="noStrike" noProof="1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8C51A3-E14D-49EC-A689-64879AA6123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lang="zh-CN" altLang="en-US" strike="noStrike" noProof="1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8C51A3-E14D-49EC-A689-64879AA6123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lang="zh-CN" altLang="en-US" strike="noStrike" noProof="1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8C51A3-E14D-49EC-A689-64879AA6123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lang="zh-CN" altLang="en-US" strike="noStrike" noProof="1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8C51A3-E14D-49EC-A689-64879AA6123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lang="zh-CN" altLang="en-US" strike="noStrike" noProof="1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8C51A3-E14D-49EC-A689-64879AA6123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lang="zh-CN" altLang="en-US" strike="noStrike" noProof="1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/>
              <a:t>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8C51A3-E14D-49EC-A689-64879AA6123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lang="zh-CN" altLang="en-US" strike="noStrike" noProof="1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8C51A3-E14D-49EC-A689-64879AA6123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lang="zh-CN" altLang="en-US" strike="noStrike" noProof="1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 indent="-22860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8C51A3-E14D-49EC-A689-64879AA6123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lang="zh-CN" altLang="en-US" strike="noStrike" noProof="1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1031" name="图片 9" descr="图片包含 窗帘, 家具&#10;&#10;已生成极高可信度的说明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 indent="-22860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8C51A3-E14D-49EC-A689-64879AA6123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lang="zh-CN" altLang="en-US" strike="noStrike" noProof="1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2055" name="图片 9" descr="图片包含 窗帘, 家具&#10;&#10;已生成极高可信度的说明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9"/>
          <p:cNvSpPr>
            <a:spLocks noGrp="1" noRot="1" noChangeAspect="1" noEditPoints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098" name="图片 4" descr="图片包含 室内, 黑色, 照片, 深色&#10;&#10;已生成极高可信度的说明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2" descr="图片包含 窗帘, 家具&#10;&#10;已生成极高可信度的说明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806575" y="1025525"/>
            <a:ext cx="8578850" cy="130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7200" b="1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Brew Day !</a:t>
            </a:r>
            <a:endParaRPr kumimoji="0" lang="en-US" altLang="zh-CN" sz="7200" b="1" kern="1200" cap="none" spc="0" normalizeH="0" baseline="0" noProof="0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43200" y="3121025"/>
            <a:ext cx="6702425" cy="2246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800" b="1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Group: Cerf</a:t>
            </a:r>
          </a:p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800" b="1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Group Member:   ZHANG Zhiyi </a:t>
            </a:r>
          </a:p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800" b="1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		        LUO Zichen</a:t>
            </a:r>
          </a:p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800" b="1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		          WANG Yuan </a:t>
            </a:r>
          </a:p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800" b="1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		             LU Guangxing</a:t>
            </a:r>
            <a:endParaRPr kumimoji="0" lang="en-US" altLang="zh-CN" sz="2800" b="1" kern="1200" cap="none" spc="0" normalizeH="0" baseline="0" noProof="0" dirty="0" err="1">
              <a:solidFill>
                <a:schemeClr val="accent4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3211513" y="5686425"/>
            <a:ext cx="820737" cy="819150"/>
            <a:chOff x="3195687" y="4609707"/>
            <a:chExt cx="820132" cy="820132"/>
          </a:xfrm>
        </p:grpSpPr>
        <p:sp>
          <p:nvSpPr>
            <p:cNvPr id="7" name="椭圆 6"/>
            <p:cNvSpPr/>
            <p:nvPr/>
          </p:nvSpPr>
          <p:spPr>
            <a:xfrm>
              <a:off x="3195687" y="4609707"/>
              <a:ext cx="820132" cy="820132"/>
            </a:xfrm>
            <a:prstGeom prst="ellipse">
              <a:avLst/>
            </a:prstGeom>
            <a:noFill/>
            <a:ln>
              <a:solidFill>
                <a:srgbClr val="E3BA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04" name="earth-with-dots-and-lines-of-connections-of-business_45142"/>
            <p:cNvSpPr>
              <a:spLocks noChangeAspect="1"/>
            </p:cNvSpPr>
            <p:nvPr/>
          </p:nvSpPr>
          <p:spPr>
            <a:xfrm>
              <a:off x="3394414" y="4795824"/>
              <a:ext cx="422678" cy="422677"/>
            </a:xfrm>
            <a:custGeom>
              <a:avLst/>
              <a:gdLst/>
              <a:ahLst/>
              <a:cxnLst>
                <a:cxn ang="0">
                  <a:pos x="254147" y="337737"/>
                </a:cxn>
                <a:cxn ang="0">
                  <a:pos x="267270" y="355706"/>
                </a:cxn>
                <a:cxn ang="0">
                  <a:pos x="303358" y="401442"/>
                </a:cxn>
                <a:cxn ang="0">
                  <a:pos x="211497" y="422677"/>
                </a:cxn>
                <a:cxn ang="0">
                  <a:pos x="155724" y="414510"/>
                </a:cxn>
                <a:cxn ang="0">
                  <a:pos x="254147" y="337737"/>
                </a:cxn>
                <a:cxn ang="0">
                  <a:pos x="242686" y="291223"/>
                </a:cxn>
                <a:cxn ang="0">
                  <a:pos x="256686" y="291223"/>
                </a:cxn>
                <a:cxn ang="0">
                  <a:pos x="262909" y="301152"/>
                </a:cxn>
                <a:cxn ang="0">
                  <a:pos x="255131" y="309425"/>
                </a:cxn>
                <a:cxn ang="0">
                  <a:pos x="242686" y="291223"/>
                </a:cxn>
                <a:cxn ang="0">
                  <a:pos x="186571" y="291223"/>
                </a:cxn>
                <a:cxn ang="0">
                  <a:pos x="209678" y="292875"/>
                </a:cxn>
                <a:cxn ang="0">
                  <a:pos x="211328" y="292875"/>
                </a:cxn>
                <a:cxn ang="0">
                  <a:pos x="221231" y="292875"/>
                </a:cxn>
                <a:cxn ang="0">
                  <a:pos x="242687" y="322613"/>
                </a:cxn>
                <a:cxn ang="0">
                  <a:pos x="132106" y="408521"/>
                </a:cxn>
                <a:cxn ang="0">
                  <a:pos x="99097" y="390348"/>
                </a:cxn>
                <a:cxn ang="0">
                  <a:pos x="143660" y="311048"/>
                </a:cxn>
                <a:cxn ang="0">
                  <a:pos x="155213" y="312700"/>
                </a:cxn>
                <a:cxn ang="0">
                  <a:pos x="186571" y="291223"/>
                </a:cxn>
                <a:cxn ang="0">
                  <a:pos x="412567" y="277066"/>
                </a:cxn>
                <a:cxn ang="0">
                  <a:pos x="318015" y="392342"/>
                </a:cxn>
                <a:cxn ang="0">
                  <a:pos x="264932" y="323176"/>
                </a:cxn>
                <a:cxn ang="0">
                  <a:pos x="278203" y="310002"/>
                </a:cxn>
                <a:cxn ang="0">
                  <a:pos x="289815" y="311649"/>
                </a:cxn>
                <a:cxn ang="0">
                  <a:pos x="322991" y="286946"/>
                </a:cxn>
                <a:cxn ang="0">
                  <a:pos x="412567" y="277066"/>
                </a:cxn>
                <a:cxn ang="0">
                  <a:pos x="4045" y="250775"/>
                </a:cxn>
                <a:cxn ang="0">
                  <a:pos x="119294" y="283964"/>
                </a:cxn>
                <a:cxn ang="0">
                  <a:pos x="127411" y="300557"/>
                </a:cxn>
                <a:cxn ang="0">
                  <a:pos x="83583" y="380208"/>
                </a:cxn>
                <a:cxn ang="0">
                  <a:pos x="4045" y="250775"/>
                </a:cxn>
                <a:cxn ang="0">
                  <a:pos x="186654" y="244707"/>
                </a:cxn>
                <a:cxn ang="0">
                  <a:pos x="208306" y="275044"/>
                </a:cxn>
                <a:cxn ang="0">
                  <a:pos x="188320" y="273358"/>
                </a:cxn>
                <a:cxn ang="0">
                  <a:pos x="179992" y="254820"/>
                </a:cxn>
                <a:cxn ang="0">
                  <a:pos x="186654" y="244707"/>
                </a:cxn>
                <a:cxn ang="0">
                  <a:pos x="353999" y="204260"/>
                </a:cxn>
                <a:cxn ang="0">
                  <a:pos x="400432" y="260679"/>
                </a:cxn>
                <a:cxn ang="0">
                  <a:pos x="322489" y="268976"/>
                </a:cxn>
                <a:cxn ang="0">
                  <a:pos x="317514" y="259020"/>
                </a:cxn>
                <a:cxn ang="0">
                  <a:pos x="353999" y="204260"/>
                </a:cxn>
                <a:cxn ang="0">
                  <a:pos x="370096" y="196170"/>
                </a:cxn>
                <a:cxn ang="0">
                  <a:pos x="422678" y="212826"/>
                </a:cxn>
                <a:cxn ang="0">
                  <a:pos x="419285" y="252797"/>
                </a:cxn>
                <a:cxn ang="0">
                  <a:pos x="370096" y="196170"/>
                </a:cxn>
                <a:cxn ang="0">
                  <a:pos x="144390" y="177970"/>
                </a:cxn>
                <a:cxn ang="0">
                  <a:pos x="165720" y="215709"/>
                </a:cxn>
                <a:cxn ang="0">
                  <a:pos x="173925" y="227195"/>
                </a:cxn>
                <a:cxn ang="0">
                  <a:pos x="164080" y="243602"/>
                </a:cxn>
                <a:cxn ang="0">
                  <a:pos x="154235" y="241962"/>
                </a:cxn>
                <a:cxn ang="0">
                  <a:pos x="121419" y="264933"/>
                </a:cxn>
                <a:cxn ang="0">
                  <a:pos x="1641" y="228835"/>
                </a:cxn>
                <a:cxn ang="0">
                  <a:pos x="0" y="210786"/>
                </a:cxn>
                <a:cxn ang="0">
                  <a:pos x="1641" y="192737"/>
                </a:cxn>
                <a:cxn ang="0">
                  <a:pos x="144390" y="177970"/>
                </a:cxn>
                <a:cxn ang="0">
                  <a:pos x="237354" y="175947"/>
                </a:cxn>
                <a:cxn ang="0">
                  <a:pos x="341783" y="190811"/>
                </a:cxn>
                <a:cxn ang="0">
                  <a:pos x="304254" y="246966"/>
                </a:cxn>
                <a:cxn ang="0">
                  <a:pos x="289568" y="243663"/>
                </a:cxn>
                <a:cxn ang="0">
                  <a:pos x="255303" y="273393"/>
                </a:cxn>
                <a:cxn ang="0">
                  <a:pos x="229196" y="275044"/>
                </a:cxn>
                <a:cxn ang="0">
                  <a:pos x="198193" y="228798"/>
                </a:cxn>
                <a:cxn ang="0">
                  <a:pos x="221038" y="197418"/>
                </a:cxn>
                <a:cxn ang="0">
                  <a:pos x="237354" y="175947"/>
                </a:cxn>
                <a:cxn ang="0">
                  <a:pos x="214374" y="175947"/>
                </a:cxn>
                <a:cxn ang="0">
                  <a:pos x="205946" y="185442"/>
                </a:cxn>
                <a:cxn ang="0">
                  <a:pos x="185723" y="212349"/>
                </a:cxn>
                <a:cxn ang="0">
                  <a:pos x="180666" y="206019"/>
                </a:cxn>
                <a:cxn ang="0">
                  <a:pos x="163813" y="177529"/>
                </a:cxn>
                <a:cxn ang="0">
                  <a:pos x="214374" y="175947"/>
                </a:cxn>
                <a:cxn ang="0">
                  <a:pos x="280302" y="131454"/>
                </a:cxn>
                <a:cxn ang="0">
                  <a:pos x="296481" y="134763"/>
                </a:cxn>
                <a:cxn ang="0">
                  <a:pos x="302953" y="134763"/>
                </a:cxn>
                <a:cxn ang="0">
                  <a:pos x="314278" y="151310"/>
                </a:cxn>
                <a:cxn ang="0">
                  <a:pos x="325604" y="167857"/>
                </a:cxn>
                <a:cxn ang="0">
                  <a:pos x="252798" y="159583"/>
                </a:cxn>
                <a:cxn ang="0">
                  <a:pos x="280302" y="131454"/>
                </a:cxn>
                <a:cxn ang="0">
                  <a:pos x="404140" y="125388"/>
                </a:cxn>
                <a:cxn ang="0">
                  <a:pos x="422678" y="194149"/>
                </a:cxn>
                <a:cxn ang="0">
                  <a:pos x="372118" y="179055"/>
                </a:cxn>
                <a:cxn ang="0">
                  <a:pos x="404140" y="125388"/>
                </a:cxn>
                <a:cxn ang="0">
                  <a:pos x="364433" y="66738"/>
                </a:cxn>
                <a:cxn ang="0">
                  <a:pos x="394365" y="107964"/>
                </a:cxn>
                <a:cxn ang="0">
                  <a:pos x="354456" y="173925"/>
                </a:cxn>
                <a:cxn ang="0">
                  <a:pos x="352794" y="173925"/>
                </a:cxn>
                <a:cxn ang="0">
                  <a:pos x="329513" y="140944"/>
                </a:cxn>
                <a:cxn ang="0">
                  <a:pos x="319536" y="126102"/>
                </a:cxn>
                <a:cxn ang="0">
                  <a:pos x="331176" y="99718"/>
                </a:cxn>
                <a:cxn ang="0">
                  <a:pos x="329513" y="89824"/>
                </a:cxn>
                <a:cxn ang="0">
                  <a:pos x="364433" y="66738"/>
                </a:cxn>
                <a:cxn ang="0">
                  <a:pos x="93029" y="36403"/>
                </a:cxn>
                <a:cxn ang="0">
                  <a:pos x="137522" y="160997"/>
                </a:cxn>
                <a:cxn ang="0">
                  <a:pos x="4045" y="175948"/>
                </a:cxn>
                <a:cxn ang="0">
                  <a:pos x="93029" y="36403"/>
                </a:cxn>
                <a:cxn ang="0">
                  <a:pos x="258865" y="6067"/>
                </a:cxn>
                <a:cxn ang="0">
                  <a:pos x="349872" y="53272"/>
                </a:cxn>
                <a:cxn ang="0">
                  <a:pos x="320088" y="72806"/>
                </a:cxn>
                <a:cxn ang="0">
                  <a:pos x="296922" y="64667"/>
                </a:cxn>
                <a:cxn ang="0">
                  <a:pos x="286994" y="66295"/>
                </a:cxn>
                <a:cxn ang="0">
                  <a:pos x="258865" y="6067"/>
                </a:cxn>
                <a:cxn ang="0">
                  <a:pos x="210531" y="0"/>
                </a:cxn>
                <a:cxn ang="0">
                  <a:pos x="236680" y="1643"/>
                </a:cxn>
                <a:cxn ang="0">
                  <a:pos x="270999" y="75587"/>
                </a:cxn>
                <a:cxn ang="0">
                  <a:pos x="261193" y="98590"/>
                </a:cxn>
                <a:cxn ang="0">
                  <a:pos x="266095" y="116666"/>
                </a:cxn>
                <a:cxn ang="0">
                  <a:pos x="228508" y="156102"/>
                </a:cxn>
                <a:cxn ang="0">
                  <a:pos x="225240" y="156102"/>
                </a:cxn>
                <a:cxn ang="0">
                  <a:pos x="156602" y="157746"/>
                </a:cxn>
                <a:cxn ang="0">
                  <a:pos x="109209" y="26290"/>
                </a:cxn>
                <a:cxn ang="0">
                  <a:pos x="210531" y="0"/>
                </a:cxn>
              </a:cxnLst>
              <a:rect l="0" t="0" r="0" b="0"/>
              <a:pathLst>
                <a:path w="331788" h="331787">
                  <a:moveTo>
                    <a:pt x="199497" y="265112"/>
                  </a:moveTo>
                  <a:cubicBezTo>
                    <a:pt x="203360" y="270241"/>
                    <a:pt x="205935" y="274088"/>
                    <a:pt x="209798" y="279217"/>
                  </a:cubicBezTo>
                  <a:cubicBezTo>
                    <a:pt x="222674" y="295885"/>
                    <a:pt x="231688" y="307425"/>
                    <a:pt x="238126" y="315118"/>
                  </a:cubicBezTo>
                  <a:cubicBezTo>
                    <a:pt x="216236" y="325376"/>
                    <a:pt x="191771" y="331787"/>
                    <a:pt x="166018" y="331787"/>
                  </a:cubicBezTo>
                  <a:cubicBezTo>
                    <a:pt x="150566" y="331787"/>
                    <a:pt x="136402" y="329223"/>
                    <a:pt x="122238" y="325376"/>
                  </a:cubicBezTo>
                  <a:cubicBezTo>
                    <a:pt x="141553" y="312554"/>
                    <a:pt x="169881" y="293321"/>
                    <a:pt x="199497" y="265112"/>
                  </a:cubicBezTo>
                  <a:close/>
                  <a:moveTo>
                    <a:pt x="190500" y="228600"/>
                  </a:moveTo>
                  <a:cubicBezTo>
                    <a:pt x="194163" y="228600"/>
                    <a:pt x="197827" y="228600"/>
                    <a:pt x="201490" y="228600"/>
                  </a:cubicBezTo>
                  <a:cubicBezTo>
                    <a:pt x="202712" y="231198"/>
                    <a:pt x="203933" y="233796"/>
                    <a:pt x="206375" y="236394"/>
                  </a:cubicBezTo>
                  <a:cubicBezTo>
                    <a:pt x="203933" y="237693"/>
                    <a:pt x="201490" y="240290"/>
                    <a:pt x="200269" y="242888"/>
                  </a:cubicBezTo>
                  <a:cubicBezTo>
                    <a:pt x="196606" y="237693"/>
                    <a:pt x="194163" y="233796"/>
                    <a:pt x="190500" y="228600"/>
                  </a:cubicBezTo>
                  <a:close/>
                  <a:moveTo>
                    <a:pt x="146452" y="228600"/>
                  </a:moveTo>
                  <a:cubicBezTo>
                    <a:pt x="152930" y="228600"/>
                    <a:pt x="159408" y="229897"/>
                    <a:pt x="164590" y="229897"/>
                  </a:cubicBezTo>
                  <a:cubicBezTo>
                    <a:pt x="164590" y="229897"/>
                    <a:pt x="164590" y="229897"/>
                    <a:pt x="165885" y="229897"/>
                  </a:cubicBezTo>
                  <a:cubicBezTo>
                    <a:pt x="168477" y="229897"/>
                    <a:pt x="171068" y="229897"/>
                    <a:pt x="173659" y="229897"/>
                  </a:cubicBezTo>
                  <a:cubicBezTo>
                    <a:pt x="178841" y="237678"/>
                    <a:pt x="185319" y="245459"/>
                    <a:pt x="190501" y="253240"/>
                  </a:cubicBezTo>
                  <a:cubicBezTo>
                    <a:pt x="156817" y="286958"/>
                    <a:pt x="123132" y="309004"/>
                    <a:pt x="103699" y="320675"/>
                  </a:cubicBezTo>
                  <a:cubicBezTo>
                    <a:pt x="94630" y="316785"/>
                    <a:pt x="85561" y="311597"/>
                    <a:pt x="77788" y="306410"/>
                  </a:cubicBezTo>
                  <a:cubicBezTo>
                    <a:pt x="84266" y="293442"/>
                    <a:pt x="97221" y="271396"/>
                    <a:pt x="112768" y="244162"/>
                  </a:cubicBezTo>
                  <a:cubicBezTo>
                    <a:pt x="115359" y="245459"/>
                    <a:pt x="117950" y="245459"/>
                    <a:pt x="121837" y="245459"/>
                  </a:cubicBezTo>
                  <a:cubicBezTo>
                    <a:pt x="132201" y="245459"/>
                    <a:pt x="142566" y="238975"/>
                    <a:pt x="146452" y="228600"/>
                  </a:cubicBezTo>
                  <a:close/>
                  <a:moveTo>
                    <a:pt x="323851" y="217487"/>
                  </a:moveTo>
                  <a:cubicBezTo>
                    <a:pt x="310830" y="256268"/>
                    <a:pt x="284788" y="287292"/>
                    <a:pt x="249631" y="307975"/>
                  </a:cubicBezTo>
                  <a:cubicBezTo>
                    <a:pt x="240516" y="295048"/>
                    <a:pt x="224890" y="275658"/>
                    <a:pt x="207963" y="253682"/>
                  </a:cubicBezTo>
                  <a:cubicBezTo>
                    <a:pt x="211869" y="249804"/>
                    <a:pt x="214474" y="247219"/>
                    <a:pt x="218380" y="243341"/>
                  </a:cubicBezTo>
                  <a:cubicBezTo>
                    <a:pt x="220984" y="244634"/>
                    <a:pt x="223588" y="244634"/>
                    <a:pt x="227495" y="244634"/>
                  </a:cubicBezTo>
                  <a:cubicBezTo>
                    <a:pt x="239214" y="244634"/>
                    <a:pt x="250933" y="236878"/>
                    <a:pt x="253537" y="225243"/>
                  </a:cubicBezTo>
                  <a:cubicBezTo>
                    <a:pt x="280881" y="222658"/>
                    <a:pt x="304319" y="220073"/>
                    <a:pt x="323851" y="217487"/>
                  </a:cubicBezTo>
                  <a:close/>
                  <a:moveTo>
                    <a:pt x="3175" y="196850"/>
                  </a:moveTo>
                  <a:cubicBezTo>
                    <a:pt x="23562" y="204666"/>
                    <a:pt x="55417" y="215086"/>
                    <a:pt x="93642" y="222902"/>
                  </a:cubicBezTo>
                  <a:cubicBezTo>
                    <a:pt x="94916" y="228112"/>
                    <a:pt x="96190" y="232019"/>
                    <a:pt x="100013" y="235927"/>
                  </a:cubicBezTo>
                  <a:cubicBezTo>
                    <a:pt x="84723" y="261978"/>
                    <a:pt x="71981" y="284122"/>
                    <a:pt x="65610" y="298450"/>
                  </a:cubicBezTo>
                  <a:cubicBezTo>
                    <a:pt x="33755" y="273702"/>
                    <a:pt x="10820" y="237230"/>
                    <a:pt x="3175" y="196850"/>
                  </a:cubicBezTo>
                  <a:close/>
                  <a:moveTo>
                    <a:pt x="146517" y="192087"/>
                  </a:moveTo>
                  <a:cubicBezTo>
                    <a:pt x="151747" y="200025"/>
                    <a:pt x="156976" y="207963"/>
                    <a:pt x="163513" y="215900"/>
                  </a:cubicBezTo>
                  <a:cubicBezTo>
                    <a:pt x="158284" y="215900"/>
                    <a:pt x="153054" y="214577"/>
                    <a:pt x="147825" y="214577"/>
                  </a:cubicBezTo>
                  <a:cubicBezTo>
                    <a:pt x="147825" y="209286"/>
                    <a:pt x="145210" y="203994"/>
                    <a:pt x="141288" y="200025"/>
                  </a:cubicBezTo>
                  <a:cubicBezTo>
                    <a:pt x="142595" y="197379"/>
                    <a:pt x="145210" y="194733"/>
                    <a:pt x="146517" y="192087"/>
                  </a:cubicBezTo>
                  <a:close/>
                  <a:moveTo>
                    <a:pt x="277877" y="160337"/>
                  </a:moveTo>
                  <a:cubicBezTo>
                    <a:pt x="290894" y="175968"/>
                    <a:pt x="302610" y="190296"/>
                    <a:pt x="314326" y="204624"/>
                  </a:cubicBezTo>
                  <a:cubicBezTo>
                    <a:pt x="297403" y="205927"/>
                    <a:pt x="276575" y="208532"/>
                    <a:pt x="253143" y="211137"/>
                  </a:cubicBezTo>
                  <a:cubicBezTo>
                    <a:pt x="251842" y="207230"/>
                    <a:pt x="251842" y="204624"/>
                    <a:pt x="249238" y="203322"/>
                  </a:cubicBezTo>
                  <a:cubicBezTo>
                    <a:pt x="259652" y="188994"/>
                    <a:pt x="270066" y="174665"/>
                    <a:pt x="277877" y="160337"/>
                  </a:cubicBezTo>
                  <a:close/>
                  <a:moveTo>
                    <a:pt x="290513" y="153987"/>
                  </a:moveTo>
                  <a:cubicBezTo>
                    <a:pt x="306490" y="159216"/>
                    <a:pt x="321136" y="163139"/>
                    <a:pt x="331788" y="167061"/>
                  </a:cubicBezTo>
                  <a:cubicBezTo>
                    <a:pt x="331788" y="178827"/>
                    <a:pt x="330457" y="187978"/>
                    <a:pt x="329125" y="198437"/>
                  </a:cubicBezTo>
                  <a:cubicBezTo>
                    <a:pt x="317142" y="185364"/>
                    <a:pt x="303828" y="170983"/>
                    <a:pt x="290513" y="153987"/>
                  </a:cubicBezTo>
                  <a:close/>
                  <a:moveTo>
                    <a:pt x="113341" y="139700"/>
                  </a:moveTo>
                  <a:cubicBezTo>
                    <a:pt x="118493" y="150004"/>
                    <a:pt x="124933" y="160307"/>
                    <a:pt x="130085" y="169324"/>
                  </a:cubicBezTo>
                  <a:cubicBezTo>
                    <a:pt x="132661" y="171900"/>
                    <a:pt x="135237" y="175764"/>
                    <a:pt x="136525" y="178340"/>
                  </a:cubicBezTo>
                  <a:cubicBezTo>
                    <a:pt x="133949" y="183492"/>
                    <a:pt x="131373" y="187356"/>
                    <a:pt x="128797" y="191219"/>
                  </a:cubicBezTo>
                  <a:cubicBezTo>
                    <a:pt x="126221" y="189932"/>
                    <a:pt x="123645" y="189932"/>
                    <a:pt x="121069" y="189932"/>
                  </a:cubicBezTo>
                  <a:cubicBezTo>
                    <a:pt x="109478" y="189932"/>
                    <a:pt x="99174" y="197659"/>
                    <a:pt x="95310" y="207963"/>
                  </a:cubicBezTo>
                  <a:cubicBezTo>
                    <a:pt x="52807" y="200235"/>
                    <a:pt x="19320" y="187356"/>
                    <a:pt x="1288" y="179628"/>
                  </a:cubicBezTo>
                  <a:cubicBezTo>
                    <a:pt x="0" y="174476"/>
                    <a:pt x="0" y="170612"/>
                    <a:pt x="0" y="165460"/>
                  </a:cubicBezTo>
                  <a:cubicBezTo>
                    <a:pt x="0" y="160307"/>
                    <a:pt x="0" y="156444"/>
                    <a:pt x="1288" y="151292"/>
                  </a:cubicBezTo>
                  <a:cubicBezTo>
                    <a:pt x="23183" y="147428"/>
                    <a:pt x="64399" y="142276"/>
                    <a:pt x="113341" y="139700"/>
                  </a:cubicBezTo>
                  <a:close/>
                  <a:moveTo>
                    <a:pt x="186315" y="138112"/>
                  </a:moveTo>
                  <a:cubicBezTo>
                    <a:pt x="215774" y="139408"/>
                    <a:pt x="243952" y="143298"/>
                    <a:pt x="268288" y="149780"/>
                  </a:cubicBezTo>
                  <a:cubicBezTo>
                    <a:pt x="259322" y="164042"/>
                    <a:pt x="249076" y="179599"/>
                    <a:pt x="238829" y="193860"/>
                  </a:cubicBezTo>
                  <a:cubicBezTo>
                    <a:pt x="234986" y="192564"/>
                    <a:pt x="231144" y="191267"/>
                    <a:pt x="227301" y="191267"/>
                  </a:cubicBezTo>
                  <a:cubicBezTo>
                    <a:pt x="213212" y="191267"/>
                    <a:pt x="201685" y="201639"/>
                    <a:pt x="200404" y="214604"/>
                  </a:cubicBezTo>
                  <a:cubicBezTo>
                    <a:pt x="194000" y="214604"/>
                    <a:pt x="186315" y="214604"/>
                    <a:pt x="179911" y="215900"/>
                  </a:cubicBezTo>
                  <a:cubicBezTo>
                    <a:pt x="170945" y="202936"/>
                    <a:pt x="163260" y="191267"/>
                    <a:pt x="155575" y="179599"/>
                  </a:cubicBezTo>
                  <a:cubicBezTo>
                    <a:pt x="160698" y="171820"/>
                    <a:pt x="167102" y="162745"/>
                    <a:pt x="173507" y="154966"/>
                  </a:cubicBezTo>
                  <a:cubicBezTo>
                    <a:pt x="177349" y="148483"/>
                    <a:pt x="182472" y="143298"/>
                    <a:pt x="186315" y="138112"/>
                  </a:cubicBezTo>
                  <a:close/>
                  <a:moveTo>
                    <a:pt x="168276" y="138112"/>
                  </a:moveTo>
                  <a:cubicBezTo>
                    <a:pt x="165630" y="140597"/>
                    <a:pt x="164307" y="143081"/>
                    <a:pt x="161661" y="145566"/>
                  </a:cubicBezTo>
                  <a:cubicBezTo>
                    <a:pt x="156370" y="153020"/>
                    <a:pt x="151078" y="159232"/>
                    <a:pt x="145786" y="166687"/>
                  </a:cubicBezTo>
                  <a:cubicBezTo>
                    <a:pt x="144463" y="165445"/>
                    <a:pt x="143140" y="162960"/>
                    <a:pt x="141817" y="161718"/>
                  </a:cubicBezTo>
                  <a:cubicBezTo>
                    <a:pt x="137849" y="154263"/>
                    <a:pt x="132557" y="146808"/>
                    <a:pt x="128588" y="139354"/>
                  </a:cubicBezTo>
                  <a:cubicBezTo>
                    <a:pt x="141817" y="139354"/>
                    <a:pt x="155047" y="138112"/>
                    <a:pt x="168276" y="138112"/>
                  </a:cubicBezTo>
                  <a:close/>
                  <a:moveTo>
                    <a:pt x="220028" y="103187"/>
                  </a:moveTo>
                  <a:cubicBezTo>
                    <a:pt x="223838" y="104486"/>
                    <a:pt x="227648" y="105784"/>
                    <a:pt x="232728" y="105784"/>
                  </a:cubicBezTo>
                  <a:cubicBezTo>
                    <a:pt x="233998" y="105784"/>
                    <a:pt x="236538" y="105784"/>
                    <a:pt x="237808" y="105784"/>
                  </a:cubicBezTo>
                  <a:cubicBezTo>
                    <a:pt x="241618" y="109681"/>
                    <a:pt x="244158" y="114877"/>
                    <a:pt x="246698" y="118773"/>
                  </a:cubicBezTo>
                  <a:cubicBezTo>
                    <a:pt x="249238" y="122670"/>
                    <a:pt x="253048" y="127865"/>
                    <a:pt x="255588" y="131762"/>
                  </a:cubicBezTo>
                  <a:cubicBezTo>
                    <a:pt x="237808" y="129164"/>
                    <a:pt x="218758" y="126566"/>
                    <a:pt x="198438" y="125267"/>
                  </a:cubicBezTo>
                  <a:cubicBezTo>
                    <a:pt x="206058" y="117474"/>
                    <a:pt x="213678" y="109681"/>
                    <a:pt x="220028" y="103187"/>
                  </a:cubicBezTo>
                  <a:close/>
                  <a:moveTo>
                    <a:pt x="317236" y="98425"/>
                  </a:moveTo>
                  <a:cubicBezTo>
                    <a:pt x="325173" y="115539"/>
                    <a:pt x="329142" y="133969"/>
                    <a:pt x="331788" y="152400"/>
                  </a:cubicBezTo>
                  <a:cubicBezTo>
                    <a:pt x="319882" y="148450"/>
                    <a:pt x="306652" y="144501"/>
                    <a:pt x="292100" y="140552"/>
                  </a:cubicBezTo>
                  <a:cubicBezTo>
                    <a:pt x="301361" y="124754"/>
                    <a:pt x="310621" y="111589"/>
                    <a:pt x="317236" y="98425"/>
                  </a:cubicBezTo>
                  <a:close/>
                  <a:moveTo>
                    <a:pt x="286068" y="52387"/>
                  </a:moveTo>
                  <a:cubicBezTo>
                    <a:pt x="295205" y="61448"/>
                    <a:pt x="303037" y="71803"/>
                    <a:pt x="309563" y="84748"/>
                  </a:cubicBezTo>
                  <a:cubicBezTo>
                    <a:pt x="301731" y="98986"/>
                    <a:pt x="289984" y="117108"/>
                    <a:pt x="278236" y="136525"/>
                  </a:cubicBezTo>
                  <a:cubicBezTo>
                    <a:pt x="278236" y="136525"/>
                    <a:pt x="276931" y="136525"/>
                    <a:pt x="276931" y="136525"/>
                  </a:cubicBezTo>
                  <a:cubicBezTo>
                    <a:pt x="270404" y="127464"/>
                    <a:pt x="265183" y="119697"/>
                    <a:pt x="258657" y="110636"/>
                  </a:cubicBezTo>
                  <a:cubicBezTo>
                    <a:pt x="256046" y="106753"/>
                    <a:pt x="253436" y="102870"/>
                    <a:pt x="250825" y="98986"/>
                  </a:cubicBezTo>
                  <a:cubicBezTo>
                    <a:pt x="256046" y="93809"/>
                    <a:pt x="259962" y="86042"/>
                    <a:pt x="259962" y="78275"/>
                  </a:cubicBezTo>
                  <a:cubicBezTo>
                    <a:pt x="259962" y="75687"/>
                    <a:pt x="259962" y="73098"/>
                    <a:pt x="258657" y="70509"/>
                  </a:cubicBezTo>
                  <a:cubicBezTo>
                    <a:pt x="269099" y="62742"/>
                    <a:pt x="278236" y="57564"/>
                    <a:pt x="286068" y="52387"/>
                  </a:cubicBezTo>
                  <a:close/>
                  <a:moveTo>
                    <a:pt x="73025" y="28575"/>
                  </a:moveTo>
                  <a:cubicBezTo>
                    <a:pt x="79493" y="54655"/>
                    <a:pt x="92428" y="92472"/>
                    <a:pt x="107950" y="126377"/>
                  </a:cubicBezTo>
                  <a:cubicBezTo>
                    <a:pt x="63970" y="128985"/>
                    <a:pt x="25165" y="134201"/>
                    <a:pt x="3175" y="138113"/>
                  </a:cubicBezTo>
                  <a:cubicBezTo>
                    <a:pt x="10936" y="92472"/>
                    <a:pt x="36806" y="53351"/>
                    <a:pt x="73025" y="28575"/>
                  </a:cubicBezTo>
                  <a:close/>
                  <a:moveTo>
                    <a:pt x="203200" y="4762"/>
                  </a:moveTo>
                  <a:cubicBezTo>
                    <a:pt x="230476" y="11151"/>
                    <a:pt x="255155" y="23928"/>
                    <a:pt x="274638" y="41817"/>
                  </a:cubicBezTo>
                  <a:cubicBezTo>
                    <a:pt x="268144" y="45650"/>
                    <a:pt x="260350" y="52039"/>
                    <a:pt x="251258" y="57150"/>
                  </a:cubicBezTo>
                  <a:cubicBezTo>
                    <a:pt x="246063" y="53316"/>
                    <a:pt x="239568" y="50761"/>
                    <a:pt x="233074" y="50761"/>
                  </a:cubicBezTo>
                  <a:cubicBezTo>
                    <a:pt x="230476" y="50761"/>
                    <a:pt x="227879" y="50761"/>
                    <a:pt x="225281" y="52039"/>
                  </a:cubicBezTo>
                  <a:cubicBezTo>
                    <a:pt x="216189" y="34150"/>
                    <a:pt x="208395" y="17539"/>
                    <a:pt x="203200" y="4762"/>
                  </a:cubicBezTo>
                  <a:close/>
                  <a:moveTo>
                    <a:pt x="165260" y="0"/>
                  </a:moveTo>
                  <a:cubicBezTo>
                    <a:pt x="172957" y="0"/>
                    <a:pt x="179371" y="0"/>
                    <a:pt x="185786" y="1290"/>
                  </a:cubicBezTo>
                  <a:cubicBezTo>
                    <a:pt x="192200" y="15478"/>
                    <a:pt x="199897" y="36115"/>
                    <a:pt x="212725" y="59333"/>
                  </a:cubicBezTo>
                  <a:cubicBezTo>
                    <a:pt x="207594" y="63202"/>
                    <a:pt x="205028" y="69651"/>
                    <a:pt x="205028" y="77390"/>
                  </a:cubicBezTo>
                  <a:cubicBezTo>
                    <a:pt x="205028" y="82550"/>
                    <a:pt x="206311" y="87709"/>
                    <a:pt x="208876" y="91579"/>
                  </a:cubicBezTo>
                  <a:cubicBezTo>
                    <a:pt x="198614" y="100608"/>
                    <a:pt x="188351" y="110926"/>
                    <a:pt x="179371" y="122535"/>
                  </a:cubicBezTo>
                  <a:cubicBezTo>
                    <a:pt x="178089" y="122535"/>
                    <a:pt x="178089" y="122535"/>
                    <a:pt x="176806" y="122535"/>
                  </a:cubicBezTo>
                  <a:cubicBezTo>
                    <a:pt x="158846" y="122535"/>
                    <a:pt x="139604" y="123825"/>
                    <a:pt x="122927" y="123825"/>
                  </a:cubicBezTo>
                  <a:cubicBezTo>
                    <a:pt x="104967" y="87709"/>
                    <a:pt x="92139" y="45144"/>
                    <a:pt x="85725" y="20637"/>
                  </a:cubicBezTo>
                  <a:cubicBezTo>
                    <a:pt x="108816" y="7739"/>
                    <a:pt x="135755" y="0"/>
                    <a:pt x="165260" y="0"/>
                  </a:cubicBezTo>
                  <a:close/>
                </a:path>
              </a:pathLst>
            </a:cu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4705350" y="5661025"/>
            <a:ext cx="820738" cy="819150"/>
            <a:chOff x="4647415" y="4609707"/>
            <a:chExt cx="820132" cy="820132"/>
          </a:xfrm>
        </p:grpSpPr>
        <p:sp>
          <p:nvSpPr>
            <p:cNvPr id="12" name="椭圆 11"/>
            <p:cNvSpPr/>
            <p:nvPr/>
          </p:nvSpPr>
          <p:spPr>
            <a:xfrm>
              <a:off x="4647415" y="4609707"/>
              <a:ext cx="820132" cy="820132"/>
            </a:xfrm>
            <a:prstGeom prst="ellipse">
              <a:avLst/>
            </a:prstGeom>
            <a:noFill/>
            <a:ln>
              <a:solidFill>
                <a:srgbClr val="E3BA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07" name="computer-service_78951"/>
            <p:cNvSpPr>
              <a:spLocks noChangeAspect="1"/>
            </p:cNvSpPr>
            <p:nvPr/>
          </p:nvSpPr>
          <p:spPr>
            <a:xfrm>
              <a:off x="4828074" y="4819238"/>
              <a:ext cx="458813" cy="425831"/>
            </a:xfrm>
            <a:custGeom>
              <a:avLst/>
              <a:gdLst/>
              <a:ahLst/>
              <a:cxnLst>
                <a:cxn ang="0">
                  <a:pos x="390961" y="303050"/>
                </a:cxn>
                <a:cxn ang="0">
                  <a:pos x="379113" y="313821"/>
                </a:cxn>
                <a:cxn ang="0">
                  <a:pos x="390961" y="324591"/>
                </a:cxn>
                <a:cxn ang="0">
                  <a:pos x="402809" y="313821"/>
                </a:cxn>
                <a:cxn ang="0">
                  <a:pos x="390961" y="303050"/>
                </a:cxn>
                <a:cxn ang="0">
                  <a:pos x="355419" y="303050"/>
                </a:cxn>
                <a:cxn ang="0">
                  <a:pos x="344648" y="313821"/>
                </a:cxn>
                <a:cxn ang="0">
                  <a:pos x="355419" y="324591"/>
                </a:cxn>
                <a:cxn ang="0">
                  <a:pos x="366190" y="313821"/>
                </a:cxn>
                <a:cxn ang="0">
                  <a:pos x="355419" y="303050"/>
                </a:cxn>
                <a:cxn ang="0">
                  <a:pos x="158124" y="61796"/>
                </a:cxn>
                <a:cxn ang="0">
                  <a:pos x="192369" y="119504"/>
                </a:cxn>
                <a:cxn ang="0">
                  <a:pos x="147310" y="139342"/>
                </a:cxn>
                <a:cxn ang="0">
                  <a:pos x="118472" y="101472"/>
                </a:cxn>
                <a:cxn ang="0">
                  <a:pos x="158124" y="61796"/>
                </a:cxn>
                <a:cxn ang="0">
                  <a:pos x="345121" y="41287"/>
                </a:cxn>
                <a:cxn ang="0">
                  <a:pos x="373632" y="66198"/>
                </a:cxn>
                <a:cxn ang="0">
                  <a:pos x="346903" y="116023"/>
                </a:cxn>
                <a:cxn ang="0">
                  <a:pos x="361158" y="121361"/>
                </a:cxn>
                <a:cxn ang="0">
                  <a:pos x="393232" y="108905"/>
                </a:cxn>
                <a:cxn ang="0">
                  <a:pos x="389669" y="148053"/>
                </a:cxn>
                <a:cxn ang="0">
                  <a:pos x="305920" y="151611"/>
                </a:cxn>
                <a:cxn ang="0">
                  <a:pos x="125950" y="226348"/>
                </a:cxn>
                <a:cxn ang="0">
                  <a:pos x="102785" y="172964"/>
                </a:cxn>
                <a:cxn ang="0">
                  <a:pos x="282755" y="98229"/>
                </a:cxn>
                <a:cxn ang="0">
                  <a:pos x="329084" y="44845"/>
                </a:cxn>
                <a:cxn ang="0">
                  <a:pos x="345121" y="41287"/>
                </a:cxn>
                <a:cxn ang="0">
                  <a:pos x="253562" y="33794"/>
                </a:cxn>
                <a:cxn ang="0">
                  <a:pos x="314491" y="33794"/>
                </a:cxn>
                <a:cxn ang="0">
                  <a:pos x="281257" y="65388"/>
                </a:cxn>
                <a:cxn ang="0">
                  <a:pos x="273871" y="81183"/>
                </a:cxn>
                <a:cxn ang="0">
                  <a:pos x="249870" y="61878"/>
                </a:cxn>
                <a:cxn ang="0">
                  <a:pos x="253562" y="33794"/>
                </a:cxn>
                <a:cxn ang="0">
                  <a:pos x="25091" y="33794"/>
                </a:cxn>
                <a:cxn ang="0">
                  <a:pos x="59144" y="33794"/>
                </a:cxn>
                <a:cxn ang="0">
                  <a:pos x="62729" y="62437"/>
                </a:cxn>
                <a:cxn ang="0">
                  <a:pos x="39430" y="85709"/>
                </a:cxn>
                <a:cxn ang="0">
                  <a:pos x="43013" y="130461"/>
                </a:cxn>
                <a:cxn ang="0">
                  <a:pos x="43013" y="280832"/>
                </a:cxn>
                <a:cxn ang="0">
                  <a:pos x="53768" y="291572"/>
                </a:cxn>
                <a:cxn ang="0">
                  <a:pos x="405045" y="291572"/>
                </a:cxn>
                <a:cxn ang="0">
                  <a:pos x="415800" y="280832"/>
                </a:cxn>
                <a:cxn ang="0">
                  <a:pos x="415800" y="141202"/>
                </a:cxn>
                <a:cxn ang="0">
                  <a:pos x="415800" y="105400"/>
                </a:cxn>
                <a:cxn ang="0">
                  <a:pos x="372785" y="83918"/>
                </a:cxn>
                <a:cxn ang="0">
                  <a:pos x="381746" y="80338"/>
                </a:cxn>
                <a:cxn ang="0">
                  <a:pos x="379955" y="33794"/>
                </a:cxn>
                <a:cxn ang="0">
                  <a:pos x="433722" y="33794"/>
                </a:cxn>
                <a:cxn ang="0">
                  <a:pos x="458813" y="58856"/>
                </a:cxn>
                <a:cxn ang="0">
                  <a:pos x="458813" y="318424"/>
                </a:cxn>
                <a:cxn ang="0">
                  <a:pos x="433722" y="341696"/>
                </a:cxn>
                <a:cxn ang="0">
                  <a:pos x="272420" y="341696"/>
                </a:cxn>
                <a:cxn ang="0">
                  <a:pos x="293928" y="393609"/>
                </a:cxn>
                <a:cxn ang="0">
                  <a:pos x="304681" y="393609"/>
                </a:cxn>
                <a:cxn ang="0">
                  <a:pos x="319019" y="409721"/>
                </a:cxn>
                <a:cxn ang="0">
                  <a:pos x="304681" y="425831"/>
                </a:cxn>
                <a:cxn ang="0">
                  <a:pos x="154132" y="425831"/>
                </a:cxn>
                <a:cxn ang="0">
                  <a:pos x="139794" y="409721"/>
                </a:cxn>
                <a:cxn ang="0">
                  <a:pos x="154132" y="393609"/>
                </a:cxn>
                <a:cxn ang="0">
                  <a:pos x="164885" y="393609"/>
                </a:cxn>
                <a:cxn ang="0">
                  <a:pos x="186393" y="341696"/>
                </a:cxn>
                <a:cxn ang="0">
                  <a:pos x="25091" y="341696"/>
                </a:cxn>
                <a:cxn ang="0">
                  <a:pos x="0" y="318424"/>
                </a:cxn>
                <a:cxn ang="0">
                  <a:pos x="0" y="58856"/>
                </a:cxn>
                <a:cxn ang="0">
                  <a:pos x="25091" y="33794"/>
                </a:cxn>
                <a:cxn ang="0">
                  <a:pos x="148804" y="1"/>
                </a:cxn>
                <a:cxn ang="0">
                  <a:pos x="172232" y="362"/>
                </a:cxn>
                <a:cxn ang="0">
                  <a:pos x="181252" y="25288"/>
                </a:cxn>
                <a:cxn ang="0">
                  <a:pos x="195687" y="30629"/>
                </a:cxn>
                <a:cxn ang="0">
                  <a:pos x="240792" y="39531"/>
                </a:cxn>
                <a:cxn ang="0">
                  <a:pos x="228162" y="64457"/>
                </a:cxn>
                <a:cxn ang="0">
                  <a:pos x="235379" y="78700"/>
                </a:cxn>
                <a:cxn ang="0">
                  <a:pos x="260639" y="91163"/>
                </a:cxn>
                <a:cxn ang="0">
                  <a:pos x="210120" y="112527"/>
                </a:cxn>
                <a:cxn ang="0">
                  <a:pos x="157797" y="48434"/>
                </a:cxn>
                <a:cxn ang="0">
                  <a:pos x="103670" y="101846"/>
                </a:cxn>
                <a:cxn ang="0">
                  <a:pos x="127125" y="146356"/>
                </a:cxn>
                <a:cxn ang="0">
                  <a:pos x="80215" y="169500"/>
                </a:cxn>
                <a:cxn ang="0">
                  <a:pos x="85627" y="139234"/>
                </a:cxn>
                <a:cxn ang="0">
                  <a:pos x="80215" y="124990"/>
                </a:cxn>
                <a:cxn ang="0">
                  <a:pos x="54955" y="85821"/>
                </a:cxn>
                <a:cxn ang="0">
                  <a:pos x="80215" y="78700"/>
                </a:cxn>
                <a:cxn ang="0">
                  <a:pos x="85627" y="64457"/>
                </a:cxn>
                <a:cxn ang="0">
                  <a:pos x="94649" y="19946"/>
                </a:cxn>
                <a:cxn ang="0">
                  <a:pos x="119908" y="30629"/>
                </a:cxn>
                <a:cxn ang="0">
                  <a:pos x="134342" y="25288"/>
                </a:cxn>
                <a:cxn ang="0">
                  <a:pos x="148804" y="1"/>
                </a:cxn>
              </a:cxnLst>
              <a:rect l="0" t="0" r="0" b="0"/>
              <a:pathLst>
                <a:path w="338138" h="313831">
                  <a:moveTo>
                    <a:pt x="288132" y="223343"/>
                  </a:moveTo>
                  <a:cubicBezTo>
                    <a:pt x="283309" y="223343"/>
                    <a:pt x="279400" y="226897"/>
                    <a:pt x="279400" y="231281"/>
                  </a:cubicBezTo>
                  <a:cubicBezTo>
                    <a:pt x="279400" y="235665"/>
                    <a:pt x="283309" y="239219"/>
                    <a:pt x="288132" y="239219"/>
                  </a:cubicBezTo>
                  <a:cubicBezTo>
                    <a:pt x="292955" y="239219"/>
                    <a:pt x="296864" y="235665"/>
                    <a:pt x="296864" y="231281"/>
                  </a:cubicBezTo>
                  <a:cubicBezTo>
                    <a:pt x="296864" y="226897"/>
                    <a:pt x="292955" y="223343"/>
                    <a:pt x="288132" y="223343"/>
                  </a:cubicBezTo>
                  <a:close/>
                  <a:moveTo>
                    <a:pt x="261938" y="223343"/>
                  </a:moveTo>
                  <a:cubicBezTo>
                    <a:pt x="257554" y="223343"/>
                    <a:pt x="254000" y="226897"/>
                    <a:pt x="254000" y="231281"/>
                  </a:cubicBezTo>
                  <a:cubicBezTo>
                    <a:pt x="254000" y="235665"/>
                    <a:pt x="257554" y="239219"/>
                    <a:pt x="261938" y="239219"/>
                  </a:cubicBezTo>
                  <a:cubicBezTo>
                    <a:pt x="266322" y="239219"/>
                    <a:pt x="269876" y="235665"/>
                    <a:pt x="269876" y="231281"/>
                  </a:cubicBezTo>
                  <a:cubicBezTo>
                    <a:pt x="269876" y="226897"/>
                    <a:pt x="266322" y="223343"/>
                    <a:pt x="261938" y="223343"/>
                  </a:cubicBezTo>
                  <a:close/>
                  <a:moveTo>
                    <a:pt x="116535" y="45543"/>
                  </a:moveTo>
                  <a:cubicBezTo>
                    <a:pt x="137788" y="45543"/>
                    <a:pt x="152400" y="68137"/>
                    <a:pt x="141773" y="88073"/>
                  </a:cubicBezTo>
                  <a:cubicBezTo>
                    <a:pt x="141773" y="88073"/>
                    <a:pt x="141773" y="88073"/>
                    <a:pt x="108565" y="102693"/>
                  </a:cubicBezTo>
                  <a:cubicBezTo>
                    <a:pt x="96610" y="98706"/>
                    <a:pt x="87312" y="88073"/>
                    <a:pt x="87312" y="74783"/>
                  </a:cubicBezTo>
                  <a:cubicBezTo>
                    <a:pt x="87312" y="58834"/>
                    <a:pt x="100595" y="45543"/>
                    <a:pt x="116535" y="45543"/>
                  </a:cubicBezTo>
                  <a:close/>
                  <a:moveTo>
                    <a:pt x="254349" y="30428"/>
                  </a:moveTo>
                  <a:cubicBezTo>
                    <a:pt x="271421" y="26493"/>
                    <a:pt x="284553" y="44853"/>
                    <a:pt x="275361" y="48787"/>
                  </a:cubicBezTo>
                  <a:cubicBezTo>
                    <a:pt x="242530" y="63213"/>
                    <a:pt x="243843" y="57967"/>
                    <a:pt x="255662" y="85507"/>
                  </a:cubicBezTo>
                  <a:cubicBezTo>
                    <a:pt x="256976" y="89441"/>
                    <a:pt x="262228" y="92064"/>
                    <a:pt x="266168" y="89441"/>
                  </a:cubicBezTo>
                  <a:cubicBezTo>
                    <a:pt x="266168" y="89441"/>
                    <a:pt x="266168" y="89441"/>
                    <a:pt x="289806" y="80261"/>
                  </a:cubicBezTo>
                  <a:cubicBezTo>
                    <a:pt x="297685" y="76327"/>
                    <a:pt x="301625" y="99933"/>
                    <a:pt x="287180" y="109113"/>
                  </a:cubicBezTo>
                  <a:cubicBezTo>
                    <a:pt x="260915" y="124850"/>
                    <a:pt x="259602" y="123538"/>
                    <a:pt x="225458" y="111735"/>
                  </a:cubicBezTo>
                  <a:cubicBezTo>
                    <a:pt x="225458" y="111735"/>
                    <a:pt x="225458" y="111735"/>
                    <a:pt x="92823" y="166815"/>
                  </a:cubicBezTo>
                  <a:cubicBezTo>
                    <a:pt x="66559" y="177306"/>
                    <a:pt x="50800" y="137964"/>
                    <a:pt x="75751" y="127472"/>
                  </a:cubicBezTo>
                  <a:cubicBezTo>
                    <a:pt x="75751" y="127472"/>
                    <a:pt x="75751" y="127472"/>
                    <a:pt x="208386" y="72393"/>
                  </a:cubicBezTo>
                  <a:cubicBezTo>
                    <a:pt x="217579" y="54033"/>
                    <a:pt x="222832" y="38296"/>
                    <a:pt x="242530" y="33050"/>
                  </a:cubicBezTo>
                  <a:cubicBezTo>
                    <a:pt x="242530" y="33050"/>
                    <a:pt x="242530" y="33050"/>
                    <a:pt x="254349" y="30428"/>
                  </a:cubicBezTo>
                  <a:close/>
                  <a:moveTo>
                    <a:pt x="186871" y="24906"/>
                  </a:moveTo>
                  <a:cubicBezTo>
                    <a:pt x="186871" y="24906"/>
                    <a:pt x="186871" y="24906"/>
                    <a:pt x="231775" y="24906"/>
                  </a:cubicBezTo>
                  <a:cubicBezTo>
                    <a:pt x="220889" y="30080"/>
                    <a:pt x="212725" y="37841"/>
                    <a:pt x="207282" y="48190"/>
                  </a:cubicBezTo>
                  <a:cubicBezTo>
                    <a:pt x="207282" y="48190"/>
                    <a:pt x="207282" y="48190"/>
                    <a:pt x="201839" y="59831"/>
                  </a:cubicBezTo>
                  <a:cubicBezTo>
                    <a:pt x="200479" y="52070"/>
                    <a:pt x="193675" y="45603"/>
                    <a:pt x="184150" y="45603"/>
                  </a:cubicBezTo>
                  <a:cubicBezTo>
                    <a:pt x="190954" y="39135"/>
                    <a:pt x="190954" y="31374"/>
                    <a:pt x="186871" y="24906"/>
                  </a:cubicBezTo>
                  <a:close/>
                  <a:moveTo>
                    <a:pt x="18492" y="24906"/>
                  </a:moveTo>
                  <a:cubicBezTo>
                    <a:pt x="18492" y="24906"/>
                    <a:pt x="18492" y="24906"/>
                    <a:pt x="43588" y="24906"/>
                  </a:cubicBezTo>
                  <a:cubicBezTo>
                    <a:pt x="39626" y="32822"/>
                    <a:pt x="40946" y="40738"/>
                    <a:pt x="46230" y="46015"/>
                  </a:cubicBezTo>
                  <a:cubicBezTo>
                    <a:pt x="36984" y="46015"/>
                    <a:pt x="29059" y="53931"/>
                    <a:pt x="29059" y="63166"/>
                  </a:cubicBezTo>
                  <a:cubicBezTo>
                    <a:pt x="29059" y="82955"/>
                    <a:pt x="27738" y="89552"/>
                    <a:pt x="31700" y="96148"/>
                  </a:cubicBezTo>
                  <a:cubicBezTo>
                    <a:pt x="31700" y="96148"/>
                    <a:pt x="31700" y="96148"/>
                    <a:pt x="31700" y="206969"/>
                  </a:cubicBezTo>
                  <a:cubicBezTo>
                    <a:pt x="31700" y="210926"/>
                    <a:pt x="35663" y="214884"/>
                    <a:pt x="39626" y="214884"/>
                  </a:cubicBezTo>
                  <a:cubicBezTo>
                    <a:pt x="39626" y="214884"/>
                    <a:pt x="39626" y="214884"/>
                    <a:pt x="298512" y="214884"/>
                  </a:cubicBezTo>
                  <a:cubicBezTo>
                    <a:pt x="302475" y="214884"/>
                    <a:pt x="306438" y="210926"/>
                    <a:pt x="306438" y="206969"/>
                  </a:cubicBezTo>
                  <a:cubicBezTo>
                    <a:pt x="306438" y="206969"/>
                    <a:pt x="306438" y="206969"/>
                    <a:pt x="306438" y="104064"/>
                  </a:cubicBezTo>
                  <a:cubicBezTo>
                    <a:pt x="309079" y="96148"/>
                    <a:pt x="310400" y="86913"/>
                    <a:pt x="306438" y="77678"/>
                  </a:cubicBezTo>
                  <a:cubicBezTo>
                    <a:pt x="306438" y="59208"/>
                    <a:pt x="306438" y="61846"/>
                    <a:pt x="274737" y="61846"/>
                  </a:cubicBezTo>
                  <a:cubicBezTo>
                    <a:pt x="274737" y="61846"/>
                    <a:pt x="274737" y="61846"/>
                    <a:pt x="281341" y="59208"/>
                  </a:cubicBezTo>
                  <a:cubicBezTo>
                    <a:pt x="293229" y="53931"/>
                    <a:pt x="294550" y="38099"/>
                    <a:pt x="280021" y="24906"/>
                  </a:cubicBezTo>
                  <a:cubicBezTo>
                    <a:pt x="280021" y="24906"/>
                    <a:pt x="280021" y="24906"/>
                    <a:pt x="319646" y="24906"/>
                  </a:cubicBezTo>
                  <a:cubicBezTo>
                    <a:pt x="330213" y="24906"/>
                    <a:pt x="338138" y="34141"/>
                    <a:pt x="338138" y="43376"/>
                  </a:cubicBezTo>
                  <a:cubicBezTo>
                    <a:pt x="338138" y="43376"/>
                    <a:pt x="338138" y="43376"/>
                    <a:pt x="338138" y="234674"/>
                  </a:cubicBezTo>
                  <a:cubicBezTo>
                    <a:pt x="338138" y="243909"/>
                    <a:pt x="330213" y="251825"/>
                    <a:pt x="319646" y="251825"/>
                  </a:cubicBezTo>
                  <a:cubicBezTo>
                    <a:pt x="319646" y="251825"/>
                    <a:pt x="319646" y="251825"/>
                    <a:pt x="200769" y="251825"/>
                  </a:cubicBezTo>
                  <a:cubicBezTo>
                    <a:pt x="200769" y="251825"/>
                    <a:pt x="200769" y="251825"/>
                    <a:pt x="216620" y="290084"/>
                  </a:cubicBezTo>
                  <a:cubicBezTo>
                    <a:pt x="216620" y="290084"/>
                    <a:pt x="216620" y="290084"/>
                    <a:pt x="224545" y="290084"/>
                  </a:cubicBezTo>
                  <a:cubicBezTo>
                    <a:pt x="229828" y="290084"/>
                    <a:pt x="235112" y="295361"/>
                    <a:pt x="235112" y="301958"/>
                  </a:cubicBezTo>
                  <a:cubicBezTo>
                    <a:pt x="235112" y="308554"/>
                    <a:pt x="229828" y="313831"/>
                    <a:pt x="224545" y="313831"/>
                  </a:cubicBezTo>
                  <a:cubicBezTo>
                    <a:pt x="224545" y="313831"/>
                    <a:pt x="224545" y="313831"/>
                    <a:pt x="113593" y="313831"/>
                  </a:cubicBezTo>
                  <a:cubicBezTo>
                    <a:pt x="108310" y="313831"/>
                    <a:pt x="103026" y="308554"/>
                    <a:pt x="103026" y="301958"/>
                  </a:cubicBezTo>
                  <a:cubicBezTo>
                    <a:pt x="103026" y="295361"/>
                    <a:pt x="108310" y="290084"/>
                    <a:pt x="113593" y="290084"/>
                  </a:cubicBezTo>
                  <a:cubicBezTo>
                    <a:pt x="113593" y="290084"/>
                    <a:pt x="113593" y="290084"/>
                    <a:pt x="121518" y="290084"/>
                  </a:cubicBezTo>
                  <a:cubicBezTo>
                    <a:pt x="121518" y="290084"/>
                    <a:pt x="121518" y="290084"/>
                    <a:pt x="137369" y="251825"/>
                  </a:cubicBezTo>
                  <a:cubicBezTo>
                    <a:pt x="137369" y="251825"/>
                    <a:pt x="137369" y="251825"/>
                    <a:pt x="18492" y="251825"/>
                  </a:cubicBezTo>
                  <a:cubicBezTo>
                    <a:pt x="7925" y="251825"/>
                    <a:pt x="0" y="243909"/>
                    <a:pt x="0" y="234674"/>
                  </a:cubicBezTo>
                  <a:cubicBezTo>
                    <a:pt x="0" y="234674"/>
                    <a:pt x="0" y="234674"/>
                    <a:pt x="0" y="43376"/>
                  </a:cubicBezTo>
                  <a:cubicBezTo>
                    <a:pt x="0" y="34141"/>
                    <a:pt x="7925" y="24906"/>
                    <a:pt x="18492" y="24906"/>
                  </a:cubicBezTo>
                  <a:close/>
                  <a:moveTo>
                    <a:pt x="109666" y="1"/>
                  </a:moveTo>
                  <a:cubicBezTo>
                    <a:pt x="113718" y="21"/>
                    <a:pt x="119286" y="267"/>
                    <a:pt x="126932" y="267"/>
                  </a:cubicBezTo>
                  <a:cubicBezTo>
                    <a:pt x="134910" y="267"/>
                    <a:pt x="133580" y="10764"/>
                    <a:pt x="133580" y="18637"/>
                  </a:cubicBezTo>
                  <a:cubicBezTo>
                    <a:pt x="137569" y="19949"/>
                    <a:pt x="140229" y="21261"/>
                    <a:pt x="144218" y="22573"/>
                  </a:cubicBezTo>
                  <a:cubicBezTo>
                    <a:pt x="158845" y="6828"/>
                    <a:pt x="154855" y="8140"/>
                    <a:pt x="177460" y="29134"/>
                  </a:cubicBezTo>
                  <a:cubicBezTo>
                    <a:pt x="182779" y="35695"/>
                    <a:pt x="174801" y="40943"/>
                    <a:pt x="168152" y="47504"/>
                  </a:cubicBezTo>
                  <a:cubicBezTo>
                    <a:pt x="170812" y="50128"/>
                    <a:pt x="172142" y="54065"/>
                    <a:pt x="173471" y="58001"/>
                  </a:cubicBezTo>
                  <a:cubicBezTo>
                    <a:pt x="188098" y="58001"/>
                    <a:pt x="192087" y="55377"/>
                    <a:pt x="192087" y="67186"/>
                  </a:cubicBezTo>
                  <a:cubicBezTo>
                    <a:pt x="192087" y="67186"/>
                    <a:pt x="192087" y="67186"/>
                    <a:pt x="154855" y="82931"/>
                  </a:cubicBezTo>
                  <a:cubicBezTo>
                    <a:pt x="160174" y="58001"/>
                    <a:pt x="140229" y="35695"/>
                    <a:pt x="116294" y="35695"/>
                  </a:cubicBezTo>
                  <a:cubicBezTo>
                    <a:pt x="93689" y="35695"/>
                    <a:pt x="76403" y="52753"/>
                    <a:pt x="76403" y="75059"/>
                  </a:cubicBezTo>
                  <a:cubicBezTo>
                    <a:pt x="76403" y="88180"/>
                    <a:pt x="83052" y="101301"/>
                    <a:pt x="93689" y="107862"/>
                  </a:cubicBezTo>
                  <a:cubicBezTo>
                    <a:pt x="73744" y="117047"/>
                    <a:pt x="67095" y="118359"/>
                    <a:pt x="59117" y="124919"/>
                  </a:cubicBezTo>
                  <a:cubicBezTo>
                    <a:pt x="48479" y="114422"/>
                    <a:pt x="49809" y="115734"/>
                    <a:pt x="63106" y="102613"/>
                  </a:cubicBezTo>
                  <a:cubicBezTo>
                    <a:pt x="61776" y="98677"/>
                    <a:pt x="60447" y="96053"/>
                    <a:pt x="59117" y="92116"/>
                  </a:cubicBezTo>
                  <a:cubicBezTo>
                    <a:pt x="36512" y="92116"/>
                    <a:pt x="40501" y="94740"/>
                    <a:pt x="40501" y="63249"/>
                  </a:cubicBezTo>
                  <a:cubicBezTo>
                    <a:pt x="40501" y="55377"/>
                    <a:pt x="51139" y="58001"/>
                    <a:pt x="59117" y="58001"/>
                  </a:cubicBezTo>
                  <a:cubicBezTo>
                    <a:pt x="60447" y="54065"/>
                    <a:pt x="61776" y="50128"/>
                    <a:pt x="63106" y="47504"/>
                  </a:cubicBezTo>
                  <a:cubicBezTo>
                    <a:pt x="47150" y="31759"/>
                    <a:pt x="48479" y="35695"/>
                    <a:pt x="69755" y="14700"/>
                  </a:cubicBezTo>
                  <a:cubicBezTo>
                    <a:pt x="76403" y="8140"/>
                    <a:pt x="81722" y="17325"/>
                    <a:pt x="88370" y="22573"/>
                  </a:cubicBezTo>
                  <a:cubicBezTo>
                    <a:pt x="91030" y="21261"/>
                    <a:pt x="95019" y="19949"/>
                    <a:pt x="99008" y="18637"/>
                  </a:cubicBezTo>
                  <a:cubicBezTo>
                    <a:pt x="99008" y="1907"/>
                    <a:pt x="97512" y="-61"/>
                    <a:pt x="109666" y="1"/>
                  </a:cubicBezTo>
                  <a:close/>
                </a:path>
              </a:pathLst>
            </a:cu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22"/>
          <p:cNvGrpSpPr/>
          <p:nvPr/>
        </p:nvGrpSpPr>
        <p:grpSpPr>
          <a:xfrm>
            <a:off x="6503988" y="5673725"/>
            <a:ext cx="820737" cy="819150"/>
            <a:chOff x="6249971" y="4593534"/>
            <a:chExt cx="820132" cy="820132"/>
          </a:xfrm>
        </p:grpSpPr>
        <p:sp>
          <p:nvSpPr>
            <p:cNvPr id="13" name="椭圆 12"/>
            <p:cNvSpPr/>
            <p:nvPr/>
          </p:nvSpPr>
          <p:spPr>
            <a:xfrm>
              <a:off x="6249971" y="4593534"/>
              <a:ext cx="820132" cy="820132"/>
            </a:xfrm>
            <a:prstGeom prst="ellipse">
              <a:avLst/>
            </a:prstGeom>
            <a:noFill/>
            <a:ln>
              <a:solidFill>
                <a:srgbClr val="E3BA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10" name="browser_14575"/>
            <p:cNvSpPr>
              <a:spLocks noChangeAspect="1"/>
            </p:cNvSpPr>
            <p:nvPr/>
          </p:nvSpPr>
          <p:spPr>
            <a:xfrm>
              <a:off x="6427329" y="4792276"/>
              <a:ext cx="465416" cy="479753"/>
            </a:xfrm>
            <a:custGeom>
              <a:avLst/>
              <a:gdLst/>
              <a:ahLst/>
              <a:cxnLst>
                <a:cxn ang="0">
                  <a:pos x="224792" y="192041"/>
                </a:cxn>
                <a:cxn ang="0">
                  <a:pos x="465416" y="341503"/>
                </a:cxn>
                <a:cxn ang="0">
                  <a:pos x="369542" y="362053"/>
                </a:cxn>
                <a:cxn ang="0">
                  <a:pos x="420300" y="434916"/>
                </a:cxn>
                <a:cxn ang="0">
                  <a:pos x="416540" y="476017"/>
                </a:cxn>
                <a:cxn ang="0">
                  <a:pos x="375182" y="464808"/>
                </a:cxn>
                <a:cxn ang="0">
                  <a:pos x="324426" y="391946"/>
                </a:cxn>
                <a:cxn ang="0">
                  <a:pos x="273668" y="474149"/>
                </a:cxn>
                <a:cxn ang="0">
                  <a:pos x="219152" y="195778"/>
                </a:cxn>
                <a:cxn ang="0">
                  <a:pos x="224792" y="192041"/>
                </a:cxn>
                <a:cxn ang="0">
                  <a:pos x="409090" y="137818"/>
                </a:cxn>
                <a:cxn ang="0">
                  <a:pos x="384782" y="154455"/>
                </a:cxn>
                <a:cxn ang="0">
                  <a:pos x="399741" y="213608"/>
                </a:cxn>
                <a:cxn ang="0">
                  <a:pos x="429656" y="259819"/>
                </a:cxn>
                <a:cxn ang="0">
                  <a:pos x="431526" y="230243"/>
                </a:cxn>
                <a:cxn ang="0">
                  <a:pos x="409090" y="137818"/>
                </a:cxn>
                <a:cxn ang="0">
                  <a:pos x="228383" y="0"/>
                </a:cxn>
                <a:cxn ang="0">
                  <a:pos x="458637" y="230448"/>
                </a:cxn>
                <a:cxn ang="0">
                  <a:pos x="447406" y="301644"/>
                </a:cxn>
                <a:cxn ang="0">
                  <a:pos x="344446" y="236070"/>
                </a:cxn>
                <a:cxn ang="0">
                  <a:pos x="368782" y="198597"/>
                </a:cxn>
                <a:cxn ang="0">
                  <a:pos x="348190" y="134896"/>
                </a:cxn>
                <a:cxn ang="0">
                  <a:pos x="290159" y="89931"/>
                </a:cxn>
                <a:cxn ang="0">
                  <a:pos x="265822" y="31851"/>
                </a:cxn>
                <a:cxn ang="0">
                  <a:pos x="228383" y="28103"/>
                </a:cxn>
                <a:cxn ang="0">
                  <a:pos x="106703" y="69322"/>
                </a:cxn>
                <a:cxn ang="0">
                  <a:pos x="123552" y="123654"/>
                </a:cxn>
                <a:cxn ang="0">
                  <a:pos x="76752" y="159252"/>
                </a:cxn>
                <a:cxn ang="0">
                  <a:pos x="76752" y="200472"/>
                </a:cxn>
                <a:cxn ang="0">
                  <a:pos x="84239" y="224828"/>
                </a:cxn>
                <a:cxn ang="0">
                  <a:pos x="29952" y="258551"/>
                </a:cxn>
                <a:cxn ang="0">
                  <a:pos x="50544" y="324126"/>
                </a:cxn>
                <a:cxn ang="0">
                  <a:pos x="84239" y="271666"/>
                </a:cxn>
                <a:cxn ang="0">
                  <a:pos x="127295" y="282908"/>
                </a:cxn>
                <a:cxn ang="0">
                  <a:pos x="174094" y="307264"/>
                </a:cxn>
                <a:cxn ang="0">
                  <a:pos x="136655" y="354103"/>
                </a:cxn>
                <a:cxn ang="0">
                  <a:pos x="123552" y="402816"/>
                </a:cxn>
                <a:cxn ang="0">
                  <a:pos x="228383" y="432792"/>
                </a:cxn>
                <a:cxn ang="0">
                  <a:pos x="237743" y="430920"/>
                </a:cxn>
                <a:cxn ang="0">
                  <a:pos x="243359" y="459023"/>
                </a:cxn>
                <a:cxn ang="0">
                  <a:pos x="228383" y="460896"/>
                </a:cxn>
                <a:cxn ang="0">
                  <a:pos x="0" y="230448"/>
                </a:cxn>
                <a:cxn ang="0">
                  <a:pos x="228383" y="0"/>
                </a:cxn>
              </a:cxnLst>
              <a:rect l="0" t="0" r="0" b="0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23"/>
          <p:cNvGrpSpPr/>
          <p:nvPr/>
        </p:nvGrpSpPr>
        <p:grpSpPr>
          <a:xfrm>
            <a:off x="8135938" y="5648325"/>
            <a:ext cx="819150" cy="819150"/>
            <a:chOff x="8135332" y="4609707"/>
            <a:chExt cx="820132" cy="820132"/>
          </a:xfrm>
        </p:grpSpPr>
        <p:sp>
          <p:nvSpPr>
            <p:cNvPr id="14" name="椭圆 13"/>
            <p:cNvSpPr/>
            <p:nvPr/>
          </p:nvSpPr>
          <p:spPr>
            <a:xfrm>
              <a:off x="8135332" y="4609707"/>
              <a:ext cx="820132" cy="820132"/>
            </a:xfrm>
            <a:prstGeom prst="ellipse">
              <a:avLst/>
            </a:prstGeom>
            <a:noFill/>
            <a:ln>
              <a:solidFill>
                <a:srgbClr val="E3BA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13" name="book_118069"/>
            <p:cNvSpPr>
              <a:spLocks noChangeAspect="1"/>
            </p:cNvSpPr>
            <p:nvPr/>
          </p:nvSpPr>
          <p:spPr>
            <a:xfrm>
              <a:off x="8330131" y="4819238"/>
              <a:ext cx="430533" cy="426413"/>
            </a:xfrm>
            <a:custGeom>
              <a:avLst/>
              <a:gdLst/>
              <a:ahLst/>
              <a:cxnLst>
                <a:cxn ang="0">
                  <a:pos x="314145" y="264175"/>
                </a:cxn>
                <a:cxn ang="0">
                  <a:pos x="278032" y="278032"/>
                </a:cxn>
                <a:cxn ang="0">
                  <a:pos x="278032" y="350257"/>
                </a:cxn>
                <a:cxn ang="0">
                  <a:pos x="350257" y="350257"/>
                </a:cxn>
                <a:cxn ang="0">
                  <a:pos x="350257" y="278032"/>
                </a:cxn>
                <a:cxn ang="0">
                  <a:pos x="314145" y="264175"/>
                </a:cxn>
                <a:cxn ang="0">
                  <a:pos x="111238" y="260499"/>
                </a:cxn>
                <a:cxn ang="0">
                  <a:pos x="177157" y="269512"/>
                </a:cxn>
                <a:cxn ang="0">
                  <a:pos x="172151" y="288395"/>
                </a:cxn>
                <a:cxn ang="0">
                  <a:pos x="50325" y="288395"/>
                </a:cxn>
                <a:cxn ang="0">
                  <a:pos x="45319" y="269512"/>
                </a:cxn>
                <a:cxn ang="0">
                  <a:pos x="111238" y="260499"/>
                </a:cxn>
                <a:cxn ang="0">
                  <a:pos x="111644" y="195009"/>
                </a:cxn>
                <a:cxn ang="0">
                  <a:pos x="177157" y="205310"/>
                </a:cxn>
                <a:cxn ang="0">
                  <a:pos x="172165" y="222476"/>
                </a:cxn>
                <a:cxn ang="0">
                  <a:pos x="50706" y="222476"/>
                </a:cxn>
                <a:cxn ang="0">
                  <a:pos x="47379" y="205310"/>
                </a:cxn>
                <a:cxn ang="0">
                  <a:pos x="111644" y="195009"/>
                </a:cxn>
                <a:cxn ang="0">
                  <a:pos x="316204" y="192986"/>
                </a:cxn>
                <a:cxn ang="0">
                  <a:pos x="383153" y="203395"/>
                </a:cxn>
                <a:cxn ang="0">
                  <a:pos x="379764" y="222476"/>
                </a:cxn>
                <a:cxn ang="0">
                  <a:pos x="256035" y="222476"/>
                </a:cxn>
                <a:cxn ang="0">
                  <a:pos x="249255" y="203395"/>
                </a:cxn>
                <a:cxn ang="0">
                  <a:pos x="316204" y="192986"/>
                </a:cxn>
                <a:cxn ang="0">
                  <a:pos x="111644" y="129091"/>
                </a:cxn>
                <a:cxn ang="0">
                  <a:pos x="177157" y="139391"/>
                </a:cxn>
                <a:cxn ang="0">
                  <a:pos x="172165" y="156557"/>
                </a:cxn>
                <a:cxn ang="0">
                  <a:pos x="50706" y="156557"/>
                </a:cxn>
                <a:cxn ang="0">
                  <a:pos x="47379" y="139391"/>
                </a:cxn>
                <a:cxn ang="0">
                  <a:pos x="111644" y="129091"/>
                </a:cxn>
                <a:cxn ang="0">
                  <a:pos x="316204" y="128661"/>
                </a:cxn>
                <a:cxn ang="0">
                  <a:pos x="383153" y="137674"/>
                </a:cxn>
                <a:cxn ang="0">
                  <a:pos x="379764" y="156557"/>
                </a:cxn>
                <a:cxn ang="0">
                  <a:pos x="254340" y="156557"/>
                </a:cxn>
                <a:cxn ang="0">
                  <a:pos x="249255" y="137674"/>
                </a:cxn>
                <a:cxn ang="0">
                  <a:pos x="316204" y="128661"/>
                </a:cxn>
                <a:cxn ang="0">
                  <a:pos x="316204" y="63208"/>
                </a:cxn>
                <a:cxn ang="0">
                  <a:pos x="383153" y="73616"/>
                </a:cxn>
                <a:cxn ang="0">
                  <a:pos x="379764" y="92698"/>
                </a:cxn>
                <a:cxn ang="0">
                  <a:pos x="256035" y="92698"/>
                </a:cxn>
                <a:cxn ang="0">
                  <a:pos x="249255" y="73616"/>
                </a:cxn>
                <a:cxn ang="0">
                  <a:pos x="316204" y="63208"/>
                </a:cxn>
                <a:cxn ang="0">
                  <a:pos x="111238" y="63172"/>
                </a:cxn>
                <a:cxn ang="0">
                  <a:pos x="177157" y="73472"/>
                </a:cxn>
                <a:cxn ang="0">
                  <a:pos x="172151" y="90638"/>
                </a:cxn>
                <a:cxn ang="0">
                  <a:pos x="50325" y="90638"/>
                </a:cxn>
                <a:cxn ang="0">
                  <a:pos x="45319" y="73472"/>
                </a:cxn>
                <a:cxn ang="0">
                  <a:pos x="111238" y="63172"/>
                </a:cxn>
                <a:cxn ang="0">
                  <a:pos x="318926" y="16480"/>
                </a:cxn>
                <a:cxn ang="0">
                  <a:pos x="222476" y="36612"/>
                </a:cxn>
                <a:cxn ang="0">
                  <a:pos x="222476" y="341954"/>
                </a:cxn>
                <a:cxn ang="0">
                  <a:pos x="249549" y="333566"/>
                </a:cxn>
                <a:cxn ang="0">
                  <a:pos x="266472" y="266457"/>
                </a:cxn>
                <a:cxn ang="0">
                  <a:pos x="362922" y="266457"/>
                </a:cxn>
                <a:cxn ang="0">
                  <a:pos x="381535" y="333566"/>
                </a:cxn>
                <a:cxn ang="0">
                  <a:pos x="411993" y="341954"/>
                </a:cxn>
                <a:cxn ang="0">
                  <a:pos x="411993" y="36612"/>
                </a:cxn>
                <a:cxn ang="0">
                  <a:pos x="318926" y="16480"/>
                </a:cxn>
                <a:cxn ang="0">
                  <a:pos x="110208" y="16480"/>
                </a:cxn>
                <a:cxn ang="0">
                  <a:pos x="16480" y="36612"/>
                </a:cxn>
                <a:cxn ang="0">
                  <a:pos x="16480" y="341954"/>
                </a:cxn>
                <a:cxn ang="0">
                  <a:pos x="110208" y="323499"/>
                </a:cxn>
                <a:cxn ang="0">
                  <a:pos x="203937" y="341954"/>
                </a:cxn>
                <a:cxn ang="0">
                  <a:pos x="203937" y="36612"/>
                </a:cxn>
                <a:cxn ang="0">
                  <a:pos x="110208" y="16480"/>
                </a:cxn>
                <a:cxn ang="0">
                  <a:pos x="112678" y="0"/>
                </a:cxn>
                <a:cxn ang="0">
                  <a:pos x="215267" y="20145"/>
                </a:cxn>
                <a:cxn ang="0">
                  <a:pos x="317855" y="0"/>
                </a:cxn>
                <a:cxn ang="0">
                  <a:pos x="423806" y="21825"/>
                </a:cxn>
                <a:cxn ang="0">
                  <a:pos x="430533" y="30219"/>
                </a:cxn>
                <a:cxn ang="0">
                  <a:pos x="430533" y="355905"/>
                </a:cxn>
                <a:cxn ang="0">
                  <a:pos x="418761" y="364298"/>
                </a:cxn>
                <a:cxn ang="0">
                  <a:pos x="375035" y="349189"/>
                </a:cxn>
                <a:cxn ang="0">
                  <a:pos x="369989" y="355905"/>
                </a:cxn>
                <a:cxn ang="0">
                  <a:pos x="427170" y="412983"/>
                </a:cxn>
                <a:cxn ang="0">
                  <a:pos x="413716" y="426413"/>
                </a:cxn>
                <a:cxn ang="0">
                  <a:pos x="356535" y="369335"/>
                </a:cxn>
                <a:cxn ang="0">
                  <a:pos x="267402" y="362620"/>
                </a:cxn>
                <a:cxn ang="0">
                  <a:pos x="257310" y="350867"/>
                </a:cxn>
                <a:cxn ang="0">
                  <a:pos x="216948" y="364298"/>
                </a:cxn>
                <a:cxn ang="0">
                  <a:pos x="211903" y="364298"/>
                </a:cxn>
                <a:cxn ang="0">
                  <a:pos x="110997" y="342474"/>
                </a:cxn>
                <a:cxn ang="0">
                  <a:pos x="11772" y="364298"/>
                </a:cxn>
                <a:cxn ang="0">
                  <a:pos x="0" y="355905"/>
                </a:cxn>
                <a:cxn ang="0">
                  <a:pos x="0" y="30219"/>
                </a:cxn>
                <a:cxn ang="0">
                  <a:pos x="6727" y="21825"/>
                </a:cxn>
                <a:cxn ang="0">
                  <a:pos x="112678" y="0"/>
                </a:cxn>
              </a:cxnLst>
              <a:rect l="0" t="0" r="0" b="0"/>
              <a:pathLst>
                <a:path w="331788" h="328613">
                  <a:moveTo>
                    <a:pt x="242094" y="203585"/>
                  </a:moveTo>
                  <a:cubicBezTo>
                    <a:pt x="232062" y="203585"/>
                    <a:pt x="222031" y="207145"/>
                    <a:pt x="214264" y="214264"/>
                  </a:cubicBezTo>
                  <a:cubicBezTo>
                    <a:pt x="200025" y="229797"/>
                    <a:pt x="200025" y="254391"/>
                    <a:pt x="214264" y="269924"/>
                  </a:cubicBezTo>
                  <a:cubicBezTo>
                    <a:pt x="229797" y="284163"/>
                    <a:pt x="254391" y="284163"/>
                    <a:pt x="269924" y="269924"/>
                  </a:cubicBezTo>
                  <a:cubicBezTo>
                    <a:pt x="284163" y="254391"/>
                    <a:pt x="284163" y="229797"/>
                    <a:pt x="269924" y="214264"/>
                  </a:cubicBezTo>
                  <a:cubicBezTo>
                    <a:pt x="262158" y="207145"/>
                    <a:pt x="252126" y="203585"/>
                    <a:pt x="242094" y="203585"/>
                  </a:cubicBezTo>
                  <a:close/>
                  <a:moveTo>
                    <a:pt x="85725" y="200752"/>
                  </a:moveTo>
                  <a:cubicBezTo>
                    <a:pt x="102122" y="200752"/>
                    <a:pt x="118520" y="203067"/>
                    <a:pt x="136525" y="207698"/>
                  </a:cubicBezTo>
                  <a:cubicBezTo>
                    <a:pt x="136525" y="207698"/>
                    <a:pt x="136525" y="207698"/>
                    <a:pt x="132667" y="222250"/>
                  </a:cubicBezTo>
                  <a:cubicBezTo>
                    <a:pt x="99229" y="211667"/>
                    <a:pt x="72221" y="211667"/>
                    <a:pt x="38783" y="222250"/>
                  </a:cubicBezTo>
                  <a:cubicBezTo>
                    <a:pt x="38783" y="222250"/>
                    <a:pt x="38783" y="222250"/>
                    <a:pt x="34925" y="207698"/>
                  </a:cubicBezTo>
                  <a:cubicBezTo>
                    <a:pt x="52930" y="203067"/>
                    <a:pt x="69327" y="200752"/>
                    <a:pt x="85725" y="200752"/>
                  </a:cubicBezTo>
                  <a:close/>
                  <a:moveTo>
                    <a:pt x="86038" y="150283"/>
                  </a:moveTo>
                  <a:cubicBezTo>
                    <a:pt x="102226" y="150283"/>
                    <a:pt x="118574" y="152929"/>
                    <a:pt x="136525" y="158221"/>
                  </a:cubicBezTo>
                  <a:cubicBezTo>
                    <a:pt x="136525" y="158221"/>
                    <a:pt x="136525" y="158221"/>
                    <a:pt x="132678" y="171450"/>
                  </a:cubicBezTo>
                  <a:cubicBezTo>
                    <a:pt x="99341" y="162190"/>
                    <a:pt x="72414" y="162190"/>
                    <a:pt x="39076" y="171450"/>
                  </a:cubicBezTo>
                  <a:cubicBezTo>
                    <a:pt x="39076" y="171450"/>
                    <a:pt x="39076" y="171450"/>
                    <a:pt x="36512" y="158221"/>
                  </a:cubicBezTo>
                  <a:cubicBezTo>
                    <a:pt x="53822" y="152929"/>
                    <a:pt x="69850" y="150283"/>
                    <a:pt x="86038" y="150283"/>
                  </a:cubicBezTo>
                  <a:close/>
                  <a:moveTo>
                    <a:pt x="243681" y="148724"/>
                  </a:moveTo>
                  <a:cubicBezTo>
                    <a:pt x="260335" y="148724"/>
                    <a:pt x="276989" y="151398"/>
                    <a:pt x="295275" y="156745"/>
                  </a:cubicBezTo>
                  <a:cubicBezTo>
                    <a:pt x="295275" y="156745"/>
                    <a:pt x="295275" y="156745"/>
                    <a:pt x="292663" y="171450"/>
                  </a:cubicBezTo>
                  <a:cubicBezTo>
                    <a:pt x="257396" y="162092"/>
                    <a:pt x="231272" y="162092"/>
                    <a:pt x="197312" y="171450"/>
                  </a:cubicBezTo>
                  <a:cubicBezTo>
                    <a:pt x="197312" y="171450"/>
                    <a:pt x="197312" y="171450"/>
                    <a:pt x="192087" y="156745"/>
                  </a:cubicBezTo>
                  <a:cubicBezTo>
                    <a:pt x="210374" y="151398"/>
                    <a:pt x="227027" y="148724"/>
                    <a:pt x="243681" y="148724"/>
                  </a:cubicBezTo>
                  <a:close/>
                  <a:moveTo>
                    <a:pt x="86038" y="99483"/>
                  </a:moveTo>
                  <a:cubicBezTo>
                    <a:pt x="102226" y="99483"/>
                    <a:pt x="118574" y="102129"/>
                    <a:pt x="136525" y="107421"/>
                  </a:cubicBezTo>
                  <a:cubicBezTo>
                    <a:pt x="136525" y="107421"/>
                    <a:pt x="136525" y="107421"/>
                    <a:pt x="132678" y="120650"/>
                  </a:cubicBezTo>
                  <a:cubicBezTo>
                    <a:pt x="99341" y="111390"/>
                    <a:pt x="72414" y="111390"/>
                    <a:pt x="39076" y="120650"/>
                  </a:cubicBezTo>
                  <a:cubicBezTo>
                    <a:pt x="39076" y="120650"/>
                    <a:pt x="39076" y="120650"/>
                    <a:pt x="36512" y="107421"/>
                  </a:cubicBezTo>
                  <a:cubicBezTo>
                    <a:pt x="53822" y="102129"/>
                    <a:pt x="69850" y="99483"/>
                    <a:pt x="86038" y="99483"/>
                  </a:cubicBezTo>
                  <a:close/>
                  <a:moveTo>
                    <a:pt x="243681" y="99152"/>
                  </a:moveTo>
                  <a:cubicBezTo>
                    <a:pt x="260335" y="99152"/>
                    <a:pt x="276989" y="101467"/>
                    <a:pt x="295275" y="106098"/>
                  </a:cubicBezTo>
                  <a:cubicBezTo>
                    <a:pt x="295275" y="106098"/>
                    <a:pt x="295275" y="106098"/>
                    <a:pt x="292663" y="120650"/>
                  </a:cubicBezTo>
                  <a:cubicBezTo>
                    <a:pt x="257396" y="111390"/>
                    <a:pt x="231272" y="111390"/>
                    <a:pt x="196006" y="120650"/>
                  </a:cubicBezTo>
                  <a:cubicBezTo>
                    <a:pt x="196006" y="120650"/>
                    <a:pt x="196006" y="120650"/>
                    <a:pt x="192087" y="106098"/>
                  </a:cubicBezTo>
                  <a:cubicBezTo>
                    <a:pt x="210374" y="101467"/>
                    <a:pt x="227027" y="99152"/>
                    <a:pt x="243681" y="99152"/>
                  </a:cubicBezTo>
                  <a:close/>
                  <a:moveTo>
                    <a:pt x="243681" y="48711"/>
                  </a:moveTo>
                  <a:cubicBezTo>
                    <a:pt x="260335" y="48711"/>
                    <a:pt x="276989" y="51385"/>
                    <a:pt x="295275" y="56732"/>
                  </a:cubicBezTo>
                  <a:cubicBezTo>
                    <a:pt x="295275" y="56732"/>
                    <a:pt x="295275" y="56732"/>
                    <a:pt x="292663" y="71437"/>
                  </a:cubicBezTo>
                  <a:cubicBezTo>
                    <a:pt x="257396" y="60742"/>
                    <a:pt x="231272" y="60742"/>
                    <a:pt x="197312" y="71437"/>
                  </a:cubicBezTo>
                  <a:cubicBezTo>
                    <a:pt x="197312" y="71437"/>
                    <a:pt x="197312" y="71437"/>
                    <a:pt x="192087" y="56732"/>
                  </a:cubicBezTo>
                  <a:cubicBezTo>
                    <a:pt x="210374" y="51385"/>
                    <a:pt x="227027" y="48711"/>
                    <a:pt x="243681" y="48711"/>
                  </a:cubicBezTo>
                  <a:close/>
                  <a:moveTo>
                    <a:pt x="85725" y="48683"/>
                  </a:moveTo>
                  <a:cubicBezTo>
                    <a:pt x="102122" y="48683"/>
                    <a:pt x="118520" y="51329"/>
                    <a:pt x="136525" y="56621"/>
                  </a:cubicBezTo>
                  <a:cubicBezTo>
                    <a:pt x="136525" y="56621"/>
                    <a:pt x="136525" y="56621"/>
                    <a:pt x="132667" y="69850"/>
                  </a:cubicBezTo>
                  <a:cubicBezTo>
                    <a:pt x="99229" y="60590"/>
                    <a:pt x="72221" y="60590"/>
                    <a:pt x="38783" y="69850"/>
                  </a:cubicBezTo>
                  <a:lnTo>
                    <a:pt x="34925" y="56621"/>
                  </a:lnTo>
                  <a:cubicBezTo>
                    <a:pt x="52930" y="51329"/>
                    <a:pt x="69327" y="48683"/>
                    <a:pt x="85725" y="48683"/>
                  </a:cubicBezTo>
                  <a:close/>
                  <a:moveTo>
                    <a:pt x="245779" y="12700"/>
                  </a:moveTo>
                  <a:cubicBezTo>
                    <a:pt x="224915" y="12700"/>
                    <a:pt x="201443" y="16579"/>
                    <a:pt x="171450" y="28215"/>
                  </a:cubicBezTo>
                  <a:cubicBezTo>
                    <a:pt x="171450" y="28215"/>
                    <a:pt x="171450" y="28215"/>
                    <a:pt x="171450" y="263525"/>
                  </a:cubicBezTo>
                  <a:cubicBezTo>
                    <a:pt x="176666" y="262232"/>
                    <a:pt x="185794" y="259646"/>
                    <a:pt x="192314" y="257061"/>
                  </a:cubicBezTo>
                  <a:cubicBezTo>
                    <a:pt x="185794" y="238960"/>
                    <a:pt x="191010" y="219566"/>
                    <a:pt x="205355" y="205344"/>
                  </a:cubicBezTo>
                  <a:cubicBezTo>
                    <a:pt x="226219" y="184657"/>
                    <a:pt x="258819" y="184657"/>
                    <a:pt x="279684" y="205344"/>
                  </a:cubicBezTo>
                  <a:cubicBezTo>
                    <a:pt x="294028" y="218273"/>
                    <a:pt x="299244" y="238960"/>
                    <a:pt x="294028" y="257061"/>
                  </a:cubicBezTo>
                  <a:cubicBezTo>
                    <a:pt x="301852" y="258353"/>
                    <a:pt x="312284" y="262232"/>
                    <a:pt x="317500" y="263525"/>
                  </a:cubicBezTo>
                  <a:lnTo>
                    <a:pt x="317500" y="28215"/>
                  </a:lnTo>
                  <a:cubicBezTo>
                    <a:pt x="288812" y="17872"/>
                    <a:pt x="266643" y="12700"/>
                    <a:pt x="245779" y="12700"/>
                  </a:cubicBezTo>
                  <a:close/>
                  <a:moveTo>
                    <a:pt x="84931" y="12700"/>
                  </a:moveTo>
                  <a:cubicBezTo>
                    <a:pt x="63004" y="12700"/>
                    <a:pt x="42366" y="17872"/>
                    <a:pt x="12700" y="28215"/>
                  </a:cubicBezTo>
                  <a:cubicBezTo>
                    <a:pt x="12700" y="28215"/>
                    <a:pt x="12700" y="28215"/>
                    <a:pt x="12700" y="263525"/>
                  </a:cubicBezTo>
                  <a:cubicBezTo>
                    <a:pt x="41077" y="254475"/>
                    <a:pt x="63004" y="249303"/>
                    <a:pt x="84931" y="249303"/>
                  </a:cubicBezTo>
                  <a:cubicBezTo>
                    <a:pt x="106859" y="249303"/>
                    <a:pt x="128786" y="254475"/>
                    <a:pt x="157163" y="263525"/>
                  </a:cubicBezTo>
                  <a:lnTo>
                    <a:pt x="157163" y="28215"/>
                  </a:lnTo>
                  <a:cubicBezTo>
                    <a:pt x="128786" y="17872"/>
                    <a:pt x="106859" y="12700"/>
                    <a:pt x="84931" y="12700"/>
                  </a:cubicBezTo>
                  <a:close/>
                  <a:moveTo>
                    <a:pt x="86835" y="0"/>
                  </a:moveTo>
                  <a:cubicBezTo>
                    <a:pt x="110164" y="0"/>
                    <a:pt x="133493" y="5175"/>
                    <a:pt x="165894" y="15525"/>
                  </a:cubicBezTo>
                  <a:cubicBezTo>
                    <a:pt x="198295" y="5175"/>
                    <a:pt x="221624" y="0"/>
                    <a:pt x="244953" y="0"/>
                  </a:cubicBezTo>
                  <a:cubicBezTo>
                    <a:pt x="269578" y="0"/>
                    <a:pt x="294203" y="5175"/>
                    <a:pt x="326604" y="16819"/>
                  </a:cubicBezTo>
                  <a:cubicBezTo>
                    <a:pt x="329196" y="18113"/>
                    <a:pt x="331788" y="20700"/>
                    <a:pt x="331788" y="23288"/>
                  </a:cubicBezTo>
                  <a:cubicBezTo>
                    <a:pt x="331788" y="23288"/>
                    <a:pt x="331788" y="23288"/>
                    <a:pt x="331788" y="274276"/>
                  </a:cubicBezTo>
                  <a:cubicBezTo>
                    <a:pt x="331788" y="280744"/>
                    <a:pt x="325308" y="280744"/>
                    <a:pt x="322716" y="280744"/>
                  </a:cubicBezTo>
                  <a:cubicBezTo>
                    <a:pt x="313643" y="276863"/>
                    <a:pt x="299387" y="272982"/>
                    <a:pt x="289019" y="269101"/>
                  </a:cubicBezTo>
                  <a:cubicBezTo>
                    <a:pt x="287723" y="271688"/>
                    <a:pt x="286427" y="272982"/>
                    <a:pt x="285130" y="274276"/>
                  </a:cubicBezTo>
                  <a:cubicBezTo>
                    <a:pt x="285130" y="274276"/>
                    <a:pt x="285130" y="274276"/>
                    <a:pt x="329196" y="318263"/>
                  </a:cubicBezTo>
                  <a:cubicBezTo>
                    <a:pt x="329196" y="318263"/>
                    <a:pt x="329196" y="318263"/>
                    <a:pt x="318828" y="328613"/>
                  </a:cubicBezTo>
                  <a:cubicBezTo>
                    <a:pt x="318828" y="328613"/>
                    <a:pt x="318828" y="328613"/>
                    <a:pt x="274762" y="284626"/>
                  </a:cubicBezTo>
                  <a:cubicBezTo>
                    <a:pt x="254025" y="300151"/>
                    <a:pt x="224216" y="298857"/>
                    <a:pt x="206072" y="279451"/>
                  </a:cubicBezTo>
                  <a:cubicBezTo>
                    <a:pt x="202183" y="276863"/>
                    <a:pt x="200887" y="274276"/>
                    <a:pt x="198295" y="270394"/>
                  </a:cubicBezTo>
                  <a:cubicBezTo>
                    <a:pt x="189223" y="272982"/>
                    <a:pt x="174966" y="278157"/>
                    <a:pt x="167190" y="280744"/>
                  </a:cubicBezTo>
                  <a:cubicBezTo>
                    <a:pt x="165894" y="280744"/>
                    <a:pt x="164598" y="280744"/>
                    <a:pt x="163302" y="280744"/>
                  </a:cubicBezTo>
                  <a:cubicBezTo>
                    <a:pt x="130901" y="269101"/>
                    <a:pt x="108868" y="263926"/>
                    <a:pt x="85539" y="263926"/>
                  </a:cubicBezTo>
                  <a:cubicBezTo>
                    <a:pt x="63506" y="263926"/>
                    <a:pt x="40177" y="269101"/>
                    <a:pt x="9072" y="280744"/>
                  </a:cubicBezTo>
                  <a:cubicBezTo>
                    <a:pt x="6480" y="280744"/>
                    <a:pt x="0" y="280744"/>
                    <a:pt x="0" y="274276"/>
                  </a:cubicBezTo>
                  <a:cubicBezTo>
                    <a:pt x="0" y="274276"/>
                    <a:pt x="0" y="274276"/>
                    <a:pt x="0" y="23288"/>
                  </a:cubicBezTo>
                  <a:cubicBezTo>
                    <a:pt x="0" y="20700"/>
                    <a:pt x="2592" y="18113"/>
                    <a:pt x="5184" y="16819"/>
                  </a:cubicBezTo>
                  <a:cubicBezTo>
                    <a:pt x="37585" y="5175"/>
                    <a:pt x="62210" y="0"/>
                    <a:pt x="86835" y="0"/>
                  </a:cubicBezTo>
                  <a:close/>
                </a:path>
              </a:pathLst>
            </a:custGeom>
            <a:blipFill rotWithShape="1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21600000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8" presetClass="emp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21600000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0400" y="1130300"/>
            <a:ext cx="4843463" cy="584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2) </a:t>
            </a:r>
            <a:r>
              <a:rPr lang="zh-CN" altLang="en-US" sz="32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User interface design</a:t>
            </a:r>
          </a:p>
        </p:txBody>
      </p:sp>
      <p:pic>
        <p:nvPicPr>
          <p:cNvPr id="17410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313" y="515938"/>
            <a:ext cx="4292600" cy="5826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60400" y="190500"/>
            <a:ext cx="39687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2.C Design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660400" y="1130300"/>
            <a:ext cx="50800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28600" indent="-228600"/>
            <a:r>
              <a:rPr lang="en-US" sz="32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3) Sequence design</a:t>
            </a:r>
            <a:endParaRPr lang="en-US" altLang="en-US" sz="3200" noProof="1">
              <a:solidFill>
                <a:schemeClr val="accent4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8434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388" y="369888"/>
            <a:ext cx="6969125" cy="6118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60400" y="190500"/>
            <a:ext cx="39687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2.C Design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660400" y="1130300"/>
            <a:ext cx="50800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sz="32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4) Class design</a:t>
            </a:r>
            <a:endParaRPr lang="en-US" altLang="en-US" sz="3200" noProof="1">
              <a:solidFill>
                <a:schemeClr val="accent4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0400" y="190500"/>
            <a:ext cx="39687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2.C Design</a:t>
            </a:r>
          </a:p>
        </p:txBody>
      </p:sp>
      <p:pic>
        <p:nvPicPr>
          <p:cNvPr id="19459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0" y="349250"/>
            <a:ext cx="5735638" cy="6302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660400" y="1130300"/>
            <a:ext cx="50800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28600" indent="-228600"/>
            <a:r>
              <a:rPr lang="en-US" sz="32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5) Architecture design</a:t>
            </a:r>
            <a:endParaRPr lang="en-US" altLang="en-US" sz="3200" noProof="1">
              <a:solidFill>
                <a:schemeClr val="accent4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0482" name="图片 4"/>
          <p:cNvPicPr>
            <a:picLocks noChangeAspect="1"/>
          </p:cNvPicPr>
          <p:nvPr/>
        </p:nvPicPr>
        <p:blipFill>
          <a:blip r:embed="rId2"/>
          <a:srcRect r="13004" b="5019"/>
          <a:stretch>
            <a:fillRect/>
          </a:stretch>
        </p:blipFill>
        <p:spPr>
          <a:xfrm>
            <a:off x="6592888" y="165100"/>
            <a:ext cx="4440237" cy="652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60400" y="190500"/>
            <a:ext cx="39687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2.C Design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660400" y="1130300"/>
            <a:ext cx="50800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sz="32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  <a:r>
              <a:rPr lang="zh-CN" sz="32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r>
              <a:rPr lang="en-US" sz="32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Detail design</a:t>
            </a:r>
            <a:endParaRPr lang="en-US" altLang="en-US" sz="3200" noProof="1">
              <a:solidFill>
                <a:schemeClr val="accent4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1506" name="图片 3"/>
          <p:cNvPicPr>
            <a:picLocks noChangeAspect="1"/>
          </p:cNvPicPr>
          <p:nvPr/>
        </p:nvPicPr>
        <p:blipFill>
          <a:blip r:embed="rId2"/>
          <a:srcRect t="1440"/>
          <a:stretch>
            <a:fillRect/>
          </a:stretch>
        </p:blipFill>
        <p:spPr>
          <a:xfrm>
            <a:off x="5949950" y="0"/>
            <a:ext cx="6076950" cy="6759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60400" y="190500"/>
            <a:ext cx="39687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2.C Design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0400" y="260350"/>
            <a:ext cx="5670550" cy="769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2.D Implementation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0400" y="1130300"/>
            <a:ext cx="50800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28600" indent="-228600"/>
            <a:r>
              <a:rPr lang="en-US" sz="32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1) OOD models</a:t>
            </a:r>
            <a:endParaRPr lang="en-US" altLang="en-US" sz="3200" noProof="1">
              <a:solidFill>
                <a:schemeClr val="accent4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2531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46488" y="1714500"/>
            <a:ext cx="4899025" cy="4597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660400" y="1130300"/>
            <a:ext cx="50800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28600" indent="-228600"/>
            <a:r>
              <a:rPr lang="en-US" sz="32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2) MVC models </a:t>
            </a:r>
            <a:endParaRPr lang="en-US" altLang="en-US" sz="3200" noProof="1">
              <a:solidFill>
                <a:schemeClr val="accent4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3554" name="图片 6"/>
          <p:cNvPicPr/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52663" y="1938338"/>
            <a:ext cx="7673975" cy="3387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660400" y="260350"/>
            <a:ext cx="5791200" cy="769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2.D Implementation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513" y="1728788"/>
            <a:ext cx="8477250" cy="5129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660400" y="1130300"/>
            <a:ext cx="50800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28600" indent="-228600"/>
            <a:r>
              <a:rPr lang="en-US" altLang="zh-CN" sz="32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en-US" sz="32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) </a:t>
            </a:r>
            <a:r>
              <a:rPr lang="en-US" altLang="zh-CN" sz="32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Repository</a:t>
            </a:r>
            <a:r>
              <a:rPr lang="en-US" sz="32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models </a:t>
            </a:r>
            <a:endParaRPr lang="en-US" altLang="en-US" sz="3200" noProof="1">
              <a:solidFill>
                <a:schemeClr val="accent4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0400" y="260350"/>
            <a:ext cx="5661025" cy="769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2.D Implementation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60400" y="260350"/>
            <a:ext cx="5661025" cy="769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2.D VCS - GitHub</a:t>
            </a:r>
          </a:p>
        </p:txBody>
      </p:sp>
      <p:pic>
        <p:nvPicPr>
          <p:cNvPr id="25604" name="Picture 2"/>
          <p:cNvPicPr>
            <a:picLocks noChangeAspect="1"/>
          </p:cNvPicPr>
          <p:nvPr/>
        </p:nvPicPr>
        <p:blipFill>
          <a:blip r:embed="rId2"/>
          <a:srcRect l="15947" r="16481"/>
          <a:stretch>
            <a:fillRect/>
          </a:stretch>
        </p:blipFill>
        <p:spPr>
          <a:xfrm>
            <a:off x="660400" y="1579563"/>
            <a:ext cx="8239125" cy="5932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5" name="Picture 2"/>
          <p:cNvPicPr>
            <a:picLocks noChangeAspect="1"/>
          </p:cNvPicPr>
          <p:nvPr/>
        </p:nvPicPr>
        <p:blipFill>
          <a:blip r:embed="rId3"/>
          <a:srcRect l="33066" t="22783" r="17091" b="11974"/>
          <a:stretch>
            <a:fillRect/>
          </a:stretch>
        </p:blipFill>
        <p:spPr>
          <a:xfrm>
            <a:off x="6019800" y="382588"/>
            <a:ext cx="5757863" cy="6215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18285" y="1958340"/>
            <a:ext cx="97409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60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Part 3 Software Workshop </a:t>
            </a:r>
            <a:endParaRPr kumimoji="0" lang="en-US" altLang="zh-CN" sz="6000" kern="1200" cap="none" spc="0" normalizeH="0" baseline="0" noProof="0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11625" y="3150235"/>
            <a:ext cx="3968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A. Method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111625" y="3688715"/>
            <a:ext cx="3672840" cy="478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B. Feature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4095115" y="4234180"/>
            <a:ext cx="3519170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R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C. Product Advantage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4111625" y="4752340"/>
            <a:ext cx="1532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800" noProof="0" dirty="0">
                <a:solidFill>
                  <a:srgbClr val="E3BA43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D. Demo</a:t>
            </a:r>
            <a:endParaRPr lang="en-US" altLang="en-US" sz="2800" noProof="0" dirty="0">
              <a:solidFill>
                <a:srgbClr val="E3BA43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6" presetClass="emph" presetSubtype="0" accel="10000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25502" y="203199"/>
            <a:ext cx="1107996" cy="4775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6000" kern="1200" cap="none" spc="0" normalizeH="0" baseline="0" noProof="0" dirty="0">
                <a:blipFill>
                  <a:blip r:embed="rId3"/>
                  <a:stretch>
                    <a:fillRect/>
                  </a:stretch>
                </a:blipFill>
                <a:latin typeface="叶根友刀锋黑草" pitchFamily="2" charset="-122"/>
                <a:ea typeface="叶根友刀锋黑草" pitchFamily="2" charset="-122"/>
                <a:cs typeface="+mn-cs"/>
              </a:rPr>
              <a:t>CONTENT</a:t>
            </a:r>
            <a:endParaRPr kumimoji="0" lang="zh-CN" altLang="en-US" sz="6000" kern="1200" cap="none" spc="0" normalizeH="0" baseline="0" noProof="0" dirty="0">
              <a:blipFill>
                <a:blip r:embed="rId3"/>
                <a:stretch>
                  <a:fillRect/>
                </a:stretch>
              </a:blipFill>
              <a:latin typeface="叶根友刀锋黑草" pitchFamily="2" charset="-122"/>
              <a:ea typeface="叶根友刀锋黑草" pitchFamily="2" charset="-122"/>
              <a:cs typeface="+mn-cs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2655888" y="928688"/>
            <a:ext cx="820737" cy="820737"/>
            <a:chOff x="3195687" y="4609707"/>
            <a:chExt cx="820132" cy="820132"/>
          </a:xfrm>
        </p:grpSpPr>
        <p:sp>
          <p:nvSpPr>
            <p:cNvPr id="9" name="椭圆 8"/>
            <p:cNvSpPr/>
            <p:nvPr/>
          </p:nvSpPr>
          <p:spPr>
            <a:xfrm>
              <a:off x="3195687" y="4609707"/>
              <a:ext cx="820132" cy="820132"/>
            </a:xfrm>
            <a:prstGeom prst="ellipse">
              <a:avLst/>
            </a:prstGeom>
            <a:noFill/>
            <a:ln>
              <a:solidFill>
                <a:srgbClr val="E3BA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48" name="earth-with-dots-and-lines-of-connections-of-business_45142"/>
            <p:cNvSpPr>
              <a:spLocks noChangeAspect="1"/>
            </p:cNvSpPr>
            <p:nvPr/>
          </p:nvSpPr>
          <p:spPr>
            <a:xfrm>
              <a:off x="3394414" y="4795824"/>
              <a:ext cx="422678" cy="422677"/>
            </a:xfrm>
            <a:custGeom>
              <a:avLst/>
              <a:gdLst/>
              <a:ahLst/>
              <a:cxnLst>
                <a:cxn ang="0">
                  <a:pos x="254147" y="337737"/>
                </a:cxn>
                <a:cxn ang="0">
                  <a:pos x="267270" y="355706"/>
                </a:cxn>
                <a:cxn ang="0">
                  <a:pos x="303358" y="401442"/>
                </a:cxn>
                <a:cxn ang="0">
                  <a:pos x="211497" y="422677"/>
                </a:cxn>
                <a:cxn ang="0">
                  <a:pos x="155724" y="414510"/>
                </a:cxn>
                <a:cxn ang="0">
                  <a:pos x="254147" y="337737"/>
                </a:cxn>
                <a:cxn ang="0">
                  <a:pos x="242686" y="291223"/>
                </a:cxn>
                <a:cxn ang="0">
                  <a:pos x="256686" y="291223"/>
                </a:cxn>
                <a:cxn ang="0">
                  <a:pos x="262909" y="301152"/>
                </a:cxn>
                <a:cxn ang="0">
                  <a:pos x="255131" y="309425"/>
                </a:cxn>
                <a:cxn ang="0">
                  <a:pos x="242686" y="291223"/>
                </a:cxn>
                <a:cxn ang="0">
                  <a:pos x="186571" y="291223"/>
                </a:cxn>
                <a:cxn ang="0">
                  <a:pos x="209678" y="292875"/>
                </a:cxn>
                <a:cxn ang="0">
                  <a:pos x="211328" y="292875"/>
                </a:cxn>
                <a:cxn ang="0">
                  <a:pos x="221231" y="292875"/>
                </a:cxn>
                <a:cxn ang="0">
                  <a:pos x="242687" y="322613"/>
                </a:cxn>
                <a:cxn ang="0">
                  <a:pos x="132106" y="408521"/>
                </a:cxn>
                <a:cxn ang="0">
                  <a:pos x="99097" y="390348"/>
                </a:cxn>
                <a:cxn ang="0">
                  <a:pos x="143660" y="311048"/>
                </a:cxn>
                <a:cxn ang="0">
                  <a:pos x="155213" y="312700"/>
                </a:cxn>
                <a:cxn ang="0">
                  <a:pos x="186571" y="291223"/>
                </a:cxn>
                <a:cxn ang="0">
                  <a:pos x="412567" y="277066"/>
                </a:cxn>
                <a:cxn ang="0">
                  <a:pos x="318015" y="392342"/>
                </a:cxn>
                <a:cxn ang="0">
                  <a:pos x="264932" y="323176"/>
                </a:cxn>
                <a:cxn ang="0">
                  <a:pos x="278203" y="310002"/>
                </a:cxn>
                <a:cxn ang="0">
                  <a:pos x="289815" y="311649"/>
                </a:cxn>
                <a:cxn ang="0">
                  <a:pos x="322991" y="286946"/>
                </a:cxn>
                <a:cxn ang="0">
                  <a:pos x="412567" y="277066"/>
                </a:cxn>
                <a:cxn ang="0">
                  <a:pos x="4045" y="250775"/>
                </a:cxn>
                <a:cxn ang="0">
                  <a:pos x="119294" y="283964"/>
                </a:cxn>
                <a:cxn ang="0">
                  <a:pos x="127411" y="300557"/>
                </a:cxn>
                <a:cxn ang="0">
                  <a:pos x="83583" y="380208"/>
                </a:cxn>
                <a:cxn ang="0">
                  <a:pos x="4045" y="250775"/>
                </a:cxn>
                <a:cxn ang="0">
                  <a:pos x="186654" y="244707"/>
                </a:cxn>
                <a:cxn ang="0">
                  <a:pos x="208306" y="275044"/>
                </a:cxn>
                <a:cxn ang="0">
                  <a:pos x="188320" y="273358"/>
                </a:cxn>
                <a:cxn ang="0">
                  <a:pos x="179992" y="254820"/>
                </a:cxn>
                <a:cxn ang="0">
                  <a:pos x="186654" y="244707"/>
                </a:cxn>
                <a:cxn ang="0">
                  <a:pos x="353999" y="204260"/>
                </a:cxn>
                <a:cxn ang="0">
                  <a:pos x="400432" y="260679"/>
                </a:cxn>
                <a:cxn ang="0">
                  <a:pos x="322489" y="268976"/>
                </a:cxn>
                <a:cxn ang="0">
                  <a:pos x="317514" y="259020"/>
                </a:cxn>
                <a:cxn ang="0">
                  <a:pos x="353999" y="204260"/>
                </a:cxn>
                <a:cxn ang="0">
                  <a:pos x="370096" y="196170"/>
                </a:cxn>
                <a:cxn ang="0">
                  <a:pos x="422678" y="212826"/>
                </a:cxn>
                <a:cxn ang="0">
                  <a:pos x="419285" y="252797"/>
                </a:cxn>
                <a:cxn ang="0">
                  <a:pos x="370096" y="196170"/>
                </a:cxn>
                <a:cxn ang="0">
                  <a:pos x="144390" y="177970"/>
                </a:cxn>
                <a:cxn ang="0">
                  <a:pos x="165720" y="215709"/>
                </a:cxn>
                <a:cxn ang="0">
                  <a:pos x="173925" y="227195"/>
                </a:cxn>
                <a:cxn ang="0">
                  <a:pos x="164080" y="243602"/>
                </a:cxn>
                <a:cxn ang="0">
                  <a:pos x="154235" y="241962"/>
                </a:cxn>
                <a:cxn ang="0">
                  <a:pos x="121419" y="264933"/>
                </a:cxn>
                <a:cxn ang="0">
                  <a:pos x="1641" y="228835"/>
                </a:cxn>
                <a:cxn ang="0">
                  <a:pos x="0" y="210786"/>
                </a:cxn>
                <a:cxn ang="0">
                  <a:pos x="1641" y="192737"/>
                </a:cxn>
                <a:cxn ang="0">
                  <a:pos x="144390" y="177970"/>
                </a:cxn>
                <a:cxn ang="0">
                  <a:pos x="237354" y="175947"/>
                </a:cxn>
                <a:cxn ang="0">
                  <a:pos x="341783" y="190811"/>
                </a:cxn>
                <a:cxn ang="0">
                  <a:pos x="304254" y="246966"/>
                </a:cxn>
                <a:cxn ang="0">
                  <a:pos x="289568" y="243663"/>
                </a:cxn>
                <a:cxn ang="0">
                  <a:pos x="255303" y="273393"/>
                </a:cxn>
                <a:cxn ang="0">
                  <a:pos x="229196" y="275044"/>
                </a:cxn>
                <a:cxn ang="0">
                  <a:pos x="198193" y="228798"/>
                </a:cxn>
                <a:cxn ang="0">
                  <a:pos x="221038" y="197418"/>
                </a:cxn>
                <a:cxn ang="0">
                  <a:pos x="237354" y="175947"/>
                </a:cxn>
                <a:cxn ang="0">
                  <a:pos x="214374" y="175947"/>
                </a:cxn>
                <a:cxn ang="0">
                  <a:pos x="205946" y="185442"/>
                </a:cxn>
                <a:cxn ang="0">
                  <a:pos x="185723" y="212349"/>
                </a:cxn>
                <a:cxn ang="0">
                  <a:pos x="180666" y="206019"/>
                </a:cxn>
                <a:cxn ang="0">
                  <a:pos x="163813" y="177529"/>
                </a:cxn>
                <a:cxn ang="0">
                  <a:pos x="214374" y="175947"/>
                </a:cxn>
                <a:cxn ang="0">
                  <a:pos x="280302" y="131454"/>
                </a:cxn>
                <a:cxn ang="0">
                  <a:pos x="296481" y="134763"/>
                </a:cxn>
                <a:cxn ang="0">
                  <a:pos x="302953" y="134763"/>
                </a:cxn>
                <a:cxn ang="0">
                  <a:pos x="314278" y="151310"/>
                </a:cxn>
                <a:cxn ang="0">
                  <a:pos x="325604" y="167857"/>
                </a:cxn>
                <a:cxn ang="0">
                  <a:pos x="252798" y="159583"/>
                </a:cxn>
                <a:cxn ang="0">
                  <a:pos x="280302" y="131454"/>
                </a:cxn>
                <a:cxn ang="0">
                  <a:pos x="404140" y="125388"/>
                </a:cxn>
                <a:cxn ang="0">
                  <a:pos x="422678" y="194149"/>
                </a:cxn>
                <a:cxn ang="0">
                  <a:pos x="372118" y="179055"/>
                </a:cxn>
                <a:cxn ang="0">
                  <a:pos x="404140" y="125388"/>
                </a:cxn>
                <a:cxn ang="0">
                  <a:pos x="364433" y="66738"/>
                </a:cxn>
                <a:cxn ang="0">
                  <a:pos x="394365" y="107964"/>
                </a:cxn>
                <a:cxn ang="0">
                  <a:pos x="354456" y="173925"/>
                </a:cxn>
                <a:cxn ang="0">
                  <a:pos x="352794" y="173925"/>
                </a:cxn>
                <a:cxn ang="0">
                  <a:pos x="329513" y="140944"/>
                </a:cxn>
                <a:cxn ang="0">
                  <a:pos x="319536" y="126102"/>
                </a:cxn>
                <a:cxn ang="0">
                  <a:pos x="331176" y="99718"/>
                </a:cxn>
                <a:cxn ang="0">
                  <a:pos x="329513" y="89824"/>
                </a:cxn>
                <a:cxn ang="0">
                  <a:pos x="364433" y="66738"/>
                </a:cxn>
                <a:cxn ang="0">
                  <a:pos x="93029" y="36403"/>
                </a:cxn>
                <a:cxn ang="0">
                  <a:pos x="137522" y="160997"/>
                </a:cxn>
                <a:cxn ang="0">
                  <a:pos x="4045" y="175948"/>
                </a:cxn>
                <a:cxn ang="0">
                  <a:pos x="93029" y="36403"/>
                </a:cxn>
                <a:cxn ang="0">
                  <a:pos x="258865" y="6067"/>
                </a:cxn>
                <a:cxn ang="0">
                  <a:pos x="349872" y="53272"/>
                </a:cxn>
                <a:cxn ang="0">
                  <a:pos x="320088" y="72806"/>
                </a:cxn>
                <a:cxn ang="0">
                  <a:pos x="296922" y="64667"/>
                </a:cxn>
                <a:cxn ang="0">
                  <a:pos x="286994" y="66295"/>
                </a:cxn>
                <a:cxn ang="0">
                  <a:pos x="258865" y="6067"/>
                </a:cxn>
                <a:cxn ang="0">
                  <a:pos x="210531" y="0"/>
                </a:cxn>
                <a:cxn ang="0">
                  <a:pos x="236680" y="1643"/>
                </a:cxn>
                <a:cxn ang="0">
                  <a:pos x="270999" y="75587"/>
                </a:cxn>
                <a:cxn ang="0">
                  <a:pos x="261193" y="98590"/>
                </a:cxn>
                <a:cxn ang="0">
                  <a:pos x="266095" y="116666"/>
                </a:cxn>
                <a:cxn ang="0">
                  <a:pos x="228508" y="156102"/>
                </a:cxn>
                <a:cxn ang="0">
                  <a:pos x="225240" y="156102"/>
                </a:cxn>
                <a:cxn ang="0">
                  <a:pos x="156602" y="157746"/>
                </a:cxn>
                <a:cxn ang="0">
                  <a:pos x="109209" y="26290"/>
                </a:cxn>
                <a:cxn ang="0">
                  <a:pos x="210531" y="0"/>
                </a:cxn>
              </a:cxnLst>
              <a:rect l="0" t="0" r="0" b="0"/>
              <a:pathLst>
                <a:path w="331788" h="331787">
                  <a:moveTo>
                    <a:pt x="199497" y="265112"/>
                  </a:moveTo>
                  <a:cubicBezTo>
                    <a:pt x="203360" y="270241"/>
                    <a:pt x="205935" y="274088"/>
                    <a:pt x="209798" y="279217"/>
                  </a:cubicBezTo>
                  <a:cubicBezTo>
                    <a:pt x="222674" y="295885"/>
                    <a:pt x="231688" y="307425"/>
                    <a:pt x="238126" y="315118"/>
                  </a:cubicBezTo>
                  <a:cubicBezTo>
                    <a:pt x="216236" y="325376"/>
                    <a:pt x="191771" y="331787"/>
                    <a:pt x="166018" y="331787"/>
                  </a:cubicBezTo>
                  <a:cubicBezTo>
                    <a:pt x="150566" y="331787"/>
                    <a:pt x="136402" y="329223"/>
                    <a:pt x="122238" y="325376"/>
                  </a:cubicBezTo>
                  <a:cubicBezTo>
                    <a:pt x="141553" y="312554"/>
                    <a:pt x="169881" y="293321"/>
                    <a:pt x="199497" y="265112"/>
                  </a:cubicBezTo>
                  <a:close/>
                  <a:moveTo>
                    <a:pt x="190500" y="228600"/>
                  </a:moveTo>
                  <a:cubicBezTo>
                    <a:pt x="194163" y="228600"/>
                    <a:pt x="197827" y="228600"/>
                    <a:pt x="201490" y="228600"/>
                  </a:cubicBezTo>
                  <a:cubicBezTo>
                    <a:pt x="202712" y="231198"/>
                    <a:pt x="203933" y="233796"/>
                    <a:pt x="206375" y="236394"/>
                  </a:cubicBezTo>
                  <a:cubicBezTo>
                    <a:pt x="203933" y="237693"/>
                    <a:pt x="201490" y="240290"/>
                    <a:pt x="200269" y="242888"/>
                  </a:cubicBezTo>
                  <a:cubicBezTo>
                    <a:pt x="196606" y="237693"/>
                    <a:pt x="194163" y="233796"/>
                    <a:pt x="190500" y="228600"/>
                  </a:cubicBezTo>
                  <a:close/>
                  <a:moveTo>
                    <a:pt x="146452" y="228600"/>
                  </a:moveTo>
                  <a:cubicBezTo>
                    <a:pt x="152930" y="228600"/>
                    <a:pt x="159408" y="229897"/>
                    <a:pt x="164590" y="229897"/>
                  </a:cubicBezTo>
                  <a:cubicBezTo>
                    <a:pt x="164590" y="229897"/>
                    <a:pt x="164590" y="229897"/>
                    <a:pt x="165885" y="229897"/>
                  </a:cubicBezTo>
                  <a:cubicBezTo>
                    <a:pt x="168477" y="229897"/>
                    <a:pt x="171068" y="229897"/>
                    <a:pt x="173659" y="229897"/>
                  </a:cubicBezTo>
                  <a:cubicBezTo>
                    <a:pt x="178841" y="237678"/>
                    <a:pt x="185319" y="245459"/>
                    <a:pt x="190501" y="253240"/>
                  </a:cubicBezTo>
                  <a:cubicBezTo>
                    <a:pt x="156817" y="286958"/>
                    <a:pt x="123132" y="309004"/>
                    <a:pt x="103699" y="320675"/>
                  </a:cubicBezTo>
                  <a:cubicBezTo>
                    <a:pt x="94630" y="316785"/>
                    <a:pt x="85561" y="311597"/>
                    <a:pt x="77788" y="306410"/>
                  </a:cubicBezTo>
                  <a:cubicBezTo>
                    <a:pt x="84266" y="293442"/>
                    <a:pt x="97221" y="271396"/>
                    <a:pt x="112768" y="244162"/>
                  </a:cubicBezTo>
                  <a:cubicBezTo>
                    <a:pt x="115359" y="245459"/>
                    <a:pt x="117950" y="245459"/>
                    <a:pt x="121837" y="245459"/>
                  </a:cubicBezTo>
                  <a:cubicBezTo>
                    <a:pt x="132201" y="245459"/>
                    <a:pt x="142566" y="238975"/>
                    <a:pt x="146452" y="228600"/>
                  </a:cubicBezTo>
                  <a:close/>
                  <a:moveTo>
                    <a:pt x="323851" y="217487"/>
                  </a:moveTo>
                  <a:cubicBezTo>
                    <a:pt x="310830" y="256268"/>
                    <a:pt x="284788" y="287292"/>
                    <a:pt x="249631" y="307975"/>
                  </a:cubicBezTo>
                  <a:cubicBezTo>
                    <a:pt x="240516" y="295048"/>
                    <a:pt x="224890" y="275658"/>
                    <a:pt x="207963" y="253682"/>
                  </a:cubicBezTo>
                  <a:cubicBezTo>
                    <a:pt x="211869" y="249804"/>
                    <a:pt x="214474" y="247219"/>
                    <a:pt x="218380" y="243341"/>
                  </a:cubicBezTo>
                  <a:cubicBezTo>
                    <a:pt x="220984" y="244634"/>
                    <a:pt x="223588" y="244634"/>
                    <a:pt x="227495" y="244634"/>
                  </a:cubicBezTo>
                  <a:cubicBezTo>
                    <a:pt x="239214" y="244634"/>
                    <a:pt x="250933" y="236878"/>
                    <a:pt x="253537" y="225243"/>
                  </a:cubicBezTo>
                  <a:cubicBezTo>
                    <a:pt x="280881" y="222658"/>
                    <a:pt x="304319" y="220073"/>
                    <a:pt x="323851" y="217487"/>
                  </a:cubicBezTo>
                  <a:close/>
                  <a:moveTo>
                    <a:pt x="3175" y="196850"/>
                  </a:moveTo>
                  <a:cubicBezTo>
                    <a:pt x="23562" y="204666"/>
                    <a:pt x="55417" y="215086"/>
                    <a:pt x="93642" y="222902"/>
                  </a:cubicBezTo>
                  <a:cubicBezTo>
                    <a:pt x="94916" y="228112"/>
                    <a:pt x="96190" y="232019"/>
                    <a:pt x="100013" y="235927"/>
                  </a:cubicBezTo>
                  <a:cubicBezTo>
                    <a:pt x="84723" y="261978"/>
                    <a:pt x="71981" y="284122"/>
                    <a:pt x="65610" y="298450"/>
                  </a:cubicBezTo>
                  <a:cubicBezTo>
                    <a:pt x="33755" y="273702"/>
                    <a:pt x="10820" y="237230"/>
                    <a:pt x="3175" y="196850"/>
                  </a:cubicBezTo>
                  <a:close/>
                  <a:moveTo>
                    <a:pt x="146517" y="192087"/>
                  </a:moveTo>
                  <a:cubicBezTo>
                    <a:pt x="151747" y="200025"/>
                    <a:pt x="156976" y="207963"/>
                    <a:pt x="163513" y="215900"/>
                  </a:cubicBezTo>
                  <a:cubicBezTo>
                    <a:pt x="158284" y="215900"/>
                    <a:pt x="153054" y="214577"/>
                    <a:pt x="147825" y="214577"/>
                  </a:cubicBezTo>
                  <a:cubicBezTo>
                    <a:pt x="147825" y="209286"/>
                    <a:pt x="145210" y="203994"/>
                    <a:pt x="141288" y="200025"/>
                  </a:cubicBezTo>
                  <a:cubicBezTo>
                    <a:pt x="142595" y="197379"/>
                    <a:pt x="145210" y="194733"/>
                    <a:pt x="146517" y="192087"/>
                  </a:cubicBezTo>
                  <a:close/>
                  <a:moveTo>
                    <a:pt x="277877" y="160337"/>
                  </a:moveTo>
                  <a:cubicBezTo>
                    <a:pt x="290894" y="175968"/>
                    <a:pt x="302610" y="190296"/>
                    <a:pt x="314326" y="204624"/>
                  </a:cubicBezTo>
                  <a:cubicBezTo>
                    <a:pt x="297403" y="205927"/>
                    <a:pt x="276575" y="208532"/>
                    <a:pt x="253143" y="211137"/>
                  </a:cubicBezTo>
                  <a:cubicBezTo>
                    <a:pt x="251842" y="207230"/>
                    <a:pt x="251842" y="204624"/>
                    <a:pt x="249238" y="203322"/>
                  </a:cubicBezTo>
                  <a:cubicBezTo>
                    <a:pt x="259652" y="188994"/>
                    <a:pt x="270066" y="174665"/>
                    <a:pt x="277877" y="160337"/>
                  </a:cubicBezTo>
                  <a:close/>
                  <a:moveTo>
                    <a:pt x="290513" y="153987"/>
                  </a:moveTo>
                  <a:cubicBezTo>
                    <a:pt x="306490" y="159216"/>
                    <a:pt x="321136" y="163139"/>
                    <a:pt x="331788" y="167061"/>
                  </a:cubicBezTo>
                  <a:cubicBezTo>
                    <a:pt x="331788" y="178827"/>
                    <a:pt x="330457" y="187978"/>
                    <a:pt x="329125" y="198437"/>
                  </a:cubicBezTo>
                  <a:cubicBezTo>
                    <a:pt x="317142" y="185364"/>
                    <a:pt x="303828" y="170983"/>
                    <a:pt x="290513" y="153987"/>
                  </a:cubicBezTo>
                  <a:close/>
                  <a:moveTo>
                    <a:pt x="113341" y="139700"/>
                  </a:moveTo>
                  <a:cubicBezTo>
                    <a:pt x="118493" y="150004"/>
                    <a:pt x="124933" y="160307"/>
                    <a:pt x="130085" y="169324"/>
                  </a:cubicBezTo>
                  <a:cubicBezTo>
                    <a:pt x="132661" y="171900"/>
                    <a:pt x="135237" y="175764"/>
                    <a:pt x="136525" y="178340"/>
                  </a:cubicBezTo>
                  <a:cubicBezTo>
                    <a:pt x="133949" y="183492"/>
                    <a:pt x="131373" y="187356"/>
                    <a:pt x="128797" y="191219"/>
                  </a:cubicBezTo>
                  <a:cubicBezTo>
                    <a:pt x="126221" y="189932"/>
                    <a:pt x="123645" y="189932"/>
                    <a:pt x="121069" y="189932"/>
                  </a:cubicBezTo>
                  <a:cubicBezTo>
                    <a:pt x="109478" y="189932"/>
                    <a:pt x="99174" y="197659"/>
                    <a:pt x="95310" y="207963"/>
                  </a:cubicBezTo>
                  <a:cubicBezTo>
                    <a:pt x="52807" y="200235"/>
                    <a:pt x="19320" y="187356"/>
                    <a:pt x="1288" y="179628"/>
                  </a:cubicBezTo>
                  <a:cubicBezTo>
                    <a:pt x="0" y="174476"/>
                    <a:pt x="0" y="170612"/>
                    <a:pt x="0" y="165460"/>
                  </a:cubicBezTo>
                  <a:cubicBezTo>
                    <a:pt x="0" y="160307"/>
                    <a:pt x="0" y="156444"/>
                    <a:pt x="1288" y="151292"/>
                  </a:cubicBezTo>
                  <a:cubicBezTo>
                    <a:pt x="23183" y="147428"/>
                    <a:pt x="64399" y="142276"/>
                    <a:pt x="113341" y="139700"/>
                  </a:cubicBezTo>
                  <a:close/>
                  <a:moveTo>
                    <a:pt x="186315" y="138112"/>
                  </a:moveTo>
                  <a:cubicBezTo>
                    <a:pt x="215774" y="139408"/>
                    <a:pt x="243952" y="143298"/>
                    <a:pt x="268288" y="149780"/>
                  </a:cubicBezTo>
                  <a:cubicBezTo>
                    <a:pt x="259322" y="164042"/>
                    <a:pt x="249076" y="179599"/>
                    <a:pt x="238829" y="193860"/>
                  </a:cubicBezTo>
                  <a:cubicBezTo>
                    <a:pt x="234986" y="192564"/>
                    <a:pt x="231144" y="191267"/>
                    <a:pt x="227301" y="191267"/>
                  </a:cubicBezTo>
                  <a:cubicBezTo>
                    <a:pt x="213212" y="191267"/>
                    <a:pt x="201685" y="201639"/>
                    <a:pt x="200404" y="214604"/>
                  </a:cubicBezTo>
                  <a:cubicBezTo>
                    <a:pt x="194000" y="214604"/>
                    <a:pt x="186315" y="214604"/>
                    <a:pt x="179911" y="215900"/>
                  </a:cubicBezTo>
                  <a:cubicBezTo>
                    <a:pt x="170945" y="202936"/>
                    <a:pt x="163260" y="191267"/>
                    <a:pt x="155575" y="179599"/>
                  </a:cubicBezTo>
                  <a:cubicBezTo>
                    <a:pt x="160698" y="171820"/>
                    <a:pt x="167102" y="162745"/>
                    <a:pt x="173507" y="154966"/>
                  </a:cubicBezTo>
                  <a:cubicBezTo>
                    <a:pt x="177349" y="148483"/>
                    <a:pt x="182472" y="143298"/>
                    <a:pt x="186315" y="138112"/>
                  </a:cubicBezTo>
                  <a:close/>
                  <a:moveTo>
                    <a:pt x="168276" y="138112"/>
                  </a:moveTo>
                  <a:cubicBezTo>
                    <a:pt x="165630" y="140597"/>
                    <a:pt x="164307" y="143081"/>
                    <a:pt x="161661" y="145566"/>
                  </a:cubicBezTo>
                  <a:cubicBezTo>
                    <a:pt x="156370" y="153020"/>
                    <a:pt x="151078" y="159232"/>
                    <a:pt x="145786" y="166687"/>
                  </a:cubicBezTo>
                  <a:cubicBezTo>
                    <a:pt x="144463" y="165445"/>
                    <a:pt x="143140" y="162960"/>
                    <a:pt x="141817" y="161718"/>
                  </a:cubicBezTo>
                  <a:cubicBezTo>
                    <a:pt x="137849" y="154263"/>
                    <a:pt x="132557" y="146808"/>
                    <a:pt x="128588" y="139354"/>
                  </a:cubicBezTo>
                  <a:cubicBezTo>
                    <a:pt x="141817" y="139354"/>
                    <a:pt x="155047" y="138112"/>
                    <a:pt x="168276" y="138112"/>
                  </a:cubicBezTo>
                  <a:close/>
                  <a:moveTo>
                    <a:pt x="220028" y="103187"/>
                  </a:moveTo>
                  <a:cubicBezTo>
                    <a:pt x="223838" y="104486"/>
                    <a:pt x="227648" y="105784"/>
                    <a:pt x="232728" y="105784"/>
                  </a:cubicBezTo>
                  <a:cubicBezTo>
                    <a:pt x="233998" y="105784"/>
                    <a:pt x="236538" y="105784"/>
                    <a:pt x="237808" y="105784"/>
                  </a:cubicBezTo>
                  <a:cubicBezTo>
                    <a:pt x="241618" y="109681"/>
                    <a:pt x="244158" y="114877"/>
                    <a:pt x="246698" y="118773"/>
                  </a:cubicBezTo>
                  <a:cubicBezTo>
                    <a:pt x="249238" y="122670"/>
                    <a:pt x="253048" y="127865"/>
                    <a:pt x="255588" y="131762"/>
                  </a:cubicBezTo>
                  <a:cubicBezTo>
                    <a:pt x="237808" y="129164"/>
                    <a:pt x="218758" y="126566"/>
                    <a:pt x="198438" y="125267"/>
                  </a:cubicBezTo>
                  <a:cubicBezTo>
                    <a:pt x="206058" y="117474"/>
                    <a:pt x="213678" y="109681"/>
                    <a:pt x="220028" y="103187"/>
                  </a:cubicBezTo>
                  <a:close/>
                  <a:moveTo>
                    <a:pt x="317236" y="98425"/>
                  </a:moveTo>
                  <a:cubicBezTo>
                    <a:pt x="325173" y="115539"/>
                    <a:pt x="329142" y="133969"/>
                    <a:pt x="331788" y="152400"/>
                  </a:cubicBezTo>
                  <a:cubicBezTo>
                    <a:pt x="319882" y="148450"/>
                    <a:pt x="306652" y="144501"/>
                    <a:pt x="292100" y="140552"/>
                  </a:cubicBezTo>
                  <a:cubicBezTo>
                    <a:pt x="301361" y="124754"/>
                    <a:pt x="310621" y="111589"/>
                    <a:pt x="317236" y="98425"/>
                  </a:cubicBezTo>
                  <a:close/>
                  <a:moveTo>
                    <a:pt x="286068" y="52387"/>
                  </a:moveTo>
                  <a:cubicBezTo>
                    <a:pt x="295205" y="61448"/>
                    <a:pt x="303037" y="71803"/>
                    <a:pt x="309563" y="84748"/>
                  </a:cubicBezTo>
                  <a:cubicBezTo>
                    <a:pt x="301731" y="98986"/>
                    <a:pt x="289984" y="117108"/>
                    <a:pt x="278236" y="136525"/>
                  </a:cubicBezTo>
                  <a:cubicBezTo>
                    <a:pt x="278236" y="136525"/>
                    <a:pt x="276931" y="136525"/>
                    <a:pt x="276931" y="136525"/>
                  </a:cubicBezTo>
                  <a:cubicBezTo>
                    <a:pt x="270404" y="127464"/>
                    <a:pt x="265183" y="119697"/>
                    <a:pt x="258657" y="110636"/>
                  </a:cubicBezTo>
                  <a:cubicBezTo>
                    <a:pt x="256046" y="106753"/>
                    <a:pt x="253436" y="102870"/>
                    <a:pt x="250825" y="98986"/>
                  </a:cubicBezTo>
                  <a:cubicBezTo>
                    <a:pt x="256046" y="93809"/>
                    <a:pt x="259962" y="86042"/>
                    <a:pt x="259962" y="78275"/>
                  </a:cubicBezTo>
                  <a:cubicBezTo>
                    <a:pt x="259962" y="75687"/>
                    <a:pt x="259962" y="73098"/>
                    <a:pt x="258657" y="70509"/>
                  </a:cubicBezTo>
                  <a:cubicBezTo>
                    <a:pt x="269099" y="62742"/>
                    <a:pt x="278236" y="57564"/>
                    <a:pt x="286068" y="52387"/>
                  </a:cubicBezTo>
                  <a:close/>
                  <a:moveTo>
                    <a:pt x="73025" y="28575"/>
                  </a:moveTo>
                  <a:cubicBezTo>
                    <a:pt x="79493" y="54655"/>
                    <a:pt x="92428" y="92472"/>
                    <a:pt x="107950" y="126377"/>
                  </a:cubicBezTo>
                  <a:cubicBezTo>
                    <a:pt x="63970" y="128985"/>
                    <a:pt x="25165" y="134201"/>
                    <a:pt x="3175" y="138113"/>
                  </a:cubicBezTo>
                  <a:cubicBezTo>
                    <a:pt x="10936" y="92472"/>
                    <a:pt x="36806" y="53351"/>
                    <a:pt x="73025" y="28575"/>
                  </a:cubicBezTo>
                  <a:close/>
                  <a:moveTo>
                    <a:pt x="203200" y="4762"/>
                  </a:moveTo>
                  <a:cubicBezTo>
                    <a:pt x="230476" y="11151"/>
                    <a:pt x="255155" y="23928"/>
                    <a:pt x="274638" y="41817"/>
                  </a:cubicBezTo>
                  <a:cubicBezTo>
                    <a:pt x="268144" y="45650"/>
                    <a:pt x="260350" y="52039"/>
                    <a:pt x="251258" y="57150"/>
                  </a:cubicBezTo>
                  <a:cubicBezTo>
                    <a:pt x="246063" y="53316"/>
                    <a:pt x="239568" y="50761"/>
                    <a:pt x="233074" y="50761"/>
                  </a:cubicBezTo>
                  <a:cubicBezTo>
                    <a:pt x="230476" y="50761"/>
                    <a:pt x="227879" y="50761"/>
                    <a:pt x="225281" y="52039"/>
                  </a:cubicBezTo>
                  <a:cubicBezTo>
                    <a:pt x="216189" y="34150"/>
                    <a:pt x="208395" y="17539"/>
                    <a:pt x="203200" y="4762"/>
                  </a:cubicBezTo>
                  <a:close/>
                  <a:moveTo>
                    <a:pt x="165260" y="0"/>
                  </a:moveTo>
                  <a:cubicBezTo>
                    <a:pt x="172957" y="0"/>
                    <a:pt x="179371" y="0"/>
                    <a:pt x="185786" y="1290"/>
                  </a:cubicBezTo>
                  <a:cubicBezTo>
                    <a:pt x="192200" y="15478"/>
                    <a:pt x="199897" y="36115"/>
                    <a:pt x="212725" y="59333"/>
                  </a:cubicBezTo>
                  <a:cubicBezTo>
                    <a:pt x="207594" y="63202"/>
                    <a:pt x="205028" y="69651"/>
                    <a:pt x="205028" y="77390"/>
                  </a:cubicBezTo>
                  <a:cubicBezTo>
                    <a:pt x="205028" y="82550"/>
                    <a:pt x="206311" y="87709"/>
                    <a:pt x="208876" y="91579"/>
                  </a:cubicBezTo>
                  <a:cubicBezTo>
                    <a:pt x="198614" y="100608"/>
                    <a:pt x="188351" y="110926"/>
                    <a:pt x="179371" y="122535"/>
                  </a:cubicBezTo>
                  <a:cubicBezTo>
                    <a:pt x="178089" y="122535"/>
                    <a:pt x="178089" y="122535"/>
                    <a:pt x="176806" y="122535"/>
                  </a:cubicBezTo>
                  <a:cubicBezTo>
                    <a:pt x="158846" y="122535"/>
                    <a:pt x="139604" y="123825"/>
                    <a:pt x="122927" y="123825"/>
                  </a:cubicBezTo>
                  <a:cubicBezTo>
                    <a:pt x="104967" y="87709"/>
                    <a:pt x="92139" y="45144"/>
                    <a:pt x="85725" y="20637"/>
                  </a:cubicBezTo>
                  <a:cubicBezTo>
                    <a:pt x="108816" y="7739"/>
                    <a:pt x="135755" y="0"/>
                    <a:pt x="165260" y="0"/>
                  </a:cubicBezTo>
                  <a:close/>
                </a:path>
              </a:pathLst>
            </a:cu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10"/>
          <p:cNvGrpSpPr/>
          <p:nvPr/>
        </p:nvGrpSpPr>
        <p:grpSpPr>
          <a:xfrm>
            <a:off x="2674938" y="2089150"/>
            <a:ext cx="819150" cy="820738"/>
            <a:chOff x="4647415" y="4609707"/>
            <a:chExt cx="820132" cy="820132"/>
          </a:xfrm>
        </p:grpSpPr>
        <p:sp>
          <p:nvSpPr>
            <p:cNvPr id="12" name="椭圆 11"/>
            <p:cNvSpPr/>
            <p:nvPr/>
          </p:nvSpPr>
          <p:spPr>
            <a:xfrm>
              <a:off x="4647415" y="4609707"/>
              <a:ext cx="820132" cy="820132"/>
            </a:xfrm>
            <a:prstGeom prst="ellipse">
              <a:avLst/>
            </a:prstGeom>
            <a:noFill/>
            <a:ln>
              <a:solidFill>
                <a:srgbClr val="E3BA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1" name="computer-service_78951"/>
            <p:cNvSpPr>
              <a:spLocks noChangeAspect="1"/>
            </p:cNvSpPr>
            <p:nvPr/>
          </p:nvSpPr>
          <p:spPr>
            <a:xfrm>
              <a:off x="4828074" y="4819238"/>
              <a:ext cx="458813" cy="425831"/>
            </a:xfrm>
            <a:custGeom>
              <a:avLst/>
              <a:gdLst/>
              <a:ahLst/>
              <a:cxnLst>
                <a:cxn ang="0">
                  <a:pos x="390961" y="303050"/>
                </a:cxn>
                <a:cxn ang="0">
                  <a:pos x="379113" y="313821"/>
                </a:cxn>
                <a:cxn ang="0">
                  <a:pos x="390961" y="324591"/>
                </a:cxn>
                <a:cxn ang="0">
                  <a:pos x="402809" y="313821"/>
                </a:cxn>
                <a:cxn ang="0">
                  <a:pos x="390961" y="303050"/>
                </a:cxn>
                <a:cxn ang="0">
                  <a:pos x="355419" y="303050"/>
                </a:cxn>
                <a:cxn ang="0">
                  <a:pos x="344648" y="313821"/>
                </a:cxn>
                <a:cxn ang="0">
                  <a:pos x="355419" y="324591"/>
                </a:cxn>
                <a:cxn ang="0">
                  <a:pos x="366190" y="313821"/>
                </a:cxn>
                <a:cxn ang="0">
                  <a:pos x="355419" y="303050"/>
                </a:cxn>
                <a:cxn ang="0">
                  <a:pos x="158124" y="61796"/>
                </a:cxn>
                <a:cxn ang="0">
                  <a:pos x="192369" y="119504"/>
                </a:cxn>
                <a:cxn ang="0">
                  <a:pos x="147310" y="139342"/>
                </a:cxn>
                <a:cxn ang="0">
                  <a:pos x="118472" y="101472"/>
                </a:cxn>
                <a:cxn ang="0">
                  <a:pos x="158124" y="61796"/>
                </a:cxn>
                <a:cxn ang="0">
                  <a:pos x="345121" y="41287"/>
                </a:cxn>
                <a:cxn ang="0">
                  <a:pos x="373632" y="66198"/>
                </a:cxn>
                <a:cxn ang="0">
                  <a:pos x="346903" y="116023"/>
                </a:cxn>
                <a:cxn ang="0">
                  <a:pos x="361158" y="121361"/>
                </a:cxn>
                <a:cxn ang="0">
                  <a:pos x="393232" y="108905"/>
                </a:cxn>
                <a:cxn ang="0">
                  <a:pos x="389669" y="148053"/>
                </a:cxn>
                <a:cxn ang="0">
                  <a:pos x="305920" y="151611"/>
                </a:cxn>
                <a:cxn ang="0">
                  <a:pos x="125950" y="226348"/>
                </a:cxn>
                <a:cxn ang="0">
                  <a:pos x="102785" y="172964"/>
                </a:cxn>
                <a:cxn ang="0">
                  <a:pos x="282755" y="98229"/>
                </a:cxn>
                <a:cxn ang="0">
                  <a:pos x="329084" y="44845"/>
                </a:cxn>
                <a:cxn ang="0">
                  <a:pos x="345121" y="41287"/>
                </a:cxn>
                <a:cxn ang="0">
                  <a:pos x="253562" y="33794"/>
                </a:cxn>
                <a:cxn ang="0">
                  <a:pos x="314491" y="33794"/>
                </a:cxn>
                <a:cxn ang="0">
                  <a:pos x="281257" y="65388"/>
                </a:cxn>
                <a:cxn ang="0">
                  <a:pos x="273871" y="81183"/>
                </a:cxn>
                <a:cxn ang="0">
                  <a:pos x="249870" y="61878"/>
                </a:cxn>
                <a:cxn ang="0">
                  <a:pos x="253562" y="33794"/>
                </a:cxn>
                <a:cxn ang="0">
                  <a:pos x="25091" y="33794"/>
                </a:cxn>
                <a:cxn ang="0">
                  <a:pos x="59144" y="33794"/>
                </a:cxn>
                <a:cxn ang="0">
                  <a:pos x="62729" y="62437"/>
                </a:cxn>
                <a:cxn ang="0">
                  <a:pos x="39430" y="85709"/>
                </a:cxn>
                <a:cxn ang="0">
                  <a:pos x="43013" y="130461"/>
                </a:cxn>
                <a:cxn ang="0">
                  <a:pos x="43013" y="280832"/>
                </a:cxn>
                <a:cxn ang="0">
                  <a:pos x="53768" y="291572"/>
                </a:cxn>
                <a:cxn ang="0">
                  <a:pos x="405045" y="291572"/>
                </a:cxn>
                <a:cxn ang="0">
                  <a:pos x="415800" y="280832"/>
                </a:cxn>
                <a:cxn ang="0">
                  <a:pos x="415800" y="141202"/>
                </a:cxn>
                <a:cxn ang="0">
                  <a:pos x="415800" y="105400"/>
                </a:cxn>
                <a:cxn ang="0">
                  <a:pos x="372785" y="83918"/>
                </a:cxn>
                <a:cxn ang="0">
                  <a:pos x="381746" y="80338"/>
                </a:cxn>
                <a:cxn ang="0">
                  <a:pos x="379955" y="33794"/>
                </a:cxn>
                <a:cxn ang="0">
                  <a:pos x="433722" y="33794"/>
                </a:cxn>
                <a:cxn ang="0">
                  <a:pos x="458813" y="58856"/>
                </a:cxn>
                <a:cxn ang="0">
                  <a:pos x="458813" y="318424"/>
                </a:cxn>
                <a:cxn ang="0">
                  <a:pos x="433722" y="341696"/>
                </a:cxn>
                <a:cxn ang="0">
                  <a:pos x="272420" y="341696"/>
                </a:cxn>
                <a:cxn ang="0">
                  <a:pos x="293928" y="393609"/>
                </a:cxn>
                <a:cxn ang="0">
                  <a:pos x="304681" y="393609"/>
                </a:cxn>
                <a:cxn ang="0">
                  <a:pos x="319019" y="409721"/>
                </a:cxn>
                <a:cxn ang="0">
                  <a:pos x="304681" y="425831"/>
                </a:cxn>
                <a:cxn ang="0">
                  <a:pos x="154132" y="425831"/>
                </a:cxn>
                <a:cxn ang="0">
                  <a:pos x="139794" y="409721"/>
                </a:cxn>
                <a:cxn ang="0">
                  <a:pos x="154132" y="393609"/>
                </a:cxn>
                <a:cxn ang="0">
                  <a:pos x="164885" y="393609"/>
                </a:cxn>
                <a:cxn ang="0">
                  <a:pos x="186393" y="341696"/>
                </a:cxn>
                <a:cxn ang="0">
                  <a:pos x="25091" y="341696"/>
                </a:cxn>
                <a:cxn ang="0">
                  <a:pos x="0" y="318424"/>
                </a:cxn>
                <a:cxn ang="0">
                  <a:pos x="0" y="58856"/>
                </a:cxn>
                <a:cxn ang="0">
                  <a:pos x="25091" y="33794"/>
                </a:cxn>
                <a:cxn ang="0">
                  <a:pos x="148804" y="1"/>
                </a:cxn>
                <a:cxn ang="0">
                  <a:pos x="172232" y="362"/>
                </a:cxn>
                <a:cxn ang="0">
                  <a:pos x="181252" y="25288"/>
                </a:cxn>
                <a:cxn ang="0">
                  <a:pos x="195687" y="30629"/>
                </a:cxn>
                <a:cxn ang="0">
                  <a:pos x="240792" y="39531"/>
                </a:cxn>
                <a:cxn ang="0">
                  <a:pos x="228162" y="64457"/>
                </a:cxn>
                <a:cxn ang="0">
                  <a:pos x="235379" y="78700"/>
                </a:cxn>
                <a:cxn ang="0">
                  <a:pos x="260639" y="91163"/>
                </a:cxn>
                <a:cxn ang="0">
                  <a:pos x="210120" y="112527"/>
                </a:cxn>
                <a:cxn ang="0">
                  <a:pos x="157797" y="48434"/>
                </a:cxn>
                <a:cxn ang="0">
                  <a:pos x="103670" y="101846"/>
                </a:cxn>
                <a:cxn ang="0">
                  <a:pos x="127125" y="146356"/>
                </a:cxn>
                <a:cxn ang="0">
                  <a:pos x="80215" y="169500"/>
                </a:cxn>
                <a:cxn ang="0">
                  <a:pos x="85627" y="139234"/>
                </a:cxn>
                <a:cxn ang="0">
                  <a:pos x="80215" y="124990"/>
                </a:cxn>
                <a:cxn ang="0">
                  <a:pos x="54955" y="85821"/>
                </a:cxn>
                <a:cxn ang="0">
                  <a:pos x="80215" y="78700"/>
                </a:cxn>
                <a:cxn ang="0">
                  <a:pos x="85627" y="64457"/>
                </a:cxn>
                <a:cxn ang="0">
                  <a:pos x="94649" y="19946"/>
                </a:cxn>
                <a:cxn ang="0">
                  <a:pos x="119908" y="30629"/>
                </a:cxn>
                <a:cxn ang="0">
                  <a:pos x="134342" y="25288"/>
                </a:cxn>
                <a:cxn ang="0">
                  <a:pos x="148804" y="1"/>
                </a:cxn>
              </a:cxnLst>
              <a:rect l="0" t="0" r="0" b="0"/>
              <a:pathLst>
                <a:path w="338138" h="313831">
                  <a:moveTo>
                    <a:pt x="288132" y="223343"/>
                  </a:moveTo>
                  <a:cubicBezTo>
                    <a:pt x="283309" y="223343"/>
                    <a:pt x="279400" y="226897"/>
                    <a:pt x="279400" y="231281"/>
                  </a:cubicBezTo>
                  <a:cubicBezTo>
                    <a:pt x="279400" y="235665"/>
                    <a:pt x="283309" y="239219"/>
                    <a:pt x="288132" y="239219"/>
                  </a:cubicBezTo>
                  <a:cubicBezTo>
                    <a:pt x="292955" y="239219"/>
                    <a:pt x="296864" y="235665"/>
                    <a:pt x="296864" y="231281"/>
                  </a:cubicBezTo>
                  <a:cubicBezTo>
                    <a:pt x="296864" y="226897"/>
                    <a:pt x="292955" y="223343"/>
                    <a:pt x="288132" y="223343"/>
                  </a:cubicBezTo>
                  <a:close/>
                  <a:moveTo>
                    <a:pt x="261938" y="223343"/>
                  </a:moveTo>
                  <a:cubicBezTo>
                    <a:pt x="257554" y="223343"/>
                    <a:pt x="254000" y="226897"/>
                    <a:pt x="254000" y="231281"/>
                  </a:cubicBezTo>
                  <a:cubicBezTo>
                    <a:pt x="254000" y="235665"/>
                    <a:pt x="257554" y="239219"/>
                    <a:pt x="261938" y="239219"/>
                  </a:cubicBezTo>
                  <a:cubicBezTo>
                    <a:pt x="266322" y="239219"/>
                    <a:pt x="269876" y="235665"/>
                    <a:pt x="269876" y="231281"/>
                  </a:cubicBezTo>
                  <a:cubicBezTo>
                    <a:pt x="269876" y="226897"/>
                    <a:pt x="266322" y="223343"/>
                    <a:pt x="261938" y="223343"/>
                  </a:cubicBezTo>
                  <a:close/>
                  <a:moveTo>
                    <a:pt x="116535" y="45543"/>
                  </a:moveTo>
                  <a:cubicBezTo>
                    <a:pt x="137788" y="45543"/>
                    <a:pt x="152400" y="68137"/>
                    <a:pt x="141773" y="88073"/>
                  </a:cubicBezTo>
                  <a:cubicBezTo>
                    <a:pt x="141773" y="88073"/>
                    <a:pt x="141773" y="88073"/>
                    <a:pt x="108565" y="102693"/>
                  </a:cubicBezTo>
                  <a:cubicBezTo>
                    <a:pt x="96610" y="98706"/>
                    <a:pt x="87312" y="88073"/>
                    <a:pt x="87312" y="74783"/>
                  </a:cubicBezTo>
                  <a:cubicBezTo>
                    <a:pt x="87312" y="58834"/>
                    <a:pt x="100595" y="45543"/>
                    <a:pt x="116535" y="45543"/>
                  </a:cubicBezTo>
                  <a:close/>
                  <a:moveTo>
                    <a:pt x="254349" y="30428"/>
                  </a:moveTo>
                  <a:cubicBezTo>
                    <a:pt x="271421" y="26493"/>
                    <a:pt x="284553" y="44853"/>
                    <a:pt x="275361" y="48787"/>
                  </a:cubicBezTo>
                  <a:cubicBezTo>
                    <a:pt x="242530" y="63213"/>
                    <a:pt x="243843" y="57967"/>
                    <a:pt x="255662" y="85507"/>
                  </a:cubicBezTo>
                  <a:cubicBezTo>
                    <a:pt x="256976" y="89441"/>
                    <a:pt x="262228" y="92064"/>
                    <a:pt x="266168" y="89441"/>
                  </a:cubicBezTo>
                  <a:cubicBezTo>
                    <a:pt x="266168" y="89441"/>
                    <a:pt x="266168" y="89441"/>
                    <a:pt x="289806" y="80261"/>
                  </a:cubicBezTo>
                  <a:cubicBezTo>
                    <a:pt x="297685" y="76327"/>
                    <a:pt x="301625" y="99933"/>
                    <a:pt x="287180" y="109113"/>
                  </a:cubicBezTo>
                  <a:cubicBezTo>
                    <a:pt x="260915" y="124850"/>
                    <a:pt x="259602" y="123538"/>
                    <a:pt x="225458" y="111735"/>
                  </a:cubicBezTo>
                  <a:cubicBezTo>
                    <a:pt x="225458" y="111735"/>
                    <a:pt x="225458" y="111735"/>
                    <a:pt x="92823" y="166815"/>
                  </a:cubicBezTo>
                  <a:cubicBezTo>
                    <a:pt x="66559" y="177306"/>
                    <a:pt x="50800" y="137964"/>
                    <a:pt x="75751" y="127472"/>
                  </a:cubicBezTo>
                  <a:cubicBezTo>
                    <a:pt x="75751" y="127472"/>
                    <a:pt x="75751" y="127472"/>
                    <a:pt x="208386" y="72393"/>
                  </a:cubicBezTo>
                  <a:cubicBezTo>
                    <a:pt x="217579" y="54033"/>
                    <a:pt x="222832" y="38296"/>
                    <a:pt x="242530" y="33050"/>
                  </a:cubicBezTo>
                  <a:cubicBezTo>
                    <a:pt x="242530" y="33050"/>
                    <a:pt x="242530" y="33050"/>
                    <a:pt x="254349" y="30428"/>
                  </a:cubicBezTo>
                  <a:close/>
                  <a:moveTo>
                    <a:pt x="186871" y="24906"/>
                  </a:moveTo>
                  <a:cubicBezTo>
                    <a:pt x="186871" y="24906"/>
                    <a:pt x="186871" y="24906"/>
                    <a:pt x="231775" y="24906"/>
                  </a:cubicBezTo>
                  <a:cubicBezTo>
                    <a:pt x="220889" y="30080"/>
                    <a:pt x="212725" y="37841"/>
                    <a:pt x="207282" y="48190"/>
                  </a:cubicBezTo>
                  <a:cubicBezTo>
                    <a:pt x="207282" y="48190"/>
                    <a:pt x="207282" y="48190"/>
                    <a:pt x="201839" y="59831"/>
                  </a:cubicBezTo>
                  <a:cubicBezTo>
                    <a:pt x="200479" y="52070"/>
                    <a:pt x="193675" y="45603"/>
                    <a:pt x="184150" y="45603"/>
                  </a:cubicBezTo>
                  <a:cubicBezTo>
                    <a:pt x="190954" y="39135"/>
                    <a:pt x="190954" y="31374"/>
                    <a:pt x="186871" y="24906"/>
                  </a:cubicBezTo>
                  <a:close/>
                  <a:moveTo>
                    <a:pt x="18492" y="24906"/>
                  </a:moveTo>
                  <a:cubicBezTo>
                    <a:pt x="18492" y="24906"/>
                    <a:pt x="18492" y="24906"/>
                    <a:pt x="43588" y="24906"/>
                  </a:cubicBezTo>
                  <a:cubicBezTo>
                    <a:pt x="39626" y="32822"/>
                    <a:pt x="40946" y="40738"/>
                    <a:pt x="46230" y="46015"/>
                  </a:cubicBezTo>
                  <a:cubicBezTo>
                    <a:pt x="36984" y="46015"/>
                    <a:pt x="29059" y="53931"/>
                    <a:pt x="29059" y="63166"/>
                  </a:cubicBezTo>
                  <a:cubicBezTo>
                    <a:pt x="29059" y="82955"/>
                    <a:pt x="27738" y="89552"/>
                    <a:pt x="31700" y="96148"/>
                  </a:cubicBezTo>
                  <a:cubicBezTo>
                    <a:pt x="31700" y="96148"/>
                    <a:pt x="31700" y="96148"/>
                    <a:pt x="31700" y="206969"/>
                  </a:cubicBezTo>
                  <a:cubicBezTo>
                    <a:pt x="31700" y="210926"/>
                    <a:pt x="35663" y="214884"/>
                    <a:pt x="39626" y="214884"/>
                  </a:cubicBezTo>
                  <a:cubicBezTo>
                    <a:pt x="39626" y="214884"/>
                    <a:pt x="39626" y="214884"/>
                    <a:pt x="298512" y="214884"/>
                  </a:cubicBezTo>
                  <a:cubicBezTo>
                    <a:pt x="302475" y="214884"/>
                    <a:pt x="306438" y="210926"/>
                    <a:pt x="306438" y="206969"/>
                  </a:cubicBezTo>
                  <a:cubicBezTo>
                    <a:pt x="306438" y="206969"/>
                    <a:pt x="306438" y="206969"/>
                    <a:pt x="306438" y="104064"/>
                  </a:cubicBezTo>
                  <a:cubicBezTo>
                    <a:pt x="309079" y="96148"/>
                    <a:pt x="310400" y="86913"/>
                    <a:pt x="306438" y="77678"/>
                  </a:cubicBezTo>
                  <a:cubicBezTo>
                    <a:pt x="306438" y="59208"/>
                    <a:pt x="306438" y="61846"/>
                    <a:pt x="274737" y="61846"/>
                  </a:cubicBezTo>
                  <a:cubicBezTo>
                    <a:pt x="274737" y="61846"/>
                    <a:pt x="274737" y="61846"/>
                    <a:pt x="281341" y="59208"/>
                  </a:cubicBezTo>
                  <a:cubicBezTo>
                    <a:pt x="293229" y="53931"/>
                    <a:pt x="294550" y="38099"/>
                    <a:pt x="280021" y="24906"/>
                  </a:cubicBezTo>
                  <a:cubicBezTo>
                    <a:pt x="280021" y="24906"/>
                    <a:pt x="280021" y="24906"/>
                    <a:pt x="319646" y="24906"/>
                  </a:cubicBezTo>
                  <a:cubicBezTo>
                    <a:pt x="330213" y="24906"/>
                    <a:pt x="338138" y="34141"/>
                    <a:pt x="338138" y="43376"/>
                  </a:cubicBezTo>
                  <a:cubicBezTo>
                    <a:pt x="338138" y="43376"/>
                    <a:pt x="338138" y="43376"/>
                    <a:pt x="338138" y="234674"/>
                  </a:cubicBezTo>
                  <a:cubicBezTo>
                    <a:pt x="338138" y="243909"/>
                    <a:pt x="330213" y="251825"/>
                    <a:pt x="319646" y="251825"/>
                  </a:cubicBezTo>
                  <a:cubicBezTo>
                    <a:pt x="319646" y="251825"/>
                    <a:pt x="319646" y="251825"/>
                    <a:pt x="200769" y="251825"/>
                  </a:cubicBezTo>
                  <a:cubicBezTo>
                    <a:pt x="200769" y="251825"/>
                    <a:pt x="200769" y="251825"/>
                    <a:pt x="216620" y="290084"/>
                  </a:cubicBezTo>
                  <a:cubicBezTo>
                    <a:pt x="216620" y="290084"/>
                    <a:pt x="216620" y="290084"/>
                    <a:pt x="224545" y="290084"/>
                  </a:cubicBezTo>
                  <a:cubicBezTo>
                    <a:pt x="229828" y="290084"/>
                    <a:pt x="235112" y="295361"/>
                    <a:pt x="235112" y="301958"/>
                  </a:cubicBezTo>
                  <a:cubicBezTo>
                    <a:pt x="235112" y="308554"/>
                    <a:pt x="229828" y="313831"/>
                    <a:pt x="224545" y="313831"/>
                  </a:cubicBezTo>
                  <a:cubicBezTo>
                    <a:pt x="224545" y="313831"/>
                    <a:pt x="224545" y="313831"/>
                    <a:pt x="113593" y="313831"/>
                  </a:cubicBezTo>
                  <a:cubicBezTo>
                    <a:pt x="108310" y="313831"/>
                    <a:pt x="103026" y="308554"/>
                    <a:pt x="103026" y="301958"/>
                  </a:cubicBezTo>
                  <a:cubicBezTo>
                    <a:pt x="103026" y="295361"/>
                    <a:pt x="108310" y="290084"/>
                    <a:pt x="113593" y="290084"/>
                  </a:cubicBezTo>
                  <a:cubicBezTo>
                    <a:pt x="113593" y="290084"/>
                    <a:pt x="113593" y="290084"/>
                    <a:pt x="121518" y="290084"/>
                  </a:cubicBezTo>
                  <a:cubicBezTo>
                    <a:pt x="121518" y="290084"/>
                    <a:pt x="121518" y="290084"/>
                    <a:pt x="137369" y="251825"/>
                  </a:cubicBezTo>
                  <a:cubicBezTo>
                    <a:pt x="137369" y="251825"/>
                    <a:pt x="137369" y="251825"/>
                    <a:pt x="18492" y="251825"/>
                  </a:cubicBezTo>
                  <a:cubicBezTo>
                    <a:pt x="7925" y="251825"/>
                    <a:pt x="0" y="243909"/>
                    <a:pt x="0" y="234674"/>
                  </a:cubicBezTo>
                  <a:cubicBezTo>
                    <a:pt x="0" y="234674"/>
                    <a:pt x="0" y="234674"/>
                    <a:pt x="0" y="43376"/>
                  </a:cubicBezTo>
                  <a:cubicBezTo>
                    <a:pt x="0" y="34141"/>
                    <a:pt x="7925" y="24906"/>
                    <a:pt x="18492" y="24906"/>
                  </a:cubicBezTo>
                  <a:close/>
                  <a:moveTo>
                    <a:pt x="109666" y="1"/>
                  </a:moveTo>
                  <a:cubicBezTo>
                    <a:pt x="113718" y="21"/>
                    <a:pt x="119286" y="267"/>
                    <a:pt x="126932" y="267"/>
                  </a:cubicBezTo>
                  <a:cubicBezTo>
                    <a:pt x="134910" y="267"/>
                    <a:pt x="133580" y="10764"/>
                    <a:pt x="133580" y="18637"/>
                  </a:cubicBezTo>
                  <a:cubicBezTo>
                    <a:pt x="137569" y="19949"/>
                    <a:pt x="140229" y="21261"/>
                    <a:pt x="144218" y="22573"/>
                  </a:cubicBezTo>
                  <a:cubicBezTo>
                    <a:pt x="158845" y="6828"/>
                    <a:pt x="154855" y="8140"/>
                    <a:pt x="177460" y="29134"/>
                  </a:cubicBezTo>
                  <a:cubicBezTo>
                    <a:pt x="182779" y="35695"/>
                    <a:pt x="174801" y="40943"/>
                    <a:pt x="168152" y="47504"/>
                  </a:cubicBezTo>
                  <a:cubicBezTo>
                    <a:pt x="170812" y="50128"/>
                    <a:pt x="172142" y="54065"/>
                    <a:pt x="173471" y="58001"/>
                  </a:cubicBezTo>
                  <a:cubicBezTo>
                    <a:pt x="188098" y="58001"/>
                    <a:pt x="192087" y="55377"/>
                    <a:pt x="192087" y="67186"/>
                  </a:cubicBezTo>
                  <a:cubicBezTo>
                    <a:pt x="192087" y="67186"/>
                    <a:pt x="192087" y="67186"/>
                    <a:pt x="154855" y="82931"/>
                  </a:cubicBezTo>
                  <a:cubicBezTo>
                    <a:pt x="160174" y="58001"/>
                    <a:pt x="140229" y="35695"/>
                    <a:pt x="116294" y="35695"/>
                  </a:cubicBezTo>
                  <a:cubicBezTo>
                    <a:pt x="93689" y="35695"/>
                    <a:pt x="76403" y="52753"/>
                    <a:pt x="76403" y="75059"/>
                  </a:cubicBezTo>
                  <a:cubicBezTo>
                    <a:pt x="76403" y="88180"/>
                    <a:pt x="83052" y="101301"/>
                    <a:pt x="93689" y="107862"/>
                  </a:cubicBezTo>
                  <a:cubicBezTo>
                    <a:pt x="73744" y="117047"/>
                    <a:pt x="67095" y="118359"/>
                    <a:pt x="59117" y="124919"/>
                  </a:cubicBezTo>
                  <a:cubicBezTo>
                    <a:pt x="48479" y="114422"/>
                    <a:pt x="49809" y="115734"/>
                    <a:pt x="63106" y="102613"/>
                  </a:cubicBezTo>
                  <a:cubicBezTo>
                    <a:pt x="61776" y="98677"/>
                    <a:pt x="60447" y="96053"/>
                    <a:pt x="59117" y="92116"/>
                  </a:cubicBezTo>
                  <a:cubicBezTo>
                    <a:pt x="36512" y="92116"/>
                    <a:pt x="40501" y="94740"/>
                    <a:pt x="40501" y="63249"/>
                  </a:cubicBezTo>
                  <a:cubicBezTo>
                    <a:pt x="40501" y="55377"/>
                    <a:pt x="51139" y="58001"/>
                    <a:pt x="59117" y="58001"/>
                  </a:cubicBezTo>
                  <a:cubicBezTo>
                    <a:pt x="60447" y="54065"/>
                    <a:pt x="61776" y="50128"/>
                    <a:pt x="63106" y="47504"/>
                  </a:cubicBezTo>
                  <a:cubicBezTo>
                    <a:pt x="47150" y="31759"/>
                    <a:pt x="48479" y="35695"/>
                    <a:pt x="69755" y="14700"/>
                  </a:cubicBezTo>
                  <a:cubicBezTo>
                    <a:pt x="76403" y="8140"/>
                    <a:pt x="81722" y="17325"/>
                    <a:pt x="88370" y="22573"/>
                  </a:cubicBezTo>
                  <a:cubicBezTo>
                    <a:pt x="91030" y="21261"/>
                    <a:pt x="95019" y="19949"/>
                    <a:pt x="99008" y="18637"/>
                  </a:cubicBezTo>
                  <a:cubicBezTo>
                    <a:pt x="99008" y="1907"/>
                    <a:pt x="97512" y="-61"/>
                    <a:pt x="109666" y="1"/>
                  </a:cubicBezTo>
                  <a:close/>
                </a:path>
              </a:pathLst>
            </a:custGeom>
            <a:blipFill rotWithShape="1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13"/>
          <p:cNvGrpSpPr/>
          <p:nvPr/>
        </p:nvGrpSpPr>
        <p:grpSpPr>
          <a:xfrm>
            <a:off x="2635250" y="3178175"/>
            <a:ext cx="820738" cy="820738"/>
            <a:chOff x="6249971" y="4593534"/>
            <a:chExt cx="820132" cy="820132"/>
          </a:xfrm>
        </p:grpSpPr>
        <p:sp>
          <p:nvSpPr>
            <p:cNvPr id="15" name="椭圆 14"/>
            <p:cNvSpPr/>
            <p:nvPr/>
          </p:nvSpPr>
          <p:spPr>
            <a:xfrm>
              <a:off x="6249971" y="4593534"/>
              <a:ext cx="820132" cy="820132"/>
            </a:xfrm>
            <a:prstGeom prst="ellipse">
              <a:avLst/>
            </a:prstGeom>
            <a:noFill/>
            <a:ln>
              <a:solidFill>
                <a:srgbClr val="E3BA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4" name="browser_14575"/>
            <p:cNvSpPr>
              <a:spLocks noChangeAspect="1"/>
            </p:cNvSpPr>
            <p:nvPr/>
          </p:nvSpPr>
          <p:spPr>
            <a:xfrm>
              <a:off x="6427329" y="4792276"/>
              <a:ext cx="465416" cy="479753"/>
            </a:xfrm>
            <a:custGeom>
              <a:avLst/>
              <a:gdLst/>
              <a:ahLst/>
              <a:cxnLst>
                <a:cxn ang="0">
                  <a:pos x="224792" y="192041"/>
                </a:cxn>
                <a:cxn ang="0">
                  <a:pos x="465416" y="341503"/>
                </a:cxn>
                <a:cxn ang="0">
                  <a:pos x="369542" y="362053"/>
                </a:cxn>
                <a:cxn ang="0">
                  <a:pos x="420300" y="434916"/>
                </a:cxn>
                <a:cxn ang="0">
                  <a:pos x="416540" y="476017"/>
                </a:cxn>
                <a:cxn ang="0">
                  <a:pos x="375182" y="464808"/>
                </a:cxn>
                <a:cxn ang="0">
                  <a:pos x="324426" y="391946"/>
                </a:cxn>
                <a:cxn ang="0">
                  <a:pos x="273668" y="474149"/>
                </a:cxn>
                <a:cxn ang="0">
                  <a:pos x="219152" y="195778"/>
                </a:cxn>
                <a:cxn ang="0">
                  <a:pos x="224792" y="192041"/>
                </a:cxn>
                <a:cxn ang="0">
                  <a:pos x="409090" y="137818"/>
                </a:cxn>
                <a:cxn ang="0">
                  <a:pos x="384782" y="154455"/>
                </a:cxn>
                <a:cxn ang="0">
                  <a:pos x="399741" y="213608"/>
                </a:cxn>
                <a:cxn ang="0">
                  <a:pos x="429656" y="259819"/>
                </a:cxn>
                <a:cxn ang="0">
                  <a:pos x="431526" y="230243"/>
                </a:cxn>
                <a:cxn ang="0">
                  <a:pos x="409090" y="137818"/>
                </a:cxn>
                <a:cxn ang="0">
                  <a:pos x="228383" y="0"/>
                </a:cxn>
                <a:cxn ang="0">
                  <a:pos x="458637" y="230448"/>
                </a:cxn>
                <a:cxn ang="0">
                  <a:pos x="447406" y="301644"/>
                </a:cxn>
                <a:cxn ang="0">
                  <a:pos x="344446" y="236070"/>
                </a:cxn>
                <a:cxn ang="0">
                  <a:pos x="368782" y="198597"/>
                </a:cxn>
                <a:cxn ang="0">
                  <a:pos x="348190" y="134896"/>
                </a:cxn>
                <a:cxn ang="0">
                  <a:pos x="290159" y="89931"/>
                </a:cxn>
                <a:cxn ang="0">
                  <a:pos x="265822" y="31851"/>
                </a:cxn>
                <a:cxn ang="0">
                  <a:pos x="228383" y="28103"/>
                </a:cxn>
                <a:cxn ang="0">
                  <a:pos x="106703" y="69322"/>
                </a:cxn>
                <a:cxn ang="0">
                  <a:pos x="123552" y="123654"/>
                </a:cxn>
                <a:cxn ang="0">
                  <a:pos x="76752" y="159252"/>
                </a:cxn>
                <a:cxn ang="0">
                  <a:pos x="76752" y="200472"/>
                </a:cxn>
                <a:cxn ang="0">
                  <a:pos x="84239" y="224828"/>
                </a:cxn>
                <a:cxn ang="0">
                  <a:pos x="29952" y="258551"/>
                </a:cxn>
                <a:cxn ang="0">
                  <a:pos x="50544" y="324126"/>
                </a:cxn>
                <a:cxn ang="0">
                  <a:pos x="84239" y="271666"/>
                </a:cxn>
                <a:cxn ang="0">
                  <a:pos x="127295" y="282908"/>
                </a:cxn>
                <a:cxn ang="0">
                  <a:pos x="174094" y="307264"/>
                </a:cxn>
                <a:cxn ang="0">
                  <a:pos x="136655" y="354103"/>
                </a:cxn>
                <a:cxn ang="0">
                  <a:pos x="123552" y="402816"/>
                </a:cxn>
                <a:cxn ang="0">
                  <a:pos x="228383" y="432792"/>
                </a:cxn>
                <a:cxn ang="0">
                  <a:pos x="237743" y="430920"/>
                </a:cxn>
                <a:cxn ang="0">
                  <a:pos x="243359" y="459023"/>
                </a:cxn>
                <a:cxn ang="0">
                  <a:pos x="228383" y="460896"/>
                </a:cxn>
                <a:cxn ang="0">
                  <a:pos x="0" y="230448"/>
                </a:cxn>
                <a:cxn ang="0">
                  <a:pos x="228383" y="0"/>
                </a:cxn>
              </a:cxnLst>
              <a:rect l="0" t="0" r="0" b="0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blipFill rotWithShape="1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16"/>
          <p:cNvGrpSpPr/>
          <p:nvPr/>
        </p:nvGrpSpPr>
        <p:grpSpPr>
          <a:xfrm>
            <a:off x="2689225" y="4203700"/>
            <a:ext cx="819150" cy="820738"/>
            <a:chOff x="8135332" y="4609707"/>
            <a:chExt cx="820132" cy="820132"/>
          </a:xfrm>
        </p:grpSpPr>
        <p:sp>
          <p:nvSpPr>
            <p:cNvPr id="18" name="椭圆 17"/>
            <p:cNvSpPr/>
            <p:nvPr/>
          </p:nvSpPr>
          <p:spPr>
            <a:xfrm>
              <a:off x="8135332" y="4609707"/>
              <a:ext cx="820132" cy="820132"/>
            </a:xfrm>
            <a:prstGeom prst="ellipse">
              <a:avLst/>
            </a:prstGeom>
            <a:noFill/>
            <a:ln>
              <a:solidFill>
                <a:srgbClr val="E3BA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7" name="book_118069"/>
            <p:cNvSpPr>
              <a:spLocks noChangeAspect="1"/>
            </p:cNvSpPr>
            <p:nvPr/>
          </p:nvSpPr>
          <p:spPr>
            <a:xfrm>
              <a:off x="8330131" y="4819238"/>
              <a:ext cx="430533" cy="426413"/>
            </a:xfrm>
            <a:custGeom>
              <a:avLst/>
              <a:gdLst/>
              <a:ahLst/>
              <a:cxnLst>
                <a:cxn ang="0">
                  <a:pos x="314145" y="264175"/>
                </a:cxn>
                <a:cxn ang="0">
                  <a:pos x="278032" y="278032"/>
                </a:cxn>
                <a:cxn ang="0">
                  <a:pos x="278032" y="350257"/>
                </a:cxn>
                <a:cxn ang="0">
                  <a:pos x="350257" y="350257"/>
                </a:cxn>
                <a:cxn ang="0">
                  <a:pos x="350257" y="278032"/>
                </a:cxn>
                <a:cxn ang="0">
                  <a:pos x="314145" y="264175"/>
                </a:cxn>
                <a:cxn ang="0">
                  <a:pos x="111238" y="260499"/>
                </a:cxn>
                <a:cxn ang="0">
                  <a:pos x="177157" y="269512"/>
                </a:cxn>
                <a:cxn ang="0">
                  <a:pos x="172151" y="288395"/>
                </a:cxn>
                <a:cxn ang="0">
                  <a:pos x="50325" y="288395"/>
                </a:cxn>
                <a:cxn ang="0">
                  <a:pos x="45319" y="269512"/>
                </a:cxn>
                <a:cxn ang="0">
                  <a:pos x="111238" y="260499"/>
                </a:cxn>
                <a:cxn ang="0">
                  <a:pos x="111644" y="195009"/>
                </a:cxn>
                <a:cxn ang="0">
                  <a:pos x="177157" y="205310"/>
                </a:cxn>
                <a:cxn ang="0">
                  <a:pos x="172165" y="222476"/>
                </a:cxn>
                <a:cxn ang="0">
                  <a:pos x="50706" y="222476"/>
                </a:cxn>
                <a:cxn ang="0">
                  <a:pos x="47379" y="205310"/>
                </a:cxn>
                <a:cxn ang="0">
                  <a:pos x="111644" y="195009"/>
                </a:cxn>
                <a:cxn ang="0">
                  <a:pos x="316204" y="192986"/>
                </a:cxn>
                <a:cxn ang="0">
                  <a:pos x="383153" y="203395"/>
                </a:cxn>
                <a:cxn ang="0">
                  <a:pos x="379764" y="222476"/>
                </a:cxn>
                <a:cxn ang="0">
                  <a:pos x="256035" y="222476"/>
                </a:cxn>
                <a:cxn ang="0">
                  <a:pos x="249255" y="203395"/>
                </a:cxn>
                <a:cxn ang="0">
                  <a:pos x="316204" y="192986"/>
                </a:cxn>
                <a:cxn ang="0">
                  <a:pos x="111644" y="129091"/>
                </a:cxn>
                <a:cxn ang="0">
                  <a:pos x="177157" y="139391"/>
                </a:cxn>
                <a:cxn ang="0">
                  <a:pos x="172165" y="156557"/>
                </a:cxn>
                <a:cxn ang="0">
                  <a:pos x="50706" y="156557"/>
                </a:cxn>
                <a:cxn ang="0">
                  <a:pos x="47379" y="139391"/>
                </a:cxn>
                <a:cxn ang="0">
                  <a:pos x="111644" y="129091"/>
                </a:cxn>
                <a:cxn ang="0">
                  <a:pos x="316204" y="128661"/>
                </a:cxn>
                <a:cxn ang="0">
                  <a:pos x="383153" y="137674"/>
                </a:cxn>
                <a:cxn ang="0">
                  <a:pos x="379764" y="156557"/>
                </a:cxn>
                <a:cxn ang="0">
                  <a:pos x="254340" y="156557"/>
                </a:cxn>
                <a:cxn ang="0">
                  <a:pos x="249255" y="137674"/>
                </a:cxn>
                <a:cxn ang="0">
                  <a:pos x="316204" y="128661"/>
                </a:cxn>
                <a:cxn ang="0">
                  <a:pos x="316204" y="63208"/>
                </a:cxn>
                <a:cxn ang="0">
                  <a:pos x="383153" y="73616"/>
                </a:cxn>
                <a:cxn ang="0">
                  <a:pos x="379764" y="92698"/>
                </a:cxn>
                <a:cxn ang="0">
                  <a:pos x="256035" y="92698"/>
                </a:cxn>
                <a:cxn ang="0">
                  <a:pos x="249255" y="73616"/>
                </a:cxn>
                <a:cxn ang="0">
                  <a:pos x="316204" y="63208"/>
                </a:cxn>
                <a:cxn ang="0">
                  <a:pos x="111238" y="63172"/>
                </a:cxn>
                <a:cxn ang="0">
                  <a:pos x="177157" y="73472"/>
                </a:cxn>
                <a:cxn ang="0">
                  <a:pos x="172151" y="90638"/>
                </a:cxn>
                <a:cxn ang="0">
                  <a:pos x="50325" y="90638"/>
                </a:cxn>
                <a:cxn ang="0">
                  <a:pos x="45319" y="73472"/>
                </a:cxn>
                <a:cxn ang="0">
                  <a:pos x="111238" y="63172"/>
                </a:cxn>
                <a:cxn ang="0">
                  <a:pos x="318926" y="16480"/>
                </a:cxn>
                <a:cxn ang="0">
                  <a:pos x="222476" y="36612"/>
                </a:cxn>
                <a:cxn ang="0">
                  <a:pos x="222476" y="341954"/>
                </a:cxn>
                <a:cxn ang="0">
                  <a:pos x="249549" y="333566"/>
                </a:cxn>
                <a:cxn ang="0">
                  <a:pos x="266472" y="266457"/>
                </a:cxn>
                <a:cxn ang="0">
                  <a:pos x="362922" y="266457"/>
                </a:cxn>
                <a:cxn ang="0">
                  <a:pos x="381535" y="333566"/>
                </a:cxn>
                <a:cxn ang="0">
                  <a:pos x="411993" y="341954"/>
                </a:cxn>
                <a:cxn ang="0">
                  <a:pos x="411993" y="36612"/>
                </a:cxn>
                <a:cxn ang="0">
                  <a:pos x="318926" y="16480"/>
                </a:cxn>
                <a:cxn ang="0">
                  <a:pos x="110208" y="16480"/>
                </a:cxn>
                <a:cxn ang="0">
                  <a:pos x="16480" y="36612"/>
                </a:cxn>
                <a:cxn ang="0">
                  <a:pos x="16480" y="341954"/>
                </a:cxn>
                <a:cxn ang="0">
                  <a:pos x="110208" y="323499"/>
                </a:cxn>
                <a:cxn ang="0">
                  <a:pos x="203937" y="341954"/>
                </a:cxn>
                <a:cxn ang="0">
                  <a:pos x="203937" y="36612"/>
                </a:cxn>
                <a:cxn ang="0">
                  <a:pos x="110208" y="16480"/>
                </a:cxn>
                <a:cxn ang="0">
                  <a:pos x="112678" y="0"/>
                </a:cxn>
                <a:cxn ang="0">
                  <a:pos x="215267" y="20145"/>
                </a:cxn>
                <a:cxn ang="0">
                  <a:pos x="317855" y="0"/>
                </a:cxn>
                <a:cxn ang="0">
                  <a:pos x="423806" y="21825"/>
                </a:cxn>
                <a:cxn ang="0">
                  <a:pos x="430533" y="30219"/>
                </a:cxn>
                <a:cxn ang="0">
                  <a:pos x="430533" y="355905"/>
                </a:cxn>
                <a:cxn ang="0">
                  <a:pos x="418761" y="364298"/>
                </a:cxn>
                <a:cxn ang="0">
                  <a:pos x="375035" y="349189"/>
                </a:cxn>
                <a:cxn ang="0">
                  <a:pos x="369989" y="355905"/>
                </a:cxn>
                <a:cxn ang="0">
                  <a:pos x="427170" y="412983"/>
                </a:cxn>
                <a:cxn ang="0">
                  <a:pos x="413716" y="426413"/>
                </a:cxn>
                <a:cxn ang="0">
                  <a:pos x="356535" y="369335"/>
                </a:cxn>
                <a:cxn ang="0">
                  <a:pos x="267402" y="362620"/>
                </a:cxn>
                <a:cxn ang="0">
                  <a:pos x="257310" y="350867"/>
                </a:cxn>
                <a:cxn ang="0">
                  <a:pos x="216948" y="364298"/>
                </a:cxn>
                <a:cxn ang="0">
                  <a:pos x="211903" y="364298"/>
                </a:cxn>
                <a:cxn ang="0">
                  <a:pos x="110997" y="342474"/>
                </a:cxn>
                <a:cxn ang="0">
                  <a:pos x="11772" y="364298"/>
                </a:cxn>
                <a:cxn ang="0">
                  <a:pos x="0" y="355905"/>
                </a:cxn>
                <a:cxn ang="0">
                  <a:pos x="0" y="30219"/>
                </a:cxn>
                <a:cxn ang="0">
                  <a:pos x="6727" y="21825"/>
                </a:cxn>
                <a:cxn ang="0">
                  <a:pos x="112678" y="0"/>
                </a:cxn>
              </a:cxnLst>
              <a:rect l="0" t="0" r="0" b="0"/>
              <a:pathLst>
                <a:path w="331788" h="328613">
                  <a:moveTo>
                    <a:pt x="242094" y="203585"/>
                  </a:moveTo>
                  <a:cubicBezTo>
                    <a:pt x="232062" y="203585"/>
                    <a:pt x="222031" y="207145"/>
                    <a:pt x="214264" y="214264"/>
                  </a:cubicBezTo>
                  <a:cubicBezTo>
                    <a:pt x="200025" y="229797"/>
                    <a:pt x="200025" y="254391"/>
                    <a:pt x="214264" y="269924"/>
                  </a:cubicBezTo>
                  <a:cubicBezTo>
                    <a:pt x="229797" y="284163"/>
                    <a:pt x="254391" y="284163"/>
                    <a:pt x="269924" y="269924"/>
                  </a:cubicBezTo>
                  <a:cubicBezTo>
                    <a:pt x="284163" y="254391"/>
                    <a:pt x="284163" y="229797"/>
                    <a:pt x="269924" y="214264"/>
                  </a:cubicBezTo>
                  <a:cubicBezTo>
                    <a:pt x="262158" y="207145"/>
                    <a:pt x="252126" y="203585"/>
                    <a:pt x="242094" y="203585"/>
                  </a:cubicBezTo>
                  <a:close/>
                  <a:moveTo>
                    <a:pt x="85725" y="200752"/>
                  </a:moveTo>
                  <a:cubicBezTo>
                    <a:pt x="102122" y="200752"/>
                    <a:pt x="118520" y="203067"/>
                    <a:pt x="136525" y="207698"/>
                  </a:cubicBezTo>
                  <a:cubicBezTo>
                    <a:pt x="136525" y="207698"/>
                    <a:pt x="136525" y="207698"/>
                    <a:pt x="132667" y="222250"/>
                  </a:cubicBezTo>
                  <a:cubicBezTo>
                    <a:pt x="99229" y="211667"/>
                    <a:pt x="72221" y="211667"/>
                    <a:pt x="38783" y="222250"/>
                  </a:cubicBezTo>
                  <a:cubicBezTo>
                    <a:pt x="38783" y="222250"/>
                    <a:pt x="38783" y="222250"/>
                    <a:pt x="34925" y="207698"/>
                  </a:cubicBezTo>
                  <a:cubicBezTo>
                    <a:pt x="52930" y="203067"/>
                    <a:pt x="69327" y="200752"/>
                    <a:pt x="85725" y="200752"/>
                  </a:cubicBezTo>
                  <a:close/>
                  <a:moveTo>
                    <a:pt x="86038" y="150283"/>
                  </a:moveTo>
                  <a:cubicBezTo>
                    <a:pt x="102226" y="150283"/>
                    <a:pt x="118574" y="152929"/>
                    <a:pt x="136525" y="158221"/>
                  </a:cubicBezTo>
                  <a:cubicBezTo>
                    <a:pt x="136525" y="158221"/>
                    <a:pt x="136525" y="158221"/>
                    <a:pt x="132678" y="171450"/>
                  </a:cubicBezTo>
                  <a:cubicBezTo>
                    <a:pt x="99341" y="162190"/>
                    <a:pt x="72414" y="162190"/>
                    <a:pt x="39076" y="171450"/>
                  </a:cubicBezTo>
                  <a:cubicBezTo>
                    <a:pt x="39076" y="171450"/>
                    <a:pt x="39076" y="171450"/>
                    <a:pt x="36512" y="158221"/>
                  </a:cubicBezTo>
                  <a:cubicBezTo>
                    <a:pt x="53822" y="152929"/>
                    <a:pt x="69850" y="150283"/>
                    <a:pt x="86038" y="150283"/>
                  </a:cubicBezTo>
                  <a:close/>
                  <a:moveTo>
                    <a:pt x="243681" y="148724"/>
                  </a:moveTo>
                  <a:cubicBezTo>
                    <a:pt x="260335" y="148724"/>
                    <a:pt x="276989" y="151398"/>
                    <a:pt x="295275" y="156745"/>
                  </a:cubicBezTo>
                  <a:cubicBezTo>
                    <a:pt x="295275" y="156745"/>
                    <a:pt x="295275" y="156745"/>
                    <a:pt x="292663" y="171450"/>
                  </a:cubicBezTo>
                  <a:cubicBezTo>
                    <a:pt x="257396" y="162092"/>
                    <a:pt x="231272" y="162092"/>
                    <a:pt x="197312" y="171450"/>
                  </a:cubicBezTo>
                  <a:cubicBezTo>
                    <a:pt x="197312" y="171450"/>
                    <a:pt x="197312" y="171450"/>
                    <a:pt x="192087" y="156745"/>
                  </a:cubicBezTo>
                  <a:cubicBezTo>
                    <a:pt x="210374" y="151398"/>
                    <a:pt x="227027" y="148724"/>
                    <a:pt x="243681" y="148724"/>
                  </a:cubicBezTo>
                  <a:close/>
                  <a:moveTo>
                    <a:pt x="86038" y="99483"/>
                  </a:moveTo>
                  <a:cubicBezTo>
                    <a:pt x="102226" y="99483"/>
                    <a:pt x="118574" y="102129"/>
                    <a:pt x="136525" y="107421"/>
                  </a:cubicBezTo>
                  <a:cubicBezTo>
                    <a:pt x="136525" y="107421"/>
                    <a:pt x="136525" y="107421"/>
                    <a:pt x="132678" y="120650"/>
                  </a:cubicBezTo>
                  <a:cubicBezTo>
                    <a:pt x="99341" y="111390"/>
                    <a:pt x="72414" y="111390"/>
                    <a:pt x="39076" y="120650"/>
                  </a:cubicBezTo>
                  <a:cubicBezTo>
                    <a:pt x="39076" y="120650"/>
                    <a:pt x="39076" y="120650"/>
                    <a:pt x="36512" y="107421"/>
                  </a:cubicBezTo>
                  <a:cubicBezTo>
                    <a:pt x="53822" y="102129"/>
                    <a:pt x="69850" y="99483"/>
                    <a:pt x="86038" y="99483"/>
                  </a:cubicBezTo>
                  <a:close/>
                  <a:moveTo>
                    <a:pt x="243681" y="99152"/>
                  </a:moveTo>
                  <a:cubicBezTo>
                    <a:pt x="260335" y="99152"/>
                    <a:pt x="276989" y="101467"/>
                    <a:pt x="295275" y="106098"/>
                  </a:cubicBezTo>
                  <a:cubicBezTo>
                    <a:pt x="295275" y="106098"/>
                    <a:pt x="295275" y="106098"/>
                    <a:pt x="292663" y="120650"/>
                  </a:cubicBezTo>
                  <a:cubicBezTo>
                    <a:pt x="257396" y="111390"/>
                    <a:pt x="231272" y="111390"/>
                    <a:pt x="196006" y="120650"/>
                  </a:cubicBezTo>
                  <a:cubicBezTo>
                    <a:pt x="196006" y="120650"/>
                    <a:pt x="196006" y="120650"/>
                    <a:pt x="192087" y="106098"/>
                  </a:cubicBezTo>
                  <a:cubicBezTo>
                    <a:pt x="210374" y="101467"/>
                    <a:pt x="227027" y="99152"/>
                    <a:pt x="243681" y="99152"/>
                  </a:cubicBezTo>
                  <a:close/>
                  <a:moveTo>
                    <a:pt x="243681" y="48711"/>
                  </a:moveTo>
                  <a:cubicBezTo>
                    <a:pt x="260335" y="48711"/>
                    <a:pt x="276989" y="51385"/>
                    <a:pt x="295275" y="56732"/>
                  </a:cubicBezTo>
                  <a:cubicBezTo>
                    <a:pt x="295275" y="56732"/>
                    <a:pt x="295275" y="56732"/>
                    <a:pt x="292663" y="71437"/>
                  </a:cubicBezTo>
                  <a:cubicBezTo>
                    <a:pt x="257396" y="60742"/>
                    <a:pt x="231272" y="60742"/>
                    <a:pt x="197312" y="71437"/>
                  </a:cubicBezTo>
                  <a:cubicBezTo>
                    <a:pt x="197312" y="71437"/>
                    <a:pt x="197312" y="71437"/>
                    <a:pt x="192087" y="56732"/>
                  </a:cubicBezTo>
                  <a:cubicBezTo>
                    <a:pt x="210374" y="51385"/>
                    <a:pt x="227027" y="48711"/>
                    <a:pt x="243681" y="48711"/>
                  </a:cubicBezTo>
                  <a:close/>
                  <a:moveTo>
                    <a:pt x="85725" y="48683"/>
                  </a:moveTo>
                  <a:cubicBezTo>
                    <a:pt x="102122" y="48683"/>
                    <a:pt x="118520" y="51329"/>
                    <a:pt x="136525" y="56621"/>
                  </a:cubicBezTo>
                  <a:cubicBezTo>
                    <a:pt x="136525" y="56621"/>
                    <a:pt x="136525" y="56621"/>
                    <a:pt x="132667" y="69850"/>
                  </a:cubicBezTo>
                  <a:cubicBezTo>
                    <a:pt x="99229" y="60590"/>
                    <a:pt x="72221" y="60590"/>
                    <a:pt x="38783" y="69850"/>
                  </a:cubicBezTo>
                  <a:lnTo>
                    <a:pt x="34925" y="56621"/>
                  </a:lnTo>
                  <a:cubicBezTo>
                    <a:pt x="52930" y="51329"/>
                    <a:pt x="69327" y="48683"/>
                    <a:pt x="85725" y="48683"/>
                  </a:cubicBezTo>
                  <a:close/>
                  <a:moveTo>
                    <a:pt x="245779" y="12700"/>
                  </a:moveTo>
                  <a:cubicBezTo>
                    <a:pt x="224915" y="12700"/>
                    <a:pt x="201443" y="16579"/>
                    <a:pt x="171450" y="28215"/>
                  </a:cubicBezTo>
                  <a:cubicBezTo>
                    <a:pt x="171450" y="28215"/>
                    <a:pt x="171450" y="28215"/>
                    <a:pt x="171450" y="263525"/>
                  </a:cubicBezTo>
                  <a:cubicBezTo>
                    <a:pt x="176666" y="262232"/>
                    <a:pt x="185794" y="259646"/>
                    <a:pt x="192314" y="257061"/>
                  </a:cubicBezTo>
                  <a:cubicBezTo>
                    <a:pt x="185794" y="238960"/>
                    <a:pt x="191010" y="219566"/>
                    <a:pt x="205355" y="205344"/>
                  </a:cubicBezTo>
                  <a:cubicBezTo>
                    <a:pt x="226219" y="184657"/>
                    <a:pt x="258819" y="184657"/>
                    <a:pt x="279684" y="205344"/>
                  </a:cubicBezTo>
                  <a:cubicBezTo>
                    <a:pt x="294028" y="218273"/>
                    <a:pt x="299244" y="238960"/>
                    <a:pt x="294028" y="257061"/>
                  </a:cubicBezTo>
                  <a:cubicBezTo>
                    <a:pt x="301852" y="258353"/>
                    <a:pt x="312284" y="262232"/>
                    <a:pt x="317500" y="263525"/>
                  </a:cubicBezTo>
                  <a:lnTo>
                    <a:pt x="317500" y="28215"/>
                  </a:lnTo>
                  <a:cubicBezTo>
                    <a:pt x="288812" y="17872"/>
                    <a:pt x="266643" y="12700"/>
                    <a:pt x="245779" y="12700"/>
                  </a:cubicBezTo>
                  <a:close/>
                  <a:moveTo>
                    <a:pt x="84931" y="12700"/>
                  </a:moveTo>
                  <a:cubicBezTo>
                    <a:pt x="63004" y="12700"/>
                    <a:pt x="42366" y="17872"/>
                    <a:pt x="12700" y="28215"/>
                  </a:cubicBezTo>
                  <a:cubicBezTo>
                    <a:pt x="12700" y="28215"/>
                    <a:pt x="12700" y="28215"/>
                    <a:pt x="12700" y="263525"/>
                  </a:cubicBezTo>
                  <a:cubicBezTo>
                    <a:pt x="41077" y="254475"/>
                    <a:pt x="63004" y="249303"/>
                    <a:pt x="84931" y="249303"/>
                  </a:cubicBezTo>
                  <a:cubicBezTo>
                    <a:pt x="106859" y="249303"/>
                    <a:pt x="128786" y="254475"/>
                    <a:pt x="157163" y="263525"/>
                  </a:cubicBezTo>
                  <a:lnTo>
                    <a:pt x="157163" y="28215"/>
                  </a:lnTo>
                  <a:cubicBezTo>
                    <a:pt x="128786" y="17872"/>
                    <a:pt x="106859" y="12700"/>
                    <a:pt x="84931" y="12700"/>
                  </a:cubicBezTo>
                  <a:close/>
                  <a:moveTo>
                    <a:pt x="86835" y="0"/>
                  </a:moveTo>
                  <a:cubicBezTo>
                    <a:pt x="110164" y="0"/>
                    <a:pt x="133493" y="5175"/>
                    <a:pt x="165894" y="15525"/>
                  </a:cubicBezTo>
                  <a:cubicBezTo>
                    <a:pt x="198295" y="5175"/>
                    <a:pt x="221624" y="0"/>
                    <a:pt x="244953" y="0"/>
                  </a:cubicBezTo>
                  <a:cubicBezTo>
                    <a:pt x="269578" y="0"/>
                    <a:pt x="294203" y="5175"/>
                    <a:pt x="326604" y="16819"/>
                  </a:cubicBezTo>
                  <a:cubicBezTo>
                    <a:pt x="329196" y="18113"/>
                    <a:pt x="331788" y="20700"/>
                    <a:pt x="331788" y="23288"/>
                  </a:cubicBezTo>
                  <a:cubicBezTo>
                    <a:pt x="331788" y="23288"/>
                    <a:pt x="331788" y="23288"/>
                    <a:pt x="331788" y="274276"/>
                  </a:cubicBezTo>
                  <a:cubicBezTo>
                    <a:pt x="331788" y="280744"/>
                    <a:pt x="325308" y="280744"/>
                    <a:pt x="322716" y="280744"/>
                  </a:cubicBezTo>
                  <a:cubicBezTo>
                    <a:pt x="313643" y="276863"/>
                    <a:pt x="299387" y="272982"/>
                    <a:pt x="289019" y="269101"/>
                  </a:cubicBezTo>
                  <a:cubicBezTo>
                    <a:pt x="287723" y="271688"/>
                    <a:pt x="286427" y="272982"/>
                    <a:pt x="285130" y="274276"/>
                  </a:cubicBezTo>
                  <a:cubicBezTo>
                    <a:pt x="285130" y="274276"/>
                    <a:pt x="285130" y="274276"/>
                    <a:pt x="329196" y="318263"/>
                  </a:cubicBezTo>
                  <a:cubicBezTo>
                    <a:pt x="329196" y="318263"/>
                    <a:pt x="329196" y="318263"/>
                    <a:pt x="318828" y="328613"/>
                  </a:cubicBezTo>
                  <a:cubicBezTo>
                    <a:pt x="318828" y="328613"/>
                    <a:pt x="318828" y="328613"/>
                    <a:pt x="274762" y="284626"/>
                  </a:cubicBezTo>
                  <a:cubicBezTo>
                    <a:pt x="254025" y="300151"/>
                    <a:pt x="224216" y="298857"/>
                    <a:pt x="206072" y="279451"/>
                  </a:cubicBezTo>
                  <a:cubicBezTo>
                    <a:pt x="202183" y="276863"/>
                    <a:pt x="200887" y="274276"/>
                    <a:pt x="198295" y="270394"/>
                  </a:cubicBezTo>
                  <a:cubicBezTo>
                    <a:pt x="189223" y="272982"/>
                    <a:pt x="174966" y="278157"/>
                    <a:pt x="167190" y="280744"/>
                  </a:cubicBezTo>
                  <a:cubicBezTo>
                    <a:pt x="165894" y="280744"/>
                    <a:pt x="164598" y="280744"/>
                    <a:pt x="163302" y="280744"/>
                  </a:cubicBezTo>
                  <a:cubicBezTo>
                    <a:pt x="130901" y="269101"/>
                    <a:pt x="108868" y="263926"/>
                    <a:pt x="85539" y="263926"/>
                  </a:cubicBezTo>
                  <a:cubicBezTo>
                    <a:pt x="63506" y="263926"/>
                    <a:pt x="40177" y="269101"/>
                    <a:pt x="9072" y="280744"/>
                  </a:cubicBezTo>
                  <a:cubicBezTo>
                    <a:pt x="6480" y="280744"/>
                    <a:pt x="0" y="280744"/>
                    <a:pt x="0" y="274276"/>
                  </a:cubicBezTo>
                  <a:cubicBezTo>
                    <a:pt x="0" y="274276"/>
                    <a:pt x="0" y="274276"/>
                    <a:pt x="0" y="23288"/>
                  </a:cubicBezTo>
                  <a:cubicBezTo>
                    <a:pt x="0" y="20700"/>
                    <a:pt x="2592" y="18113"/>
                    <a:pt x="5184" y="16819"/>
                  </a:cubicBezTo>
                  <a:cubicBezTo>
                    <a:pt x="37585" y="5175"/>
                    <a:pt x="62210" y="0"/>
                    <a:pt x="86835" y="0"/>
                  </a:cubicBezTo>
                  <a:close/>
                </a:path>
              </a:pathLst>
            </a:custGeom>
            <a:blipFill rotWithShape="1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314575" y="1035050"/>
            <a:ext cx="6702425" cy="58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32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PART 1 Introduction</a:t>
            </a:r>
            <a:endParaRPr kumimoji="0" lang="en-US" altLang="zh-CN" sz="3200" kern="1200" cap="none" spc="0" normalizeH="0" baseline="0" noProof="0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100388" y="2206625"/>
            <a:ext cx="6702425" cy="58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32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PART 2 Software Engineering</a:t>
            </a:r>
            <a:endParaRPr kumimoji="0" lang="en-US" altLang="zh-CN" sz="3200" kern="1200" cap="none" spc="0" normalizeH="0" baseline="0" noProof="0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71650" y="4440238"/>
            <a:ext cx="6702425" cy="58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32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PART 4 Q&amp;A</a:t>
            </a:r>
            <a:endParaRPr kumimoji="0" lang="en-US" altLang="zh-CN" sz="3200" kern="1200" cap="none" spc="0" normalizeH="0" baseline="0" noProof="0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986088" y="3275013"/>
            <a:ext cx="6702425" cy="58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32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PART 3 Software Workshop </a:t>
            </a:r>
            <a:endParaRPr kumimoji="0" lang="en-US" altLang="zh-CN" sz="3200" kern="1200" cap="none" spc="0" normalizeH="0" baseline="0" noProof="0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742950" y="-139700"/>
            <a:ext cx="0" cy="4762500"/>
          </a:xfrm>
          <a:prstGeom prst="line">
            <a:avLst/>
          </a:prstGeom>
          <a:ln>
            <a:solidFill>
              <a:srgbClr val="BA91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425575" y="2724150"/>
            <a:ext cx="0" cy="4762500"/>
          </a:xfrm>
          <a:prstGeom prst="line">
            <a:avLst/>
          </a:prstGeom>
          <a:ln>
            <a:solidFill>
              <a:srgbClr val="BA91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25502" y="215899"/>
            <a:ext cx="1107996" cy="4775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6000" kern="1200" cap="none" spc="0" normalizeH="0" baseline="0" noProof="0" dirty="0">
                <a:blipFill>
                  <a:blip r:embed="rId3"/>
                  <a:stretch>
                    <a:fillRect/>
                  </a:stretch>
                </a:blipFill>
                <a:latin typeface="叶根友刀锋黑草" pitchFamily="2" charset="-122"/>
                <a:ea typeface="叶根友刀锋黑草" pitchFamily="2" charset="-122"/>
                <a:cs typeface="+mn-cs"/>
              </a:rPr>
              <a:t>CONTENT</a:t>
            </a:r>
            <a:endParaRPr kumimoji="0" lang="zh-CN" altLang="en-US" sz="6000" kern="1200" cap="none" spc="0" normalizeH="0" baseline="0" noProof="0" dirty="0">
              <a:blipFill>
                <a:blip r:embed="rId3"/>
                <a:stretch>
                  <a:fillRect/>
                </a:stretch>
              </a:blipFill>
              <a:latin typeface="叶根友刀锋黑草" pitchFamily="2" charset="-122"/>
              <a:ea typeface="叶根友刀锋黑草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" presetClass="emph" presetSubtype="0" accel="10000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6" presetClass="emph" presetSubtype="0" accel="10000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8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8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椭圆 5"/>
          <p:cNvSpPr/>
          <p:nvPr/>
        </p:nvSpPr>
        <p:spPr>
          <a:xfrm>
            <a:off x="3803650" y="3560763"/>
            <a:ext cx="2155825" cy="2109787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8674" name="椭圆 7"/>
          <p:cNvSpPr/>
          <p:nvPr/>
        </p:nvSpPr>
        <p:spPr>
          <a:xfrm>
            <a:off x="6164263" y="3560763"/>
            <a:ext cx="1971675" cy="1971675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文本框 8"/>
          <p:cNvSpPr/>
          <p:nvPr/>
        </p:nvSpPr>
        <p:spPr>
          <a:xfrm>
            <a:off x="2489200" y="4354513"/>
            <a:ext cx="954088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fontAlgn="base"/>
            <a:r>
              <a:rPr lang="en-US" altLang="zh-CN" sz="2800" b="1" strike="noStrike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Java</a:t>
            </a:r>
          </a:p>
        </p:txBody>
      </p:sp>
      <p:sp>
        <p:nvSpPr>
          <p:cNvPr id="7" name="文本框 9"/>
          <p:cNvSpPr/>
          <p:nvPr/>
        </p:nvSpPr>
        <p:spPr>
          <a:xfrm>
            <a:off x="8662988" y="4284663"/>
            <a:ext cx="135255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fontAlgn="base"/>
            <a:r>
              <a:rPr lang="en-US" altLang="zh-CN" sz="2800" b="1" strike="noStrike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SQLite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0400" y="260350"/>
            <a:ext cx="39687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3.A Method</a:t>
            </a:r>
          </a:p>
        </p:txBody>
      </p:sp>
      <p:sp>
        <p:nvSpPr>
          <p:cNvPr id="28678" name="椭圆 5"/>
          <p:cNvSpPr/>
          <p:nvPr/>
        </p:nvSpPr>
        <p:spPr>
          <a:xfrm>
            <a:off x="4879975" y="1463332"/>
            <a:ext cx="2122488" cy="2109788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0" name="文本框 8"/>
          <p:cNvSpPr/>
          <p:nvPr/>
        </p:nvSpPr>
        <p:spPr>
          <a:xfrm>
            <a:off x="5464175" y="781050"/>
            <a:ext cx="127952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fontAlgn="base"/>
            <a:r>
              <a:rPr lang="en-US" altLang="zh-CN" sz="2800" b="1" strike="noStrike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Github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660400" y="0"/>
            <a:ext cx="10515600" cy="1325563"/>
          </a:xfrm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kern="1200" cap="none" spc="0" normalizeH="0" baseline="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3.B Feature</a:t>
            </a:r>
          </a:p>
        </p:txBody>
      </p:sp>
      <p:grpSp>
        <p:nvGrpSpPr>
          <p:cNvPr id="29698" name="组合 23"/>
          <p:cNvGrpSpPr/>
          <p:nvPr/>
        </p:nvGrpSpPr>
        <p:grpSpPr>
          <a:xfrm>
            <a:off x="860425" y="1660525"/>
            <a:ext cx="633413" cy="631825"/>
            <a:chOff x="14195" y="2203"/>
            <a:chExt cx="998" cy="996"/>
          </a:xfrm>
        </p:grpSpPr>
        <p:sp>
          <p:nvSpPr>
            <p:cNvPr id="29699" name="椭圆 7"/>
            <p:cNvSpPr/>
            <p:nvPr/>
          </p:nvSpPr>
          <p:spPr>
            <a:xfrm>
              <a:off x="14195" y="2203"/>
              <a:ext cx="998" cy="997"/>
            </a:xfrm>
            <a:prstGeom prst="ellipse">
              <a:avLst/>
            </a:prstGeom>
            <a:solidFill>
              <a:srgbClr val="33343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sym typeface="等线" panose="02010600030101010101" charset="-122"/>
              </a:endParaRPr>
            </a:p>
          </p:txBody>
        </p:sp>
        <p:pic>
          <p:nvPicPr>
            <p:cNvPr id="29700" name="图片 8"/>
            <p:cNvPicPr>
              <a:picLocks noChangeAspect="1"/>
            </p:cNvPicPr>
            <p:nvPr/>
          </p:nvPicPr>
          <p:blipFill>
            <a:blip r:embed="rId2">
              <a:lum bright="69998" contrast="-70001"/>
            </a:blip>
            <a:stretch>
              <a:fillRect/>
            </a:stretch>
          </p:blipFill>
          <p:spPr>
            <a:xfrm>
              <a:off x="14428" y="2425"/>
              <a:ext cx="550" cy="55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7" name="文本框 26"/>
          <p:cNvSpPr txBox="1"/>
          <p:nvPr/>
        </p:nvSpPr>
        <p:spPr>
          <a:xfrm>
            <a:off x="1539875" y="1690688"/>
            <a:ext cx="5080000" cy="16303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sz="28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1) Maintain recipes</a:t>
            </a:r>
            <a:r>
              <a:rPr lang="en-US" sz="105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</a:p>
          <a:p>
            <a:pPr lvl="1" fontAlgn="base"/>
            <a:r>
              <a:rPr lang="en-US" sz="2400" b="0" strike="noStrike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– Add </a:t>
            </a:r>
          </a:p>
          <a:p>
            <a:pPr lvl="1" fontAlgn="base"/>
            <a:r>
              <a:rPr lang="en-US" sz="2400" b="0" strike="noStrike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– Delete </a:t>
            </a:r>
          </a:p>
          <a:p>
            <a:pPr lvl="1" fontAlgn="base"/>
            <a:r>
              <a:rPr lang="en-US" sz="2400" b="0" strike="noStrike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– Update </a:t>
            </a:r>
            <a:endParaRPr lang="en-US" altLang="en-US" sz="2400" b="0" strike="noStrike" noProof="1">
              <a:solidFill>
                <a:schemeClr val="accent4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9702" name="组合 27"/>
          <p:cNvGrpSpPr/>
          <p:nvPr/>
        </p:nvGrpSpPr>
        <p:grpSpPr>
          <a:xfrm>
            <a:off x="860425" y="3844925"/>
            <a:ext cx="633413" cy="631825"/>
            <a:chOff x="14195" y="2203"/>
            <a:chExt cx="998" cy="996"/>
          </a:xfrm>
        </p:grpSpPr>
        <p:sp>
          <p:nvSpPr>
            <p:cNvPr id="29703" name="椭圆 7"/>
            <p:cNvSpPr/>
            <p:nvPr/>
          </p:nvSpPr>
          <p:spPr>
            <a:xfrm>
              <a:off x="14195" y="2203"/>
              <a:ext cx="998" cy="997"/>
            </a:xfrm>
            <a:prstGeom prst="ellipse">
              <a:avLst/>
            </a:prstGeom>
            <a:solidFill>
              <a:srgbClr val="33343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sym typeface="等线" panose="02010600030101010101" charset="-122"/>
              </a:endParaRPr>
            </a:p>
          </p:txBody>
        </p:sp>
        <p:pic>
          <p:nvPicPr>
            <p:cNvPr id="29704" name="图片 8"/>
            <p:cNvPicPr>
              <a:picLocks noChangeAspect="1"/>
            </p:cNvPicPr>
            <p:nvPr/>
          </p:nvPicPr>
          <p:blipFill>
            <a:blip r:embed="rId2">
              <a:lum bright="69998" contrast="-70001"/>
            </a:blip>
            <a:stretch>
              <a:fillRect/>
            </a:stretch>
          </p:blipFill>
          <p:spPr>
            <a:xfrm>
              <a:off x="14428" y="2425"/>
              <a:ext cx="550" cy="55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1" name="文本框 30"/>
          <p:cNvSpPr txBox="1"/>
          <p:nvPr/>
        </p:nvSpPr>
        <p:spPr>
          <a:xfrm>
            <a:off x="1539875" y="3986213"/>
            <a:ext cx="5080000" cy="1260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sz="28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2) Maintain ingredients  </a:t>
            </a:r>
          </a:p>
          <a:p>
            <a:pPr lvl="1" fontAlgn="base"/>
            <a:r>
              <a:rPr lang="en-US" sz="2400" b="0" strike="noStrike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– Add </a:t>
            </a:r>
          </a:p>
          <a:p>
            <a:pPr lvl="1" fontAlgn="base"/>
            <a:r>
              <a:rPr lang="en-US" sz="2400" b="0" strike="noStrike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– Update</a:t>
            </a:r>
            <a:endParaRPr lang="en-US" altLang="en-US" sz="2400" b="0" strike="noStrike" noProof="1">
              <a:solidFill>
                <a:schemeClr val="accent4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9706" name="组合 31"/>
          <p:cNvGrpSpPr/>
          <p:nvPr/>
        </p:nvGrpSpPr>
        <p:grpSpPr>
          <a:xfrm>
            <a:off x="6096000" y="1766888"/>
            <a:ext cx="633413" cy="631825"/>
            <a:chOff x="14195" y="2203"/>
            <a:chExt cx="998" cy="996"/>
          </a:xfrm>
        </p:grpSpPr>
        <p:sp>
          <p:nvSpPr>
            <p:cNvPr id="29707" name="椭圆 7"/>
            <p:cNvSpPr/>
            <p:nvPr/>
          </p:nvSpPr>
          <p:spPr>
            <a:xfrm>
              <a:off x="14195" y="2203"/>
              <a:ext cx="998" cy="997"/>
            </a:xfrm>
            <a:prstGeom prst="ellipse">
              <a:avLst/>
            </a:prstGeom>
            <a:solidFill>
              <a:srgbClr val="33343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sym typeface="等线" panose="02010600030101010101" charset="-122"/>
              </a:endParaRPr>
            </a:p>
          </p:txBody>
        </p:sp>
        <p:pic>
          <p:nvPicPr>
            <p:cNvPr id="29708" name="图片 8"/>
            <p:cNvPicPr>
              <a:picLocks noChangeAspect="1"/>
            </p:cNvPicPr>
            <p:nvPr/>
          </p:nvPicPr>
          <p:blipFill>
            <a:blip r:embed="rId2">
              <a:lum bright="69998" contrast="-70001"/>
            </a:blip>
            <a:stretch>
              <a:fillRect/>
            </a:stretch>
          </p:blipFill>
          <p:spPr>
            <a:xfrm>
              <a:off x="14428" y="2425"/>
              <a:ext cx="550" cy="55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5" name="文本框 34"/>
          <p:cNvSpPr txBox="1"/>
          <p:nvPr/>
        </p:nvSpPr>
        <p:spPr>
          <a:xfrm>
            <a:off x="6729413" y="1660525"/>
            <a:ext cx="5268913" cy="12620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28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3) Recommend a recipe </a:t>
            </a:r>
          </a:p>
          <a:p>
            <a:pPr lvl="1" fontAlgn="base"/>
            <a:r>
              <a:rPr lang="en-US" sz="2400" b="0" strike="noStrike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– Convert to absolute measure </a:t>
            </a:r>
          </a:p>
          <a:p>
            <a:pPr lvl="1" fontAlgn="base"/>
            <a:r>
              <a:rPr lang="en-US" sz="2400" b="0" strike="noStrike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– Produce missing ingredients</a:t>
            </a:r>
            <a:endParaRPr lang="en-US" altLang="en-US" sz="2400" b="0" strike="noStrike" noProof="1">
              <a:solidFill>
                <a:schemeClr val="accent4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9710" name="组合 35"/>
          <p:cNvGrpSpPr/>
          <p:nvPr/>
        </p:nvGrpSpPr>
        <p:grpSpPr>
          <a:xfrm>
            <a:off x="6096000" y="3465513"/>
            <a:ext cx="633413" cy="631825"/>
            <a:chOff x="14195" y="2203"/>
            <a:chExt cx="998" cy="996"/>
          </a:xfrm>
        </p:grpSpPr>
        <p:sp>
          <p:nvSpPr>
            <p:cNvPr id="29711" name="椭圆 7"/>
            <p:cNvSpPr/>
            <p:nvPr/>
          </p:nvSpPr>
          <p:spPr>
            <a:xfrm>
              <a:off x="14195" y="2203"/>
              <a:ext cx="998" cy="997"/>
            </a:xfrm>
            <a:prstGeom prst="ellipse">
              <a:avLst/>
            </a:prstGeom>
            <a:solidFill>
              <a:srgbClr val="33343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sym typeface="等线" panose="02010600030101010101" charset="-122"/>
              </a:endParaRPr>
            </a:p>
          </p:txBody>
        </p:sp>
        <p:pic>
          <p:nvPicPr>
            <p:cNvPr id="29712" name="图片 8"/>
            <p:cNvPicPr>
              <a:picLocks noChangeAspect="1"/>
            </p:cNvPicPr>
            <p:nvPr/>
          </p:nvPicPr>
          <p:blipFill>
            <a:blip r:embed="rId2">
              <a:lum bright="69998" contrast="-70001"/>
            </a:blip>
            <a:stretch>
              <a:fillRect/>
            </a:stretch>
          </p:blipFill>
          <p:spPr>
            <a:xfrm>
              <a:off x="14428" y="2425"/>
              <a:ext cx="550" cy="55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9713" name="组合 38"/>
          <p:cNvGrpSpPr/>
          <p:nvPr/>
        </p:nvGrpSpPr>
        <p:grpSpPr>
          <a:xfrm>
            <a:off x="6096000" y="5072063"/>
            <a:ext cx="633413" cy="631825"/>
            <a:chOff x="14195" y="2203"/>
            <a:chExt cx="998" cy="996"/>
          </a:xfrm>
        </p:grpSpPr>
        <p:sp>
          <p:nvSpPr>
            <p:cNvPr id="29714" name="椭圆 7"/>
            <p:cNvSpPr/>
            <p:nvPr/>
          </p:nvSpPr>
          <p:spPr>
            <a:xfrm>
              <a:off x="14195" y="2203"/>
              <a:ext cx="998" cy="997"/>
            </a:xfrm>
            <a:prstGeom prst="ellipse">
              <a:avLst/>
            </a:prstGeom>
            <a:solidFill>
              <a:srgbClr val="33343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sym typeface="等线" panose="02010600030101010101" charset="-122"/>
              </a:endParaRPr>
            </a:p>
          </p:txBody>
        </p:sp>
        <p:pic>
          <p:nvPicPr>
            <p:cNvPr id="29715" name="图片 8"/>
            <p:cNvPicPr>
              <a:picLocks noChangeAspect="1"/>
            </p:cNvPicPr>
            <p:nvPr/>
          </p:nvPicPr>
          <p:blipFill>
            <a:blip r:embed="rId2">
              <a:lum bright="69998" contrast="-70001"/>
            </a:blip>
            <a:stretch>
              <a:fillRect/>
            </a:stretch>
          </p:blipFill>
          <p:spPr>
            <a:xfrm>
              <a:off x="14428" y="2425"/>
              <a:ext cx="550" cy="55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2" name="文本框 41"/>
          <p:cNvSpPr txBox="1"/>
          <p:nvPr/>
        </p:nvSpPr>
        <p:spPr>
          <a:xfrm>
            <a:off x="6729413" y="3465513"/>
            <a:ext cx="5080000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sz="28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4) Write note</a:t>
            </a:r>
            <a:endParaRPr lang="en-US" altLang="en-US" sz="2800" noProof="1">
              <a:solidFill>
                <a:schemeClr val="accent4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729413" y="4757738"/>
            <a:ext cx="4446588" cy="16922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28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5) Maintain equipment information </a:t>
            </a:r>
          </a:p>
          <a:p>
            <a:pPr lvl="1" fontAlgn="base"/>
            <a:r>
              <a:rPr lang="en-US" sz="2400" b="0" strike="noStrike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– Add </a:t>
            </a:r>
          </a:p>
          <a:p>
            <a:pPr lvl="1" fontAlgn="base"/>
            <a:r>
              <a:rPr lang="en-US" sz="2400" b="0" strike="noStrike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– Update</a:t>
            </a:r>
            <a:endParaRPr lang="en-US" altLang="en-US" sz="2400" b="0" strike="noStrike" noProof="1">
              <a:solidFill>
                <a:schemeClr val="accent4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46"/>
          <p:cNvGrpSpPr/>
          <p:nvPr/>
        </p:nvGrpSpPr>
        <p:grpSpPr>
          <a:xfrm>
            <a:off x="1804988" y="1136650"/>
            <a:ext cx="820737" cy="819150"/>
            <a:chOff x="3195687" y="4609707"/>
            <a:chExt cx="820132" cy="820132"/>
          </a:xfrm>
        </p:grpSpPr>
        <p:sp>
          <p:nvSpPr>
            <p:cNvPr id="48" name="椭圆 47"/>
            <p:cNvSpPr/>
            <p:nvPr/>
          </p:nvSpPr>
          <p:spPr>
            <a:xfrm>
              <a:off x="3195687" y="4609707"/>
              <a:ext cx="820132" cy="820132"/>
            </a:xfrm>
            <a:prstGeom prst="ellipse">
              <a:avLst/>
            </a:prstGeom>
            <a:noFill/>
            <a:ln>
              <a:solidFill>
                <a:srgbClr val="E3BA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723" name="earth-with-dots-and-lines-of-connections-of-business_45142"/>
            <p:cNvSpPr>
              <a:spLocks noChangeAspect="1"/>
            </p:cNvSpPr>
            <p:nvPr/>
          </p:nvSpPr>
          <p:spPr>
            <a:xfrm>
              <a:off x="3394414" y="4795824"/>
              <a:ext cx="422678" cy="422677"/>
            </a:xfrm>
            <a:custGeom>
              <a:avLst/>
              <a:gdLst/>
              <a:ahLst/>
              <a:cxnLst>
                <a:cxn ang="0">
                  <a:pos x="254147" y="337737"/>
                </a:cxn>
                <a:cxn ang="0">
                  <a:pos x="267270" y="355706"/>
                </a:cxn>
                <a:cxn ang="0">
                  <a:pos x="303358" y="401442"/>
                </a:cxn>
                <a:cxn ang="0">
                  <a:pos x="211497" y="422677"/>
                </a:cxn>
                <a:cxn ang="0">
                  <a:pos x="155724" y="414510"/>
                </a:cxn>
                <a:cxn ang="0">
                  <a:pos x="254147" y="337737"/>
                </a:cxn>
                <a:cxn ang="0">
                  <a:pos x="242686" y="291223"/>
                </a:cxn>
                <a:cxn ang="0">
                  <a:pos x="256686" y="291223"/>
                </a:cxn>
                <a:cxn ang="0">
                  <a:pos x="262909" y="301152"/>
                </a:cxn>
                <a:cxn ang="0">
                  <a:pos x="255131" y="309425"/>
                </a:cxn>
                <a:cxn ang="0">
                  <a:pos x="242686" y="291223"/>
                </a:cxn>
                <a:cxn ang="0">
                  <a:pos x="186571" y="291223"/>
                </a:cxn>
                <a:cxn ang="0">
                  <a:pos x="209678" y="292875"/>
                </a:cxn>
                <a:cxn ang="0">
                  <a:pos x="211328" y="292875"/>
                </a:cxn>
                <a:cxn ang="0">
                  <a:pos x="221231" y="292875"/>
                </a:cxn>
                <a:cxn ang="0">
                  <a:pos x="242687" y="322613"/>
                </a:cxn>
                <a:cxn ang="0">
                  <a:pos x="132106" y="408521"/>
                </a:cxn>
                <a:cxn ang="0">
                  <a:pos x="99097" y="390348"/>
                </a:cxn>
                <a:cxn ang="0">
                  <a:pos x="143660" y="311048"/>
                </a:cxn>
                <a:cxn ang="0">
                  <a:pos x="155213" y="312700"/>
                </a:cxn>
                <a:cxn ang="0">
                  <a:pos x="186571" y="291223"/>
                </a:cxn>
                <a:cxn ang="0">
                  <a:pos x="412567" y="277066"/>
                </a:cxn>
                <a:cxn ang="0">
                  <a:pos x="318015" y="392342"/>
                </a:cxn>
                <a:cxn ang="0">
                  <a:pos x="264932" y="323176"/>
                </a:cxn>
                <a:cxn ang="0">
                  <a:pos x="278203" y="310002"/>
                </a:cxn>
                <a:cxn ang="0">
                  <a:pos x="289815" y="311649"/>
                </a:cxn>
                <a:cxn ang="0">
                  <a:pos x="322991" y="286946"/>
                </a:cxn>
                <a:cxn ang="0">
                  <a:pos x="412567" y="277066"/>
                </a:cxn>
                <a:cxn ang="0">
                  <a:pos x="4045" y="250775"/>
                </a:cxn>
                <a:cxn ang="0">
                  <a:pos x="119294" y="283964"/>
                </a:cxn>
                <a:cxn ang="0">
                  <a:pos x="127411" y="300557"/>
                </a:cxn>
                <a:cxn ang="0">
                  <a:pos x="83583" y="380208"/>
                </a:cxn>
                <a:cxn ang="0">
                  <a:pos x="4045" y="250775"/>
                </a:cxn>
                <a:cxn ang="0">
                  <a:pos x="186654" y="244707"/>
                </a:cxn>
                <a:cxn ang="0">
                  <a:pos x="208306" y="275044"/>
                </a:cxn>
                <a:cxn ang="0">
                  <a:pos x="188320" y="273358"/>
                </a:cxn>
                <a:cxn ang="0">
                  <a:pos x="179992" y="254820"/>
                </a:cxn>
                <a:cxn ang="0">
                  <a:pos x="186654" y="244707"/>
                </a:cxn>
                <a:cxn ang="0">
                  <a:pos x="353999" y="204260"/>
                </a:cxn>
                <a:cxn ang="0">
                  <a:pos x="400432" y="260679"/>
                </a:cxn>
                <a:cxn ang="0">
                  <a:pos x="322489" y="268976"/>
                </a:cxn>
                <a:cxn ang="0">
                  <a:pos x="317514" y="259020"/>
                </a:cxn>
                <a:cxn ang="0">
                  <a:pos x="353999" y="204260"/>
                </a:cxn>
                <a:cxn ang="0">
                  <a:pos x="370096" y="196170"/>
                </a:cxn>
                <a:cxn ang="0">
                  <a:pos x="422678" y="212826"/>
                </a:cxn>
                <a:cxn ang="0">
                  <a:pos x="419285" y="252797"/>
                </a:cxn>
                <a:cxn ang="0">
                  <a:pos x="370096" y="196170"/>
                </a:cxn>
                <a:cxn ang="0">
                  <a:pos x="144390" y="177970"/>
                </a:cxn>
                <a:cxn ang="0">
                  <a:pos x="165720" y="215709"/>
                </a:cxn>
                <a:cxn ang="0">
                  <a:pos x="173925" y="227195"/>
                </a:cxn>
                <a:cxn ang="0">
                  <a:pos x="164080" y="243602"/>
                </a:cxn>
                <a:cxn ang="0">
                  <a:pos x="154235" y="241962"/>
                </a:cxn>
                <a:cxn ang="0">
                  <a:pos x="121419" y="264933"/>
                </a:cxn>
                <a:cxn ang="0">
                  <a:pos x="1641" y="228835"/>
                </a:cxn>
                <a:cxn ang="0">
                  <a:pos x="0" y="210786"/>
                </a:cxn>
                <a:cxn ang="0">
                  <a:pos x="1641" y="192737"/>
                </a:cxn>
                <a:cxn ang="0">
                  <a:pos x="144390" y="177970"/>
                </a:cxn>
                <a:cxn ang="0">
                  <a:pos x="237354" y="175947"/>
                </a:cxn>
                <a:cxn ang="0">
                  <a:pos x="341783" y="190811"/>
                </a:cxn>
                <a:cxn ang="0">
                  <a:pos x="304254" y="246966"/>
                </a:cxn>
                <a:cxn ang="0">
                  <a:pos x="289568" y="243663"/>
                </a:cxn>
                <a:cxn ang="0">
                  <a:pos x="255303" y="273393"/>
                </a:cxn>
                <a:cxn ang="0">
                  <a:pos x="229196" y="275044"/>
                </a:cxn>
                <a:cxn ang="0">
                  <a:pos x="198193" y="228798"/>
                </a:cxn>
                <a:cxn ang="0">
                  <a:pos x="221038" y="197418"/>
                </a:cxn>
                <a:cxn ang="0">
                  <a:pos x="237354" y="175947"/>
                </a:cxn>
                <a:cxn ang="0">
                  <a:pos x="214374" y="175947"/>
                </a:cxn>
                <a:cxn ang="0">
                  <a:pos x="205946" y="185442"/>
                </a:cxn>
                <a:cxn ang="0">
                  <a:pos x="185723" y="212349"/>
                </a:cxn>
                <a:cxn ang="0">
                  <a:pos x="180666" y="206019"/>
                </a:cxn>
                <a:cxn ang="0">
                  <a:pos x="163813" y="177529"/>
                </a:cxn>
                <a:cxn ang="0">
                  <a:pos x="214374" y="175947"/>
                </a:cxn>
                <a:cxn ang="0">
                  <a:pos x="280302" y="131454"/>
                </a:cxn>
                <a:cxn ang="0">
                  <a:pos x="296481" y="134763"/>
                </a:cxn>
                <a:cxn ang="0">
                  <a:pos x="302953" y="134763"/>
                </a:cxn>
                <a:cxn ang="0">
                  <a:pos x="314278" y="151310"/>
                </a:cxn>
                <a:cxn ang="0">
                  <a:pos x="325604" y="167857"/>
                </a:cxn>
                <a:cxn ang="0">
                  <a:pos x="252798" y="159583"/>
                </a:cxn>
                <a:cxn ang="0">
                  <a:pos x="280302" y="131454"/>
                </a:cxn>
                <a:cxn ang="0">
                  <a:pos x="404140" y="125388"/>
                </a:cxn>
                <a:cxn ang="0">
                  <a:pos x="422678" y="194149"/>
                </a:cxn>
                <a:cxn ang="0">
                  <a:pos x="372118" y="179055"/>
                </a:cxn>
                <a:cxn ang="0">
                  <a:pos x="404140" y="125388"/>
                </a:cxn>
                <a:cxn ang="0">
                  <a:pos x="364433" y="66738"/>
                </a:cxn>
                <a:cxn ang="0">
                  <a:pos x="394365" y="107964"/>
                </a:cxn>
                <a:cxn ang="0">
                  <a:pos x="354456" y="173925"/>
                </a:cxn>
                <a:cxn ang="0">
                  <a:pos x="352794" y="173925"/>
                </a:cxn>
                <a:cxn ang="0">
                  <a:pos x="329513" y="140944"/>
                </a:cxn>
                <a:cxn ang="0">
                  <a:pos x="319536" y="126102"/>
                </a:cxn>
                <a:cxn ang="0">
                  <a:pos x="331176" y="99718"/>
                </a:cxn>
                <a:cxn ang="0">
                  <a:pos x="329513" y="89824"/>
                </a:cxn>
                <a:cxn ang="0">
                  <a:pos x="364433" y="66738"/>
                </a:cxn>
                <a:cxn ang="0">
                  <a:pos x="93029" y="36403"/>
                </a:cxn>
                <a:cxn ang="0">
                  <a:pos x="137522" y="160997"/>
                </a:cxn>
                <a:cxn ang="0">
                  <a:pos x="4045" y="175948"/>
                </a:cxn>
                <a:cxn ang="0">
                  <a:pos x="93029" y="36403"/>
                </a:cxn>
                <a:cxn ang="0">
                  <a:pos x="258865" y="6067"/>
                </a:cxn>
                <a:cxn ang="0">
                  <a:pos x="349872" y="53272"/>
                </a:cxn>
                <a:cxn ang="0">
                  <a:pos x="320088" y="72806"/>
                </a:cxn>
                <a:cxn ang="0">
                  <a:pos x="296922" y="64667"/>
                </a:cxn>
                <a:cxn ang="0">
                  <a:pos x="286994" y="66295"/>
                </a:cxn>
                <a:cxn ang="0">
                  <a:pos x="258865" y="6067"/>
                </a:cxn>
                <a:cxn ang="0">
                  <a:pos x="210531" y="0"/>
                </a:cxn>
                <a:cxn ang="0">
                  <a:pos x="236680" y="1643"/>
                </a:cxn>
                <a:cxn ang="0">
                  <a:pos x="270999" y="75587"/>
                </a:cxn>
                <a:cxn ang="0">
                  <a:pos x="261193" y="98590"/>
                </a:cxn>
                <a:cxn ang="0">
                  <a:pos x="266095" y="116666"/>
                </a:cxn>
                <a:cxn ang="0">
                  <a:pos x="228508" y="156102"/>
                </a:cxn>
                <a:cxn ang="0">
                  <a:pos x="225240" y="156102"/>
                </a:cxn>
                <a:cxn ang="0">
                  <a:pos x="156602" y="157746"/>
                </a:cxn>
                <a:cxn ang="0">
                  <a:pos x="109209" y="26290"/>
                </a:cxn>
                <a:cxn ang="0">
                  <a:pos x="210531" y="0"/>
                </a:cxn>
              </a:cxnLst>
              <a:rect l="0" t="0" r="0" b="0"/>
              <a:pathLst>
                <a:path w="331788" h="331787">
                  <a:moveTo>
                    <a:pt x="199497" y="265112"/>
                  </a:moveTo>
                  <a:cubicBezTo>
                    <a:pt x="203360" y="270241"/>
                    <a:pt x="205935" y="274088"/>
                    <a:pt x="209798" y="279217"/>
                  </a:cubicBezTo>
                  <a:cubicBezTo>
                    <a:pt x="222674" y="295885"/>
                    <a:pt x="231688" y="307425"/>
                    <a:pt x="238126" y="315118"/>
                  </a:cubicBezTo>
                  <a:cubicBezTo>
                    <a:pt x="216236" y="325376"/>
                    <a:pt x="191771" y="331787"/>
                    <a:pt x="166018" y="331787"/>
                  </a:cubicBezTo>
                  <a:cubicBezTo>
                    <a:pt x="150566" y="331787"/>
                    <a:pt x="136402" y="329223"/>
                    <a:pt x="122238" y="325376"/>
                  </a:cubicBezTo>
                  <a:cubicBezTo>
                    <a:pt x="141553" y="312554"/>
                    <a:pt x="169881" y="293321"/>
                    <a:pt x="199497" y="265112"/>
                  </a:cubicBezTo>
                  <a:close/>
                  <a:moveTo>
                    <a:pt x="190500" y="228600"/>
                  </a:moveTo>
                  <a:cubicBezTo>
                    <a:pt x="194163" y="228600"/>
                    <a:pt x="197827" y="228600"/>
                    <a:pt x="201490" y="228600"/>
                  </a:cubicBezTo>
                  <a:cubicBezTo>
                    <a:pt x="202712" y="231198"/>
                    <a:pt x="203933" y="233796"/>
                    <a:pt x="206375" y="236394"/>
                  </a:cubicBezTo>
                  <a:cubicBezTo>
                    <a:pt x="203933" y="237693"/>
                    <a:pt x="201490" y="240290"/>
                    <a:pt x="200269" y="242888"/>
                  </a:cubicBezTo>
                  <a:cubicBezTo>
                    <a:pt x="196606" y="237693"/>
                    <a:pt x="194163" y="233796"/>
                    <a:pt x="190500" y="228600"/>
                  </a:cubicBezTo>
                  <a:close/>
                  <a:moveTo>
                    <a:pt x="146452" y="228600"/>
                  </a:moveTo>
                  <a:cubicBezTo>
                    <a:pt x="152930" y="228600"/>
                    <a:pt x="159408" y="229897"/>
                    <a:pt x="164590" y="229897"/>
                  </a:cubicBezTo>
                  <a:cubicBezTo>
                    <a:pt x="164590" y="229897"/>
                    <a:pt x="164590" y="229897"/>
                    <a:pt x="165885" y="229897"/>
                  </a:cubicBezTo>
                  <a:cubicBezTo>
                    <a:pt x="168477" y="229897"/>
                    <a:pt x="171068" y="229897"/>
                    <a:pt x="173659" y="229897"/>
                  </a:cubicBezTo>
                  <a:cubicBezTo>
                    <a:pt x="178841" y="237678"/>
                    <a:pt x="185319" y="245459"/>
                    <a:pt x="190501" y="253240"/>
                  </a:cubicBezTo>
                  <a:cubicBezTo>
                    <a:pt x="156817" y="286958"/>
                    <a:pt x="123132" y="309004"/>
                    <a:pt x="103699" y="320675"/>
                  </a:cubicBezTo>
                  <a:cubicBezTo>
                    <a:pt x="94630" y="316785"/>
                    <a:pt x="85561" y="311597"/>
                    <a:pt x="77788" y="306410"/>
                  </a:cubicBezTo>
                  <a:cubicBezTo>
                    <a:pt x="84266" y="293442"/>
                    <a:pt x="97221" y="271396"/>
                    <a:pt x="112768" y="244162"/>
                  </a:cubicBezTo>
                  <a:cubicBezTo>
                    <a:pt x="115359" y="245459"/>
                    <a:pt x="117950" y="245459"/>
                    <a:pt x="121837" y="245459"/>
                  </a:cubicBezTo>
                  <a:cubicBezTo>
                    <a:pt x="132201" y="245459"/>
                    <a:pt x="142566" y="238975"/>
                    <a:pt x="146452" y="228600"/>
                  </a:cubicBezTo>
                  <a:close/>
                  <a:moveTo>
                    <a:pt x="323851" y="217487"/>
                  </a:moveTo>
                  <a:cubicBezTo>
                    <a:pt x="310830" y="256268"/>
                    <a:pt x="284788" y="287292"/>
                    <a:pt x="249631" y="307975"/>
                  </a:cubicBezTo>
                  <a:cubicBezTo>
                    <a:pt x="240516" y="295048"/>
                    <a:pt x="224890" y="275658"/>
                    <a:pt x="207963" y="253682"/>
                  </a:cubicBezTo>
                  <a:cubicBezTo>
                    <a:pt x="211869" y="249804"/>
                    <a:pt x="214474" y="247219"/>
                    <a:pt x="218380" y="243341"/>
                  </a:cubicBezTo>
                  <a:cubicBezTo>
                    <a:pt x="220984" y="244634"/>
                    <a:pt x="223588" y="244634"/>
                    <a:pt x="227495" y="244634"/>
                  </a:cubicBezTo>
                  <a:cubicBezTo>
                    <a:pt x="239214" y="244634"/>
                    <a:pt x="250933" y="236878"/>
                    <a:pt x="253537" y="225243"/>
                  </a:cubicBezTo>
                  <a:cubicBezTo>
                    <a:pt x="280881" y="222658"/>
                    <a:pt x="304319" y="220073"/>
                    <a:pt x="323851" y="217487"/>
                  </a:cubicBezTo>
                  <a:close/>
                  <a:moveTo>
                    <a:pt x="3175" y="196850"/>
                  </a:moveTo>
                  <a:cubicBezTo>
                    <a:pt x="23562" y="204666"/>
                    <a:pt x="55417" y="215086"/>
                    <a:pt x="93642" y="222902"/>
                  </a:cubicBezTo>
                  <a:cubicBezTo>
                    <a:pt x="94916" y="228112"/>
                    <a:pt x="96190" y="232019"/>
                    <a:pt x="100013" y="235927"/>
                  </a:cubicBezTo>
                  <a:cubicBezTo>
                    <a:pt x="84723" y="261978"/>
                    <a:pt x="71981" y="284122"/>
                    <a:pt x="65610" y="298450"/>
                  </a:cubicBezTo>
                  <a:cubicBezTo>
                    <a:pt x="33755" y="273702"/>
                    <a:pt x="10820" y="237230"/>
                    <a:pt x="3175" y="196850"/>
                  </a:cubicBezTo>
                  <a:close/>
                  <a:moveTo>
                    <a:pt x="146517" y="192087"/>
                  </a:moveTo>
                  <a:cubicBezTo>
                    <a:pt x="151747" y="200025"/>
                    <a:pt x="156976" y="207963"/>
                    <a:pt x="163513" y="215900"/>
                  </a:cubicBezTo>
                  <a:cubicBezTo>
                    <a:pt x="158284" y="215900"/>
                    <a:pt x="153054" y="214577"/>
                    <a:pt x="147825" y="214577"/>
                  </a:cubicBezTo>
                  <a:cubicBezTo>
                    <a:pt x="147825" y="209286"/>
                    <a:pt x="145210" y="203994"/>
                    <a:pt x="141288" y="200025"/>
                  </a:cubicBezTo>
                  <a:cubicBezTo>
                    <a:pt x="142595" y="197379"/>
                    <a:pt x="145210" y="194733"/>
                    <a:pt x="146517" y="192087"/>
                  </a:cubicBezTo>
                  <a:close/>
                  <a:moveTo>
                    <a:pt x="277877" y="160337"/>
                  </a:moveTo>
                  <a:cubicBezTo>
                    <a:pt x="290894" y="175968"/>
                    <a:pt x="302610" y="190296"/>
                    <a:pt x="314326" y="204624"/>
                  </a:cubicBezTo>
                  <a:cubicBezTo>
                    <a:pt x="297403" y="205927"/>
                    <a:pt x="276575" y="208532"/>
                    <a:pt x="253143" y="211137"/>
                  </a:cubicBezTo>
                  <a:cubicBezTo>
                    <a:pt x="251842" y="207230"/>
                    <a:pt x="251842" y="204624"/>
                    <a:pt x="249238" y="203322"/>
                  </a:cubicBezTo>
                  <a:cubicBezTo>
                    <a:pt x="259652" y="188994"/>
                    <a:pt x="270066" y="174665"/>
                    <a:pt x="277877" y="160337"/>
                  </a:cubicBezTo>
                  <a:close/>
                  <a:moveTo>
                    <a:pt x="290513" y="153987"/>
                  </a:moveTo>
                  <a:cubicBezTo>
                    <a:pt x="306490" y="159216"/>
                    <a:pt x="321136" y="163139"/>
                    <a:pt x="331788" y="167061"/>
                  </a:cubicBezTo>
                  <a:cubicBezTo>
                    <a:pt x="331788" y="178827"/>
                    <a:pt x="330457" y="187978"/>
                    <a:pt x="329125" y="198437"/>
                  </a:cubicBezTo>
                  <a:cubicBezTo>
                    <a:pt x="317142" y="185364"/>
                    <a:pt x="303828" y="170983"/>
                    <a:pt x="290513" y="153987"/>
                  </a:cubicBezTo>
                  <a:close/>
                  <a:moveTo>
                    <a:pt x="113341" y="139700"/>
                  </a:moveTo>
                  <a:cubicBezTo>
                    <a:pt x="118493" y="150004"/>
                    <a:pt x="124933" y="160307"/>
                    <a:pt x="130085" y="169324"/>
                  </a:cubicBezTo>
                  <a:cubicBezTo>
                    <a:pt x="132661" y="171900"/>
                    <a:pt x="135237" y="175764"/>
                    <a:pt x="136525" y="178340"/>
                  </a:cubicBezTo>
                  <a:cubicBezTo>
                    <a:pt x="133949" y="183492"/>
                    <a:pt x="131373" y="187356"/>
                    <a:pt x="128797" y="191219"/>
                  </a:cubicBezTo>
                  <a:cubicBezTo>
                    <a:pt x="126221" y="189932"/>
                    <a:pt x="123645" y="189932"/>
                    <a:pt x="121069" y="189932"/>
                  </a:cubicBezTo>
                  <a:cubicBezTo>
                    <a:pt x="109478" y="189932"/>
                    <a:pt x="99174" y="197659"/>
                    <a:pt x="95310" y="207963"/>
                  </a:cubicBezTo>
                  <a:cubicBezTo>
                    <a:pt x="52807" y="200235"/>
                    <a:pt x="19320" y="187356"/>
                    <a:pt x="1288" y="179628"/>
                  </a:cubicBezTo>
                  <a:cubicBezTo>
                    <a:pt x="0" y="174476"/>
                    <a:pt x="0" y="170612"/>
                    <a:pt x="0" y="165460"/>
                  </a:cubicBezTo>
                  <a:cubicBezTo>
                    <a:pt x="0" y="160307"/>
                    <a:pt x="0" y="156444"/>
                    <a:pt x="1288" y="151292"/>
                  </a:cubicBezTo>
                  <a:cubicBezTo>
                    <a:pt x="23183" y="147428"/>
                    <a:pt x="64399" y="142276"/>
                    <a:pt x="113341" y="139700"/>
                  </a:cubicBezTo>
                  <a:close/>
                  <a:moveTo>
                    <a:pt x="186315" y="138112"/>
                  </a:moveTo>
                  <a:cubicBezTo>
                    <a:pt x="215774" y="139408"/>
                    <a:pt x="243952" y="143298"/>
                    <a:pt x="268288" y="149780"/>
                  </a:cubicBezTo>
                  <a:cubicBezTo>
                    <a:pt x="259322" y="164042"/>
                    <a:pt x="249076" y="179599"/>
                    <a:pt x="238829" y="193860"/>
                  </a:cubicBezTo>
                  <a:cubicBezTo>
                    <a:pt x="234986" y="192564"/>
                    <a:pt x="231144" y="191267"/>
                    <a:pt x="227301" y="191267"/>
                  </a:cubicBezTo>
                  <a:cubicBezTo>
                    <a:pt x="213212" y="191267"/>
                    <a:pt x="201685" y="201639"/>
                    <a:pt x="200404" y="214604"/>
                  </a:cubicBezTo>
                  <a:cubicBezTo>
                    <a:pt x="194000" y="214604"/>
                    <a:pt x="186315" y="214604"/>
                    <a:pt x="179911" y="215900"/>
                  </a:cubicBezTo>
                  <a:cubicBezTo>
                    <a:pt x="170945" y="202936"/>
                    <a:pt x="163260" y="191267"/>
                    <a:pt x="155575" y="179599"/>
                  </a:cubicBezTo>
                  <a:cubicBezTo>
                    <a:pt x="160698" y="171820"/>
                    <a:pt x="167102" y="162745"/>
                    <a:pt x="173507" y="154966"/>
                  </a:cubicBezTo>
                  <a:cubicBezTo>
                    <a:pt x="177349" y="148483"/>
                    <a:pt x="182472" y="143298"/>
                    <a:pt x="186315" y="138112"/>
                  </a:cubicBezTo>
                  <a:close/>
                  <a:moveTo>
                    <a:pt x="168276" y="138112"/>
                  </a:moveTo>
                  <a:cubicBezTo>
                    <a:pt x="165630" y="140597"/>
                    <a:pt x="164307" y="143081"/>
                    <a:pt x="161661" y="145566"/>
                  </a:cubicBezTo>
                  <a:cubicBezTo>
                    <a:pt x="156370" y="153020"/>
                    <a:pt x="151078" y="159232"/>
                    <a:pt x="145786" y="166687"/>
                  </a:cubicBezTo>
                  <a:cubicBezTo>
                    <a:pt x="144463" y="165445"/>
                    <a:pt x="143140" y="162960"/>
                    <a:pt x="141817" y="161718"/>
                  </a:cubicBezTo>
                  <a:cubicBezTo>
                    <a:pt x="137849" y="154263"/>
                    <a:pt x="132557" y="146808"/>
                    <a:pt x="128588" y="139354"/>
                  </a:cubicBezTo>
                  <a:cubicBezTo>
                    <a:pt x="141817" y="139354"/>
                    <a:pt x="155047" y="138112"/>
                    <a:pt x="168276" y="138112"/>
                  </a:cubicBezTo>
                  <a:close/>
                  <a:moveTo>
                    <a:pt x="220028" y="103187"/>
                  </a:moveTo>
                  <a:cubicBezTo>
                    <a:pt x="223838" y="104486"/>
                    <a:pt x="227648" y="105784"/>
                    <a:pt x="232728" y="105784"/>
                  </a:cubicBezTo>
                  <a:cubicBezTo>
                    <a:pt x="233998" y="105784"/>
                    <a:pt x="236538" y="105784"/>
                    <a:pt x="237808" y="105784"/>
                  </a:cubicBezTo>
                  <a:cubicBezTo>
                    <a:pt x="241618" y="109681"/>
                    <a:pt x="244158" y="114877"/>
                    <a:pt x="246698" y="118773"/>
                  </a:cubicBezTo>
                  <a:cubicBezTo>
                    <a:pt x="249238" y="122670"/>
                    <a:pt x="253048" y="127865"/>
                    <a:pt x="255588" y="131762"/>
                  </a:cubicBezTo>
                  <a:cubicBezTo>
                    <a:pt x="237808" y="129164"/>
                    <a:pt x="218758" y="126566"/>
                    <a:pt x="198438" y="125267"/>
                  </a:cubicBezTo>
                  <a:cubicBezTo>
                    <a:pt x="206058" y="117474"/>
                    <a:pt x="213678" y="109681"/>
                    <a:pt x="220028" y="103187"/>
                  </a:cubicBezTo>
                  <a:close/>
                  <a:moveTo>
                    <a:pt x="317236" y="98425"/>
                  </a:moveTo>
                  <a:cubicBezTo>
                    <a:pt x="325173" y="115539"/>
                    <a:pt x="329142" y="133969"/>
                    <a:pt x="331788" y="152400"/>
                  </a:cubicBezTo>
                  <a:cubicBezTo>
                    <a:pt x="319882" y="148450"/>
                    <a:pt x="306652" y="144501"/>
                    <a:pt x="292100" y="140552"/>
                  </a:cubicBezTo>
                  <a:cubicBezTo>
                    <a:pt x="301361" y="124754"/>
                    <a:pt x="310621" y="111589"/>
                    <a:pt x="317236" y="98425"/>
                  </a:cubicBezTo>
                  <a:close/>
                  <a:moveTo>
                    <a:pt x="286068" y="52387"/>
                  </a:moveTo>
                  <a:cubicBezTo>
                    <a:pt x="295205" y="61448"/>
                    <a:pt x="303037" y="71803"/>
                    <a:pt x="309563" y="84748"/>
                  </a:cubicBezTo>
                  <a:cubicBezTo>
                    <a:pt x="301731" y="98986"/>
                    <a:pt x="289984" y="117108"/>
                    <a:pt x="278236" y="136525"/>
                  </a:cubicBezTo>
                  <a:cubicBezTo>
                    <a:pt x="278236" y="136525"/>
                    <a:pt x="276931" y="136525"/>
                    <a:pt x="276931" y="136525"/>
                  </a:cubicBezTo>
                  <a:cubicBezTo>
                    <a:pt x="270404" y="127464"/>
                    <a:pt x="265183" y="119697"/>
                    <a:pt x="258657" y="110636"/>
                  </a:cubicBezTo>
                  <a:cubicBezTo>
                    <a:pt x="256046" y="106753"/>
                    <a:pt x="253436" y="102870"/>
                    <a:pt x="250825" y="98986"/>
                  </a:cubicBezTo>
                  <a:cubicBezTo>
                    <a:pt x="256046" y="93809"/>
                    <a:pt x="259962" y="86042"/>
                    <a:pt x="259962" y="78275"/>
                  </a:cubicBezTo>
                  <a:cubicBezTo>
                    <a:pt x="259962" y="75687"/>
                    <a:pt x="259962" y="73098"/>
                    <a:pt x="258657" y="70509"/>
                  </a:cubicBezTo>
                  <a:cubicBezTo>
                    <a:pt x="269099" y="62742"/>
                    <a:pt x="278236" y="57564"/>
                    <a:pt x="286068" y="52387"/>
                  </a:cubicBezTo>
                  <a:close/>
                  <a:moveTo>
                    <a:pt x="73025" y="28575"/>
                  </a:moveTo>
                  <a:cubicBezTo>
                    <a:pt x="79493" y="54655"/>
                    <a:pt x="92428" y="92472"/>
                    <a:pt x="107950" y="126377"/>
                  </a:cubicBezTo>
                  <a:cubicBezTo>
                    <a:pt x="63970" y="128985"/>
                    <a:pt x="25165" y="134201"/>
                    <a:pt x="3175" y="138113"/>
                  </a:cubicBezTo>
                  <a:cubicBezTo>
                    <a:pt x="10936" y="92472"/>
                    <a:pt x="36806" y="53351"/>
                    <a:pt x="73025" y="28575"/>
                  </a:cubicBezTo>
                  <a:close/>
                  <a:moveTo>
                    <a:pt x="203200" y="4762"/>
                  </a:moveTo>
                  <a:cubicBezTo>
                    <a:pt x="230476" y="11151"/>
                    <a:pt x="255155" y="23928"/>
                    <a:pt x="274638" y="41817"/>
                  </a:cubicBezTo>
                  <a:cubicBezTo>
                    <a:pt x="268144" y="45650"/>
                    <a:pt x="260350" y="52039"/>
                    <a:pt x="251258" y="57150"/>
                  </a:cubicBezTo>
                  <a:cubicBezTo>
                    <a:pt x="246063" y="53316"/>
                    <a:pt x="239568" y="50761"/>
                    <a:pt x="233074" y="50761"/>
                  </a:cubicBezTo>
                  <a:cubicBezTo>
                    <a:pt x="230476" y="50761"/>
                    <a:pt x="227879" y="50761"/>
                    <a:pt x="225281" y="52039"/>
                  </a:cubicBezTo>
                  <a:cubicBezTo>
                    <a:pt x="216189" y="34150"/>
                    <a:pt x="208395" y="17539"/>
                    <a:pt x="203200" y="4762"/>
                  </a:cubicBezTo>
                  <a:close/>
                  <a:moveTo>
                    <a:pt x="165260" y="0"/>
                  </a:moveTo>
                  <a:cubicBezTo>
                    <a:pt x="172957" y="0"/>
                    <a:pt x="179371" y="0"/>
                    <a:pt x="185786" y="1290"/>
                  </a:cubicBezTo>
                  <a:cubicBezTo>
                    <a:pt x="192200" y="15478"/>
                    <a:pt x="199897" y="36115"/>
                    <a:pt x="212725" y="59333"/>
                  </a:cubicBezTo>
                  <a:cubicBezTo>
                    <a:pt x="207594" y="63202"/>
                    <a:pt x="205028" y="69651"/>
                    <a:pt x="205028" y="77390"/>
                  </a:cubicBezTo>
                  <a:cubicBezTo>
                    <a:pt x="205028" y="82550"/>
                    <a:pt x="206311" y="87709"/>
                    <a:pt x="208876" y="91579"/>
                  </a:cubicBezTo>
                  <a:cubicBezTo>
                    <a:pt x="198614" y="100608"/>
                    <a:pt x="188351" y="110926"/>
                    <a:pt x="179371" y="122535"/>
                  </a:cubicBezTo>
                  <a:cubicBezTo>
                    <a:pt x="178089" y="122535"/>
                    <a:pt x="178089" y="122535"/>
                    <a:pt x="176806" y="122535"/>
                  </a:cubicBezTo>
                  <a:cubicBezTo>
                    <a:pt x="158846" y="122535"/>
                    <a:pt x="139604" y="123825"/>
                    <a:pt x="122927" y="123825"/>
                  </a:cubicBezTo>
                  <a:cubicBezTo>
                    <a:pt x="104967" y="87709"/>
                    <a:pt x="92139" y="45144"/>
                    <a:pt x="85725" y="20637"/>
                  </a:cubicBezTo>
                  <a:cubicBezTo>
                    <a:pt x="108816" y="7739"/>
                    <a:pt x="135755" y="0"/>
                    <a:pt x="165260" y="0"/>
                  </a:cubicBezTo>
                  <a:close/>
                </a:path>
              </a:pathLst>
            </a:cu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0400" y="0"/>
            <a:ext cx="10515600" cy="1325563"/>
          </a:xfrm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kern="1200" cap="none" spc="0" normalizeH="0" baseline="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3.C Product Advantage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49588" y="1325563"/>
            <a:ext cx="5500688" cy="3970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宋体" panose="02010600030101010101" pitchFamily="2" charset="-122"/>
                <a:cs typeface="+mn-cs"/>
              </a:rPr>
              <a:t>Cross-Platform</a:t>
            </a:r>
            <a:endParaRPr lang="en-US" altLang="zh-CN" sz="2800" noProof="1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noProof="1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宋体" panose="02010600030101010101" pitchFamily="2" charset="-122"/>
                <a:cs typeface="+mn-cs"/>
              </a:rPr>
              <a:t>Running Speed</a:t>
            </a:r>
            <a:endParaRPr lang="en-US" altLang="zh-CN" sz="2800" noProof="1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noProof="1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宋体" panose="02010600030101010101" pitchFamily="2" charset="-122"/>
                <a:cs typeface="+mn-cs"/>
              </a:rPr>
              <a:t>Graphic User Interface</a:t>
            </a:r>
            <a:endParaRPr lang="en-US" altLang="zh-CN" sz="2800" noProof="1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noProof="1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宋体" panose="02010600030101010101" pitchFamily="2" charset="-122"/>
                <a:cs typeface="+mn-cs"/>
              </a:rPr>
              <a:t>Local database</a:t>
            </a:r>
            <a:endParaRPr lang="en-US" altLang="zh-CN" sz="2800" noProof="1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noProof="1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宋体" panose="02010600030101010101" pitchFamily="2" charset="-122"/>
                <a:cs typeface="+mn-cs"/>
              </a:rPr>
              <a:t>No need for Internet Connection</a:t>
            </a:r>
            <a:endParaRPr lang="en-US" altLang="zh-CN" sz="2800" noProof="1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</p:txBody>
      </p:sp>
      <p:grpSp>
        <p:nvGrpSpPr>
          <p:cNvPr id="17" name="组合 50"/>
          <p:cNvGrpSpPr/>
          <p:nvPr/>
        </p:nvGrpSpPr>
        <p:grpSpPr>
          <a:xfrm>
            <a:off x="1804988" y="2051050"/>
            <a:ext cx="820737" cy="820738"/>
            <a:chOff x="4647415" y="4609707"/>
            <a:chExt cx="820132" cy="820132"/>
          </a:xfrm>
        </p:grpSpPr>
        <p:sp>
          <p:nvSpPr>
            <p:cNvPr id="52" name="椭圆 51"/>
            <p:cNvSpPr/>
            <p:nvPr/>
          </p:nvSpPr>
          <p:spPr>
            <a:xfrm>
              <a:off x="4647415" y="4609707"/>
              <a:ext cx="820132" cy="820132"/>
            </a:xfrm>
            <a:prstGeom prst="ellipse">
              <a:avLst/>
            </a:prstGeom>
            <a:noFill/>
            <a:ln>
              <a:solidFill>
                <a:srgbClr val="E3BA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728" name="computer-service_78951"/>
            <p:cNvSpPr>
              <a:spLocks noChangeAspect="1"/>
            </p:cNvSpPr>
            <p:nvPr/>
          </p:nvSpPr>
          <p:spPr>
            <a:xfrm>
              <a:off x="4828074" y="4819238"/>
              <a:ext cx="458813" cy="425831"/>
            </a:xfrm>
            <a:custGeom>
              <a:avLst/>
              <a:gdLst/>
              <a:ahLst/>
              <a:cxnLst>
                <a:cxn ang="0">
                  <a:pos x="390961" y="303050"/>
                </a:cxn>
                <a:cxn ang="0">
                  <a:pos x="379113" y="313821"/>
                </a:cxn>
                <a:cxn ang="0">
                  <a:pos x="390961" y="324591"/>
                </a:cxn>
                <a:cxn ang="0">
                  <a:pos x="402809" y="313821"/>
                </a:cxn>
                <a:cxn ang="0">
                  <a:pos x="390961" y="303050"/>
                </a:cxn>
                <a:cxn ang="0">
                  <a:pos x="355419" y="303050"/>
                </a:cxn>
                <a:cxn ang="0">
                  <a:pos x="344648" y="313821"/>
                </a:cxn>
                <a:cxn ang="0">
                  <a:pos x="355419" y="324591"/>
                </a:cxn>
                <a:cxn ang="0">
                  <a:pos x="366190" y="313821"/>
                </a:cxn>
                <a:cxn ang="0">
                  <a:pos x="355419" y="303050"/>
                </a:cxn>
                <a:cxn ang="0">
                  <a:pos x="158124" y="61796"/>
                </a:cxn>
                <a:cxn ang="0">
                  <a:pos x="192369" y="119504"/>
                </a:cxn>
                <a:cxn ang="0">
                  <a:pos x="147310" y="139342"/>
                </a:cxn>
                <a:cxn ang="0">
                  <a:pos x="118472" y="101472"/>
                </a:cxn>
                <a:cxn ang="0">
                  <a:pos x="158124" y="61796"/>
                </a:cxn>
                <a:cxn ang="0">
                  <a:pos x="345121" y="41287"/>
                </a:cxn>
                <a:cxn ang="0">
                  <a:pos x="373632" y="66198"/>
                </a:cxn>
                <a:cxn ang="0">
                  <a:pos x="346903" y="116023"/>
                </a:cxn>
                <a:cxn ang="0">
                  <a:pos x="361158" y="121361"/>
                </a:cxn>
                <a:cxn ang="0">
                  <a:pos x="393232" y="108905"/>
                </a:cxn>
                <a:cxn ang="0">
                  <a:pos x="389669" y="148053"/>
                </a:cxn>
                <a:cxn ang="0">
                  <a:pos x="305920" y="151611"/>
                </a:cxn>
                <a:cxn ang="0">
                  <a:pos x="125950" y="226348"/>
                </a:cxn>
                <a:cxn ang="0">
                  <a:pos x="102785" y="172964"/>
                </a:cxn>
                <a:cxn ang="0">
                  <a:pos x="282755" y="98229"/>
                </a:cxn>
                <a:cxn ang="0">
                  <a:pos x="329084" y="44845"/>
                </a:cxn>
                <a:cxn ang="0">
                  <a:pos x="345121" y="41287"/>
                </a:cxn>
                <a:cxn ang="0">
                  <a:pos x="253562" y="33794"/>
                </a:cxn>
                <a:cxn ang="0">
                  <a:pos x="314491" y="33794"/>
                </a:cxn>
                <a:cxn ang="0">
                  <a:pos x="281257" y="65388"/>
                </a:cxn>
                <a:cxn ang="0">
                  <a:pos x="273871" y="81183"/>
                </a:cxn>
                <a:cxn ang="0">
                  <a:pos x="249870" y="61878"/>
                </a:cxn>
                <a:cxn ang="0">
                  <a:pos x="253562" y="33794"/>
                </a:cxn>
                <a:cxn ang="0">
                  <a:pos x="25091" y="33794"/>
                </a:cxn>
                <a:cxn ang="0">
                  <a:pos x="59144" y="33794"/>
                </a:cxn>
                <a:cxn ang="0">
                  <a:pos x="62729" y="62437"/>
                </a:cxn>
                <a:cxn ang="0">
                  <a:pos x="39430" y="85709"/>
                </a:cxn>
                <a:cxn ang="0">
                  <a:pos x="43013" y="130461"/>
                </a:cxn>
                <a:cxn ang="0">
                  <a:pos x="43013" y="280832"/>
                </a:cxn>
                <a:cxn ang="0">
                  <a:pos x="53768" y="291572"/>
                </a:cxn>
                <a:cxn ang="0">
                  <a:pos x="405045" y="291572"/>
                </a:cxn>
                <a:cxn ang="0">
                  <a:pos x="415800" y="280832"/>
                </a:cxn>
                <a:cxn ang="0">
                  <a:pos x="415800" y="141202"/>
                </a:cxn>
                <a:cxn ang="0">
                  <a:pos x="415800" y="105400"/>
                </a:cxn>
                <a:cxn ang="0">
                  <a:pos x="372785" y="83918"/>
                </a:cxn>
                <a:cxn ang="0">
                  <a:pos x="381746" y="80338"/>
                </a:cxn>
                <a:cxn ang="0">
                  <a:pos x="379955" y="33794"/>
                </a:cxn>
                <a:cxn ang="0">
                  <a:pos x="433722" y="33794"/>
                </a:cxn>
                <a:cxn ang="0">
                  <a:pos x="458813" y="58856"/>
                </a:cxn>
                <a:cxn ang="0">
                  <a:pos x="458813" y="318424"/>
                </a:cxn>
                <a:cxn ang="0">
                  <a:pos x="433722" y="341696"/>
                </a:cxn>
                <a:cxn ang="0">
                  <a:pos x="272420" y="341696"/>
                </a:cxn>
                <a:cxn ang="0">
                  <a:pos x="293928" y="393609"/>
                </a:cxn>
                <a:cxn ang="0">
                  <a:pos x="304681" y="393609"/>
                </a:cxn>
                <a:cxn ang="0">
                  <a:pos x="319019" y="409721"/>
                </a:cxn>
                <a:cxn ang="0">
                  <a:pos x="304681" y="425831"/>
                </a:cxn>
                <a:cxn ang="0">
                  <a:pos x="154132" y="425831"/>
                </a:cxn>
                <a:cxn ang="0">
                  <a:pos x="139794" y="409721"/>
                </a:cxn>
                <a:cxn ang="0">
                  <a:pos x="154132" y="393609"/>
                </a:cxn>
                <a:cxn ang="0">
                  <a:pos x="164885" y="393609"/>
                </a:cxn>
                <a:cxn ang="0">
                  <a:pos x="186393" y="341696"/>
                </a:cxn>
                <a:cxn ang="0">
                  <a:pos x="25091" y="341696"/>
                </a:cxn>
                <a:cxn ang="0">
                  <a:pos x="0" y="318424"/>
                </a:cxn>
                <a:cxn ang="0">
                  <a:pos x="0" y="58856"/>
                </a:cxn>
                <a:cxn ang="0">
                  <a:pos x="25091" y="33794"/>
                </a:cxn>
                <a:cxn ang="0">
                  <a:pos x="148804" y="1"/>
                </a:cxn>
                <a:cxn ang="0">
                  <a:pos x="172232" y="362"/>
                </a:cxn>
                <a:cxn ang="0">
                  <a:pos x="181252" y="25288"/>
                </a:cxn>
                <a:cxn ang="0">
                  <a:pos x="195687" y="30629"/>
                </a:cxn>
                <a:cxn ang="0">
                  <a:pos x="240792" y="39531"/>
                </a:cxn>
                <a:cxn ang="0">
                  <a:pos x="228162" y="64457"/>
                </a:cxn>
                <a:cxn ang="0">
                  <a:pos x="235379" y="78700"/>
                </a:cxn>
                <a:cxn ang="0">
                  <a:pos x="260639" y="91163"/>
                </a:cxn>
                <a:cxn ang="0">
                  <a:pos x="210120" y="112527"/>
                </a:cxn>
                <a:cxn ang="0">
                  <a:pos x="157797" y="48434"/>
                </a:cxn>
                <a:cxn ang="0">
                  <a:pos x="103670" y="101846"/>
                </a:cxn>
                <a:cxn ang="0">
                  <a:pos x="127125" y="146356"/>
                </a:cxn>
                <a:cxn ang="0">
                  <a:pos x="80215" y="169500"/>
                </a:cxn>
                <a:cxn ang="0">
                  <a:pos x="85627" y="139234"/>
                </a:cxn>
                <a:cxn ang="0">
                  <a:pos x="80215" y="124990"/>
                </a:cxn>
                <a:cxn ang="0">
                  <a:pos x="54955" y="85821"/>
                </a:cxn>
                <a:cxn ang="0">
                  <a:pos x="80215" y="78700"/>
                </a:cxn>
                <a:cxn ang="0">
                  <a:pos x="85627" y="64457"/>
                </a:cxn>
                <a:cxn ang="0">
                  <a:pos x="94649" y="19946"/>
                </a:cxn>
                <a:cxn ang="0">
                  <a:pos x="119908" y="30629"/>
                </a:cxn>
                <a:cxn ang="0">
                  <a:pos x="134342" y="25288"/>
                </a:cxn>
                <a:cxn ang="0">
                  <a:pos x="148804" y="1"/>
                </a:cxn>
              </a:cxnLst>
              <a:rect l="0" t="0" r="0" b="0"/>
              <a:pathLst>
                <a:path w="338138" h="313831">
                  <a:moveTo>
                    <a:pt x="288132" y="223343"/>
                  </a:moveTo>
                  <a:cubicBezTo>
                    <a:pt x="283309" y="223343"/>
                    <a:pt x="279400" y="226897"/>
                    <a:pt x="279400" y="231281"/>
                  </a:cubicBezTo>
                  <a:cubicBezTo>
                    <a:pt x="279400" y="235665"/>
                    <a:pt x="283309" y="239219"/>
                    <a:pt x="288132" y="239219"/>
                  </a:cubicBezTo>
                  <a:cubicBezTo>
                    <a:pt x="292955" y="239219"/>
                    <a:pt x="296864" y="235665"/>
                    <a:pt x="296864" y="231281"/>
                  </a:cubicBezTo>
                  <a:cubicBezTo>
                    <a:pt x="296864" y="226897"/>
                    <a:pt x="292955" y="223343"/>
                    <a:pt x="288132" y="223343"/>
                  </a:cubicBezTo>
                  <a:close/>
                  <a:moveTo>
                    <a:pt x="261938" y="223343"/>
                  </a:moveTo>
                  <a:cubicBezTo>
                    <a:pt x="257554" y="223343"/>
                    <a:pt x="254000" y="226897"/>
                    <a:pt x="254000" y="231281"/>
                  </a:cubicBezTo>
                  <a:cubicBezTo>
                    <a:pt x="254000" y="235665"/>
                    <a:pt x="257554" y="239219"/>
                    <a:pt x="261938" y="239219"/>
                  </a:cubicBezTo>
                  <a:cubicBezTo>
                    <a:pt x="266322" y="239219"/>
                    <a:pt x="269876" y="235665"/>
                    <a:pt x="269876" y="231281"/>
                  </a:cubicBezTo>
                  <a:cubicBezTo>
                    <a:pt x="269876" y="226897"/>
                    <a:pt x="266322" y="223343"/>
                    <a:pt x="261938" y="223343"/>
                  </a:cubicBezTo>
                  <a:close/>
                  <a:moveTo>
                    <a:pt x="116535" y="45543"/>
                  </a:moveTo>
                  <a:cubicBezTo>
                    <a:pt x="137788" y="45543"/>
                    <a:pt x="152400" y="68137"/>
                    <a:pt x="141773" y="88073"/>
                  </a:cubicBezTo>
                  <a:cubicBezTo>
                    <a:pt x="141773" y="88073"/>
                    <a:pt x="141773" y="88073"/>
                    <a:pt x="108565" y="102693"/>
                  </a:cubicBezTo>
                  <a:cubicBezTo>
                    <a:pt x="96610" y="98706"/>
                    <a:pt x="87312" y="88073"/>
                    <a:pt x="87312" y="74783"/>
                  </a:cubicBezTo>
                  <a:cubicBezTo>
                    <a:pt x="87312" y="58834"/>
                    <a:pt x="100595" y="45543"/>
                    <a:pt x="116535" y="45543"/>
                  </a:cubicBezTo>
                  <a:close/>
                  <a:moveTo>
                    <a:pt x="254349" y="30428"/>
                  </a:moveTo>
                  <a:cubicBezTo>
                    <a:pt x="271421" y="26493"/>
                    <a:pt x="284553" y="44853"/>
                    <a:pt x="275361" y="48787"/>
                  </a:cubicBezTo>
                  <a:cubicBezTo>
                    <a:pt x="242530" y="63213"/>
                    <a:pt x="243843" y="57967"/>
                    <a:pt x="255662" y="85507"/>
                  </a:cubicBezTo>
                  <a:cubicBezTo>
                    <a:pt x="256976" y="89441"/>
                    <a:pt x="262228" y="92064"/>
                    <a:pt x="266168" y="89441"/>
                  </a:cubicBezTo>
                  <a:cubicBezTo>
                    <a:pt x="266168" y="89441"/>
                    <a:pt x="266168" y="89441"/>
                    <a:pt x="289806" y="80261"/>
                  </a:cubicBezTo>
                  <a:cubicBezTo>
                    <a:pt x="297685" y="76327"/>
                    <a:pt x="301625" y="99933"/>
                    <a:pt x="287180" y="109113"/>
                  </a:cubicBezTo>
                  <a:cubicBezTo>
                    <a:pt x="260915" y="124850"/>
                    <a:pt x="259602" y="123538"/>
                    <a:pt x="225458" y="111735"/>
                  </a:cubicBezTo>
                  <a:cubicBezTo>
                    <a:pt x="225458" y="111735"/>
                    <a:pt x="225458" y="111735"/>
                    <a:pt x="92823" y="166815"/>
                  </a:cubicBezTo>
                  <a:cubicBezTo>
                    <a:pt x="66559" y="177306"/>
                    <a:pt x="50800" y="137964"/>
                    <a:pt x="75751" y="127472"/>
                  </a:cubicBezTo>
                  <a:cubicBezTo>
                    <a:pt x="75751" y="127472"/>
                    <a:pt x="75751" y="127472"/>
                    <a:pt x="208386" y="72393"/>
                  </a:cubicBezTo>
                  <a:cubicBezTo>
                    <a:pt x="217579" y="54033"/>
                    <a:pt x="222832" y="38296"/>
                    <a:pt x="242530" y="33050"/>
                  </a:cubicBezTo>
                  <a:cubicBezTo>
                    <a:pt x="242530" y="33050"/>
                    <a:pt x="242530" y="33050"/>
                    <a:pt x="254349" y="30428"/>
                  </a:cubicBezTo>
                  <a:close/>
                  <a:moveTo>
                    <a:pt x="186871" y="24906"/>
                  </a:moveTo>
                  <a:cubicBezTo>
                    <a:pt x="186871" y="24906"/>
                    <a:pt x="186871" y="24906"/>
                    <a:pt x="231775" y="24906"/>
                  </a:cubicBezTo>
                  <a:cubicBezTo>
                    <a:pt x="220889" y="30080"/>
                    <a:pt x="212725" y="37841"/>
                    <a:pt x="207282" y="48190"/>
                  </a:cubicBezTo>
                  <a:cubicBezTo>
                    <a:pt x="207282" y="48190"/>
                    <a:pt x="207282" y="48190"/>
                    <a:pt x="201839" y="59831"/>
                  </a:cubicBezTo>
                  <a:cubicBezTo>
                    <a:pt x="200479" y="52070"/>
                    <a:pt x="193675" y="45603"/>
                    <a:pt x="184150" y="45603"/>
                  </a:cubicBezTo>
                  <a:cubicBezTo>
                    <a:pt x="190954" y="39135"/>
                    <a:pt x="190954" y="31374"/>
                    <a:pt x="186871" y="24906"/>
                  </a:cubicBezTo>
                  <a:close/>
                  <a:moveTo>
                    <a:pt x="18492" y="24906"/>
                  </a:moveTo>
                  <a:cubicBezTo>
                    <a:pt x="18492" y="24906"/>
                    <a:pt x="18492" y="24906"/>
                    <a:pt x="43588" y="24906"/>
                  </a:cubicBezTo>
                  <a:cubicBezTo>
                    <a:pt x="39626" y="32822"/>
                    <a:pt x="40946" y="40738"/>
                    <a:pt x="46230" y="46015"/>
                  </a:cubicBezTo>
                  <a:cubicBezTo>
                    <a:pt x="36984" y="46015"/>
                    <a:pt x="29059" y="53931"/>
                    <a:pt x="29059" y="63166"/>
                  </a:cubicBezTo>
                  <a:cubicBezTo>
                    <a:pt x="29059" y="82955"/>
                    <a:pt x="27738" y="89552"/>
                    <a:pt x="31700" y="96148"/>
                  </a:cubicBezTo>
                  <a:cubicBezTo>
                    <a:pt x="31700" y="96148"/>
                    <a:pt x="31700" y="96148"/>
                    <a:pt x="31700" y="206969"/>
                  </a:cubicBezTo>
                  <a:cubicBezTo>
                    <a:pt x="31700" y="210926"/>
                    <a:pt x="35663" y="214884"/>
                    <a:pt x="39626" y="214884"/>
                  </a:cubicBezTo>
                  <a:cubicBezTo>
                    <a:pt x="39626" y="214884"/>
                    <a:pt x="39626" y="214884"/>
                    <a:pt x="298512" y="214884"/>
                  </a:cubicBezTo>
                  <a:cubicBezTo>
                    <a:pt x="302475" y="214884"/>
                    <a:pt x="306438" y="210926"/>
                    <a:pt x="306438" y="206969"/>
                  </a:cubicBezTo>
                  <a:cubicBezTo>
                    <a:pt x="306438" y="206969"/>
                    <a:pt x="306438" y="206969"/>
                    <a:pt x="306438" y="104064"/>
                  </a:cubicBezTo>
                  <a:cubicBezTo>
                    <a:pt x="309079" y="96148"/>
                    <a:pt x="310400" y="86913"/>
                    <a:pt x="306438" y="77678"/>
                  </a:cubicBezTo>
                  <a:cubicBezTo>
                    <a:pt x="306438" y="59208"/>
                    <a:pt x="306438" y="61846"/>
                    <a:pt x="274737" y="61846"/>
                  </a:cubicBezTo>
                  <a:cubicBezTo>
                    <a:pt x="274737" y="61846"/>
                    <a:pt x="274737" y="61846"/>
                    <a:pt x="281341" y="59208"/>
                  </a:cubicBezTo>
                  <a:cubicBezTo>
                    <a:pt x="293229" y="53931"/>
                    <a:pt x="294550" y="38099"/>
                    <a:pt x="280021" y="24906"/>
                  </a:cubicBezTo>
                  <a:cubicBezTo>
                    <a:pt x="280021" y="24906"/>
                    <a:pt x="280021" y="24906"/>
                    <a:pt x="319646" y="24906"/>
                  </a:cubicBezTo>
                  <a:cubicBezTo>
                    <a:pt x="330213" y="24906"/>
                    <a:pt x="338138" y="34141"/>
                    <a:pt x="338138" y="43376"/>
                  </a:cubicBezTo>
                  <a:cubicBezTo>
                    <a:pt x="338138" y="43376"/>
                    <a:pt x="338138" y="43376"/>
                    <a:pt x="338138" y="234674"/>
                  </a:cubicBezTo>
                  <a:cubicBezTo>
                    <a:pt x="338138" y="243909"/>
                    <a:pt x="330213" y="251825"/>
                    <a:pt x="319646" y="251825"/>
                  </a:cubicBezTo>
                  <a:cubicBezTo>
                    <a:pt x="319646" y="251825"/>
                    <a:pt x="319646" y="251825"/>
                    <a:pt x="200769" y="251825"/>
                  </a:cubicBezTo>
                  <a:cubicBezTo>
                    <a:pt x="200769" y="251825"/>
                    <a:pt x="200769" y="251825"/>
                    <a:pt x="216620" y="290084"/>
                  </a:cubicBezTo>
                  <a:cubicBezTo>
                    <a:pt x="216620" y="290084"/>
                    <a:pt x="216620" y="290084"/>
                    <a:pt x="224545" y="290084"/>
                  </a:cubicBezTo>
                  <a:cubicBezTo>
                    <a:pt x="229828" y="290084"/>
                    <a:pt x="235112" y="295361"/>
                    <a:pt x="235112" y="301958"/>
                  </a:cubicBezTo>
                  <a:cubicBezTo>
                    <a:pt x="235112" y="308554"/>
                    <a:pt x="229828" y="313831"/>
                    <a:pt x="224545" y="313831"/>
                  </a:cubicBezTo>
                  <a:cubicBezTo>
                    <a:pt x="224545" y="313831"/>
                    <a:pt x="224545" y="313831"/>
                    <a:pt x="113593" y="313831"/>
                  </a:cubicBezTo>
                  <a:cubicBezTo>
                    <a:pt x="108310" y="313831"/>
                    <a:pt x="103026" y="308554"/>
                    <a:pt x="103026" y="301958"/>
                  </a:cubicBezTo>
                  <a:cubicBezTo>
                    <a:pt x="103026" y="295361"/>
                    <a:pt x="108310" y="290084"/>
                    <a:pt x="113593" y="290084"/>
                  </a:cubicBezTo>
                  <a:cubicBezTo>
                    <a:pt x="113593" y="290084"/>
                    <a:pt x="113593" y="290084"/>
                    <a:pt x="121518" y="290084"/>
                  </a:cubicBezTo>
                  <a:cubicBezTo>
                    <a:pt x="121518" y="290084"/>
                    <a:pt x="121518" y="290084"/>
                    <a:pt x="137369" y="251825"/>
                  </a:cubicBezTo>
                  <a:cubicBezTo>
                    <a:pt x="137369" y="251825"/>
                    <a:pt x="137369" y="251825"/>
                    <a:pt x="18492" y="251825"/>
                  </a:cubicBezTo>
                  <a:cubicBezTo>
                    <a:pt x="7925" y="251825"/>
                    <a:pt x="0" y="243909"/>
                    <a:pt x="0" y="234674"/>
                  </a:cubicBezTo>
                  <a:cubicBezTo>
                    <a:pt x="0" y="234674"/>
                    <a:pt x="0" y="234674"/>
                    <a:pt x="0" y="43376"/>
                  </a:cubicBezTo>
                  <a:cubicBezTo>
                    <a:pt x="0" y="34141"/>
                    <a:pt x="7925" y="24906"/>
                    <a:pt x="18492" y="24906"/>
                  </a:cubicBezTo>
                  <a:close/>
                  <a:moveTo>
                    <a:pt x="109666" y="1"/>
                  </a:moveTo>
                  <a:cubicBezTo>
                    <a:pt x="113718" y="21"/>
                    <a:pt x="119286" y="267"/>
                    <a:pt x="126932" y="267"/>
                  </a:cubicBezTo>
                  <a:cubicBezTo>
                    <a:pt x="134910" y="267"/>
                    <a:pt x="133580" y="10764"/>
                    <a:pt x="133580" y="18637"/>
                  </a:cubicBezTo>
                  <a:cubicBezTo>
                    <a:pt x="137569" y="19949"/>
                    <a:pt x="140229" y="21261"/>
                    <a:pt x="144218" y="22573"/>
                  </a:cubicBezTo>
                  <a:cubicBezTo>
                    <a:pt x="158845" y="6828"/>
                    <a:pt x="154855" y="8140"/>
                    <a:pt x="177460" y="29134"/>
                  </a:cubicBezTo>
                  <a:cubicBezTo>
                    <a:pt x="182779" y="35695"/>
                    <a:pt x="174801" y="40943"/>
                    <a:pt x="168152" y="47504"/>
                  </a:cubicBezTo>
                  <a:cubicBezTo>
                    <a:pt x="170812" y="50128"/>
                    <a:pt x="172142" y="54065"/>
                    <a:pt x="173471" y="58001"/>
                  </a:cubicBezTo>
                  <a:cubicBezTo>
                    <a:pt x="188098" y="58001"/>
                    <a:pt x="192087" y="55377"/>
                    <a:pt x="192087" y="67186"/>
                  </a:cubicBezTo>
                  <a:cubicBezTo>
                    <a:pt x="192087" y="67186"/>
                    <a:pt x="192087" y="67186"/>
                    <a:pt x="154855" y="82931"/>
                  </a:cubicBezTo>
                  <a:cubicBezTo>
                    <a:pt x="160174" y="58001"/>
                    <a:pt x="140229" y="35695"/>
                    <a:pt x="116294" y="35695"/>
                  </a:cubicBezTo>
                  <a:cubicBezTo>
                    <a:pt x="93689" y="35695"/>
                    <a:pt x="76403" y="52753"/>
                    <a:pt x="76403" y="75059"/>
                  </a:cubicBezTo>
                  <a:cubicBezTo>
                    <a:pt x="76403" y="88180"/>
                    <a:pt x="83052" y="101301"/>
                    <a:pt x="93689" y="107862"/>
                  </a:cubicBezTo>
                  <a:cubicBezTo>
                    <a:pt x="73744" y="117047"/>
                    <a:pt x="67095" y="118359"/>
                    <a:pt x="59117" y="124919"/>
                  </a:cubicBezTo>
                  <a:cubicBezTo>
                    <a:pt x="48479" y="114422"/>
                    <a:pt x="49809" y="115734"/>
                    <a:pt x="63106" y="102613"/>
                  </a:cubicBezTo>
                  <a:cubicBezTo>
                    <a:pt x="61776" y="98677"/>
                    <a:pt x="60447" y="96053"/>
                    <a:pt x="59117" y="92116"/>
                  </a:cubicBezTo>
                  <a:cubicBezTo>
                    <a:pt x="36512" y="92116"/>
                    <a:pt x="40501" y="94740"/>
                    <a:pt x="40501" y="63249"/>
                  </a:cubicBezTo>
                  <a:cubicBezTo>
                    <a:pt x="40501" y="55377"/>
                    <a:pt x="51139" y="58001"/>
                    <a:pt x="59117" y="58001"/>
                  </a:cubicBezTo>
                  <a:cubicBezTo>
                    <a:pt x="60447" y="54065"/>
                    <a:pt x="61776" y="50128"/>
                    <a:pt x="63106" y="47504"/>
                  </a:cubicBezTo>
                  <a:cubicBezTo>
                    <a:pt x="47150" y="31759"/>
                    <a:pt x="48479" y="35695"/>
                    <a:pt x="69755" y="14700"/>
                  </a:cubicBezTo>
                  <a:cubicBezTo>
                    <a:pt x="76403" y="8140"/>
                    <a:pt x="81722" y="17325"/>
                    <a:pt x="88370" y="22573"/>
                  </a:cubicBezTo>
                  <a:cubicBezTo>
                    <a:pt x="91030" y="21261"/>
                    <a:pt x="95019" y="19949"/>
                    <a:pt x="99008" y="18637"/>
                  </a:cubicBezTo>
                  <a:cubicBezTo>
                    <a:pt x="99008" y="1907"/>
                    <a:pt x="97512" y="-61"/>
                    <a:pt x="109666" y="1"/>
                  </a:cubicBez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组合 53"/>
          <p:cNvGrpSpPr/>
          <p:nvPr/>
        </p:nvGrpSpPr>
        <p:grpSpPr>
          <a:xfrm>
            <a:off x="1808163" y="3195638"/>
            <a:ext cx="820737" cy="820737"/>
            <a:chOff x="6249971" y="4593534"/>
            <a:chExt cx="820132" cy="820132"/>
          </a:xfrm>
        </p:grpSpPr>
        <p:sp>
          <p:nvSpPr>
            <p:cNvPr id="55" name="椭圆 54"/>
            <p:cNvSpPr/>
            <p:nvPr/>
          </p:nvSpPr>
          <p:spPr>
            <a:xfrm>
              <a:off x="6249971" y="4593534"/>
              <a:ext cx="820132" cy="820132"/>
            </a:xfrm>
            <a:prstGeom prst="ellipse">
              <a:avLst/>
            </a:prstGeom>
            <a:noFill/>
            <a:ln>
              <a:solidFill>
                <a:srgbClr val="E3BA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731" name="browser_14575"/>
            <p:cNvSpPr>
              <a:spLocks noChangeAspect="1"/>
            </p:cNvSpPr>
            <p:nvPr/>
          </p:nvSpPr>
          <p:spPr>
            <a:xfrm>
              <a:off x="6427329" y="4792276"/>
              <a:ext cx="465416" cy="479753"/>
            </a:xfrm>
            <a:custGeom>
              <a:avLst/>
              <a:gdLst/>
              <a:ahLst/>
              <a:cxnLst>
                <a:cxn ang="0">
                  <a:pos x="224792" y="192041"/>
                </a:cxn>
                <a:cxn ang="0">
                  <a:pos x="465416" y="341503"/>
                </a:cxn>
                <a:cxn ang="0">
                  <a:pos x="369542" y="362053"/>
                </a:cxn>
                <a:cxn ang="0">
                  <a:pos x="420300" y="434916"/>
                </a:cxn>
                <a:cxn ang="0">
                  <a:pos x="416540" y="476017"/>
                </a:cxn>
                <a:cxn ang="0">
                  <a:pos x="375182" y="464808"/>
                </a:cxn>
                <a:cxn ang="0">
                  <a:pos x="324426" y="391946"/>
                </a:cxn>
                <a:cxn ang="0">
                  <a:pos x="273668" y="474149"/>
                </a:cxn>
                <a:cxn ang="0">
                  <a:pos x="219152" y="195778"/>
                </a:cxn>
                <a:cxn ang="0">
                  <a:pos x="224792" y="192041"/>
                </a:cxn>
                <a:cxn ang="0">
                  <a:pos x="409090" y="137818"/>
                </a:cxn>
                <a:cxn ang="0">
                  <a:pos x="384782" y="154455"/>
                </a:cxn>
                <a:cxn ang="0">
                  <a:pos x="399741" y="213608"/>
                </a:cxn>
                <a:cxn ang="0">
                  <a:pos x="429656" y="259819"/>
                </a:cxn>
                <a:cxn ang="0">
                  <a:pos x="431526" y="230243"/>
                </a:cxn>
                <a:cxn ang="0">
                  <a:pos x="409090" y="137818"/>
                </a:cxn>
                <a:cxn ang="0">
                  <a:pos x="228383" y="0"/>
                </a:cxn>
                <a:cxn ang="0">
                  <a:pos x="458637" y="230448"/>
                </a:cxn>
                <a:cxn ang="0">
                  <a:pos x="447406" y="301644"/>
                </a:cxn>
                <a:cxn ang="0">
                  <a:pos x="344446" y="236070"/>
                </a:cxn>
                <a:cxn ang="0">
                  <a:pos x="368782" y="198597"/>
                </a:cxn>
                <a:cxn ang="0">
                  <a:pos x="348190" y="134896"/>
                </a:cxn>
                <a:cxn ang="0">
                  <a:pos x="290159" y="89931"/>
                </a:cxn>
                <a:cxn ang="0">
                  <a:pos x="265822" y="31851"/>
                </a:cxn>
                <a:cxn ang="0">
                  <a:pos x="228383" y="28103"/>
                </a:cxn>
                <a:cxn ang="0">
                  <a:pos x="106703" y="69322"/>
                </a:cxn>
                <a:cxn ang="0">
                  <a:pos x="123552" y="123654"/>
                </a:cxn>
                <a:cxn ang="0">
                  <a:pos x="76752" y="159252"/>
                </a:cxn>
                <a:cxn ang="0">
                  <a:pos x="76752" y="200472"/>
                </a:cxn>
                <a:cxn ang="0">
                  <a:pos x="84239" y="224828"/>
                </a:cxn>
                <a:cxn ang="0">
                  <a:pos x="29952" y="258551"/>
                </a:cxn>
                <a:cxn ang="0">
                  <a:pos x="50544" y="324126"/>
                </a:cxn>
                <a:cxn ang="0">
                  <a:pos x="84239" y="271666"/>
                </a:cxn>
                <a:cxn ang="0">
                  <a:pos x="127295" y="282908"/>
                </a:cxn>
                <a:cxn ang="0">
                  <a:pos x="174094" y="307264"/>
                </a:cxn>
                <a:cxn ang="0">
                  <a:pos x="136655" y="354103"/>
                </a:cxn>
                <a:cxn ang="0">
                  <a:pos x="123552" y="402816"/>
                </a:cxn>
                <a:cxn ang="0">
                  <a:pos x="228383" y="432792"/>
                </a:cxn>
                <a:cxn ang="0">
                  <a:pos x="237743" y="430920"/>
                </a:cxn>
                <a:cxn ang="0">
                  <a:pos x="243359" y="459023"/>
                </a:cxn>
                <a:cxn ang="0">
                  <a:pos x="228383" y="460896"/>
                </a:cxn>
                <a:cxn ang="0">
                  <a:pos x="0" y="230448"/>
                </a:cxn>
                <a:cxn ang="0">
                  <a:pos x="228383" y="0"/>
                </a:cxn>
              </a:cxnLst>
              <a:rect l="0" t="0" r="0" b="0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blipFill rotWithShape="1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6804" y="2921635"/>
            <a:ext cx="857839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sz="6000" kern="1200" cap="none" spc="0" normalizeH="0" baseline="0" noProof="0" dirty="0">
                <a:blipFill>
                  <a:blip r:embed="rId3"/>
                  <a:stretch>
                    <a:fillRect/>
                  </a:stretch>
                </a:blipFill>
                <a:latin typeface="叶根友刀锋黑草" pitchFamily="2" charset="-122"/>
                <a:ea typeface="叶根友刀锋黑草" pitchFamily="2" charset="-122"/>
                <a:cs typeface="+mn-cs"/>
              </a:rPr>
              <a:t>3.D Demo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6" presetClass="emph" presetSubtype="0" accel="10000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6575" y="2921793"/>
            <a:ext cx="8578850" cy="101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60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Part 4 Q&amp;A </a:t>
            </a:r>
            <a:endParaRPr kumimoji="0" lang="en-US" altLang="zh-CN" sz="6000" kern="1200" cap="none" spc="0" normalizeH="0" baseline="0" noProof="0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6" presetClass="emph" presetSubtype="0" accel="10000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532063" y="2828925"/>
            <a:ext cx="6354763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dist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sz="7200" b="1" kern="1200" cap="none" spc="0" normalizeH="0" baseline="0" noProof="0" dirty="0">
                <a:solidFill>
                  <a:srgbClr val="E3BA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 you! </a:t>
            </a:r>
            <a:endParaRPr kumimoji="1" lang="zh-CN" altLang="en-US" sz="7200" b="1" kern="1200" cap="none" spc="0" normalizeH="0" baseline="0" noProof="0" dirty="0">
              <a:solidFill>
                <a:srgbClr val="E3BA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30934" y="1290971"/>
            <a:ext cx="8578392" cy="1014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6000" kern="1200" cap="none" spc="0" normalizeH="0" baseline="0" noProof="0" dirty="0">
                <a:blipFill>
                  <a:blip r:embed="rId3"/>
                  <a:stretch>
                    <a:fillRect/>
                  </a:stretch>
                </a:blipFill>
                <a:latin typeface="叶根友刀锋黑草" pitchFamily="2" charset="-122"/>
                <a:ea typeface="叶根友刀锋黑草" pitchFamily="2" charset="-122"/>
                <a:cs typeface="+mn-cs"/>
              </a:rPr>
              <a:t>PART 1 Introduction</a:t>
            </a:r>
            <a:endParaRPr kumimoji="0" lang="zh-CN" altLang="en-US" sz="6000" kern="1200" cap="none" spc="0" normalizeH="0" baseline="0" noProof="0" dirty="0">
              <a:blipFill>
                <a:blip r:embed="rId3"/>
                <a:stretch>
                  <a:fillRect/>
                </a:stretch>
              </a:blipFill>
              <a:latin typeface="叶根友刀锋黑草" pitchFamily="2" charset="-122"/>
              <a:ea typeface="叶根友刀锋黑草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30388" y="2943225"/>
            <a:ext cx="853122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For our project, we were writing a desktop-based software called “Brew Day!”. </a:t>
            </a:r>
            <a:endParaRPr lang="en-US" altLang="zh-CN" sz="2800" noProof="1">
              <a:solidFill>
                <a:schemeClr val="accent4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endParaRPr lang="en-US" altLang="zh-CN" sz="2800" noProof="1">
              <a:solidFill>
                <a:schemeClr val="accent4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8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record recipes</a:t>
            </a:r>
            <a:endParaRPr lang="en-US" altLang="zh-CN" sz="2800" noProof="1">
              <a:solidFill>
                <a:schemeClr val="accent4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8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keep track of ingredients</a:t>
            </a:r>
            <a:endParaRPr lang="en-US" altLang="zh-CN" sz="2800" noProof="1">
              <a:solidFill>
                <a:schemeClr val="accent4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8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etc.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6" presetClass="emph" presetSubtype="0" accel="10000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2319" y="1257300"/>
            <a:ext cx="10627995" cy="1014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6000" kern="1200" cap="none" spc="0" normalizeH="0" baseline="0" noProof="0" dirty="0">
                <a:blipFill>
                  <a:blip r:embed="rId3"/>
                  <a:stretch>
                    <a:fillRect/>
                  </a:stretch>
                </a:blipFill>
                <a:latin typeface="叶根友刀锋黑草" pitchFamily="2" charset="-122"/>
                <a:ea typeface="叶根友刀锋黑草" pitchFamily="2" charset="-122"/>
                <a:cs typeface="+mn-cs"/>
              </a:rPr>
              <a:t>PART 2 Soft Engineering</a:t>
            </a:r>
            <a:endParaRPr kumimoji="0" lang="zh-CN" altLang="en-US" sz="6000" kern="1200" cap="none" spc="0" normalizeH="0" baseline="0" noProof="0" dirty="0">
              <a:blipFill>
                <a:blip r:embed="rId3"/>
                <a:stretch>
                  <a:fillRect/>
                </a:stretch>
              </a:blipFill>
              <a:latin typeface="叶根友刀锋黑草" pitchFamily="2" charset="-122"/>
              <a:ea typeface="叶根友刀锋黑草" pitchFamily="2" charset="-122"/>
              <a:cs typeface="+mn-cs"/>
            </a:endParaRPr>
          </a:p>
        </p:txBody>
      </p:sp>
      <p:grpSp>
        <p:nvGrpSpPr>
          <p:cNvPr id="10242" name="组合 2"/>
          <p:cNvGrpSpPr/>
          <p:nvPr/>
        </p:nvGrpSpPr>
        <p:grpSpPr>
          <a:xfrm>
            <a:off x="3076575" y="3146425"/>
            <a:ext cx="6662738" cy="2092325"/>
            <a:chOff x="3626" y="3412"/>
            <a:chExt cx="10021" cy="1242"/>
          </a:xfrm>
        </p:grpSpPr>
        <p:sp>
          <p:nvSpPr>
            <p:cNvPr id="12" name="TextBox 6"/>
            <p:cNvSpPr txBox="1"/>
            <p:nvPr/>
          </p:nvSpPr>
          <p:spPr>
            <a:xfrm>
              <a:off x="3626" y="3412"/>
              <a:ext cx="10021" cy="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noProof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A</a:t>
              </a:r>
              <a:r>
                <a:rPr lang="en-US" altLang="zh-CN" sz="2800" kern="1200" noProof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. Software Development Process</a:t>
              </a:r>
            </a:p>
          </p:txBody>
        </p:sp>
        <p:sp>
          <p:nvSpPr>
            <p:cNvPr id="13" name="TextBox 7"/>
            <p:cNvSpPr txBox="1"/>
            <p:nvPr/>
          </p:nvSpPr>
          <p:spPr>
            <a:xfrm>
              <a:off x="3626" y="4343"/>
              <a:ext cx="10021" cy="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noProof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D. Implementation</a:t>
              </a:r>
              <a:endParaRPr lang="en-US" altLang="zh-CN" sz="2800" kern="12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TextBox 8"/>
            <p:cNvSpPr txBox="1"/>
            <p:nvPr/>
          </p:nvSpPr>
          <p:spPr>
            <a:xfrm>
              <a:off x="3626" y="4033"/>
              <a:ext cx="10021" cy="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noProof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</a:t>
              </a:r>
              <a:r>
                <a:rPr lang="en-US" altLang="zh-CN" sz="2800" kern="1200" noProof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. </a:t>
              </a:r>
              <a:r>
                <a:rPr lang="en-US" altLang="zh-CN" sz="2800" noProof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Design</a:t>
              </a:r>
              <a:endParaRPr lang="en-US" altLang="zh-CN" sz="2800" kern="12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TextBox 9"/>
            <p:cNvSpPr txBox="1"/>
            <p:nvPr/>
          </p:nvSpPr>
          <p:spPr>
            <a:xfrm>
              <a:off x="3626" y="3723"/>
              <a:ext cx="10021" cy="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noProof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B. Specification (Requirement analysis)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6" presetClass="emph" presetSubtype="0" accel="10000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60400" y="258763"/>
            <a:ext cx="11047413" cy="769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2.A Software Process and Process Model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62635" y="1879283"/>
            <a:ext cx="381317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Process is a</a:t>
            </a:r>
            <a:r>
              <a:rPr sz="28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set of activities whose goal is the development or evolution of software.</a:t>
            </a:r>
          </a:p>
        </p:txBody>
      </p:sp>
      <p:pic>
        <p:nvPicPr>
          <p:cNvPr id="12291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175" y="1259205"/>
            <a:ext cx="4389755" cy="51447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762635" y="3918585"/>
            <a:ext cx="478028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olidFill>
                  <a:srgbClr val="E3BA43"/>
                </a:solidFill>
                <a:latin typeface="等线" panose="02010600030101010101" charset="-122"/>
                <a:ea typeface="等线" panose="02010600030101010101" charset="-122"/>
              </a:rPr>
              <a:t>Simplify the problem, separate the implementation of the function from the design, and facilitate the division of labor and cooperation.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364038" y="5181600"/>
            <a:ext cx="5330825" cy="522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• Maintain recipes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364038" y="5549900"/>
            <a:ext cx="5330825" cy="522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• Maintain Ingredients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60400" y="260350"/>
            <a:ext cx="4646613" cy="769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2.B Specification 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364038" y="5918200"/>
            <a:ext cx="5330825" cy="522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• Maintain equipment</a:t>
            </a:r>
          </a:p>
        </p:txBody>
      </p:sp>
      <p:pic>
        <p:nvPicPr>
          <p:cNvPr id="13317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676400"/>
            <a:ext cx="10860088" cy="3194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60400" y="260350"/>
            <a:ext cx="4646613" cy="769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2.B Specification </a:t>
            </a:r>
          </a:p>
        </p:txBody>
      </p:sp>
      <p:pic>
        <p:nvPicPr>
          <p:cNvPr id="1433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75" y="2001838"/>
            <a:ext cx="10864850" cy="21224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879975" y="5376863"/>
            <a:ext cx="2432050" cy="52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• Write note</a:t>
            </a:r>
            <a:r>
              <a:rPr lang="en-US" altLang="zh-CN" sz="28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60400" y="260350"/>
            <a:ext cx="4646613" cy="769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2.B Specification </a:t>
            </a:r>
          </a:p>
        </p:txBody>
      </p:sp>
      <p:pic>
        <p:nvPicPr>
          <p:cNvPr id="15362" name="内容占位符 1"/>
          <p:cNvPicPr>
            <a:picLocks noGrp="1" noChangeAspect="1"/>
          </p:cNvPicPr>
          <p:nvPr>
            <p:ph idx="1" hasCustomPrompt="1"/>
          </p:nvPr>
        </p:nvPicPr>
        <p:blipFill>
          <a:blip r:embed="rId2"/>
          <a:stretch>
            <a:fillRect/>
          </a:stretch>
        </p:blipFill>
        <p:spPr>
          <a:xfrm>
            <a:off x="660400" y="1879600"/>
            <a:ext cx="10983913" cy="2452688"/>
          </a:xfrm>
        </p:spPr>
      </p:pic>
      <p:sp>
        <p:nvSpPr>
          <p:cNvPr id="16" name="文本框 15"/>
          <p:cNvSpPr txBox="1"/>
          <p:nvPr/>
        </p:nvSpPr>
        <p:spPr>
          <a:xfrm>
            <a:off x="4021138" y="5033963"/>
            <a:ext cx="4149725" cy="52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• Recommend a Recipe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21138" y="5614988"/>
            <a:ext cx="4149725" cy="52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• Shopping List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60400" y="190500"/>
            <a:ext cx="39687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2.C Design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79450" y="1130300"/>
            <a:ext cx="50800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28600" indent="-228600"/>
            <a:r>
              <a:rPr lang="en-US" sz="32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1) Use case design: </a:t>
            </a:r>
            <a:endParaRPr lang="en-US" altLang="en-US" sz="3200" noProof="1">
              <a:solidFill>
                <a:schemeClr val="accent4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6387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2349500"/>
            <a:ext cx="8661400" cy="3724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84C0FD3-956B-4E9F-BA83-4054A5358161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DmNqko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5japKJGX/Cx0DAAA2DAAAJwAAAHVuaXZlcnNhbC9mbGFzaF9wdWJsaXNoaW5nX3NldHRpbmdzLnhtbNVW3W7aMBS+5yksT70sabt261CgqgpoVVtAhWnrVWViQ6z6J4ttKL3a0+zB9iQ7joGC2nXpD9ImFBEfn/OdX39xfHQrBZqw3HCt6ni3uoMRU4mmXI3r+MugvX2IkbFEUSK0YnWsNEZHjUqcuaHgJu0za0HVIIBRppbZOk6tzWpRNJ1Oq9xkud/VwlnAN9VEyyjLmWHKsjzKBJnBn51lzOA5QgkAeKRWc7NGpYJQHJAuNHWCIU4hcsV9UkS0BTEpjoLakCQ341w7RU+00DnKx8M6fnd47H8LnQDV5JIpXxPTAKEX2xqhlPsoiOjzO4ZSxscphLu3j9GUU5sWr5HXj6OHKAV2SJ14lBMNNVB2Di+ZJZRYEpbBn2W31iwEQURnikieDGAH+fzruDm4/nzVa12en3bOrgfd7vngtBeCKGyidZw4WncUQ0Da5Qlb+omJtSRJIW6wGRFhWBytihZqI63WgvNrNNQCal9YwRjJIaMdItlKN/o3XLVBcxejESQiZnV8nHMiMOKWCJ4sjY0bGstt0fX2qiYCLBhPhi76+N59qE6Sktyw1bAWO8bXPGl81U5QNNMOCX7DkNUI8ncS3lKGVpuDRrmWhRTGxyIjOHiccDZl9Kio6RzwT46uwIV0YAmzmglmg4fvjt+hIRvpHHAZmcBkg5ybgF99FnBGjLkHJYsYt/rnp83W9Wmn2fq25RMkdEJU8kxwaDiTmd0IPpkhpe3CDsqREGdY0RTKabFXJrfqy9tguHQitPmtm7ECvcGWbMbLcxrz1whKu03JpDiI/nAV0HAEObQkYMJGAnTBlWNlAROikFZihkgCtGb8sZ5w7QxIwgEO0OblEQZ7xFWxGgO1gcecsrwU5M7u3vv9gw8fDz/VqtGvHz+3nzSaE35PEO8uMP7Jk5S/pP2HbBhHnqUfJ22bu3+Ts69a/TJl7XTLaHXPymhdho9Cb+WDUCoEIJFxOBRAI4JLbhl9y5F4QVtf9S0OM7GZtm4w59eM8n+Tclgtr3Vr97g4evSi6XckV1xCITyFLW+njYP9HbgZPrpVqQDa+l2/UfkNUEsDBBQAAgAIADmNqkqJxK+4sgIAAFUKAAAhAAAAdW5pdmVyc2FsL2ZsYXNoX3NraW5fc2V0dGluZ3MueG1slVZtb9sgEP6+XxFl3+vuNZ1EI7VpJlXq1mqt+h3bFxsFgwU4Xf79OMAxTuzGy6lSeO55uOO4IyV6y8Tyw2xGMsmlegZjmCg0Ii02Y/n1PG2MkeIik8KAMBdCqory+fLjT/chiWOeU8kdqKmaDc2gC7NwnymSEOPbAm1MkMmqpmL/IAt5kdJsWyjZiPxsauW+BsWZ2Frm5Y/Faj0agDNt7g1UvZzWV2jTJLUCrQFT+r5GO6viNAXeRrp0n4maLtT7pz+S7ZhmxsluPqGNyWpaQL/IVzdo43xhd+/fygLtfYGBv8ZSv3xGG6VyugfV3/zuK9qoQtZN/T89UitZYEH7mvcv8aDhkuZ2/DCrS7SzAjwQBjp7C6E87qx3ESl8jeee4LgqyZ+wrkcPAl56ymG5oVwDSdqld+pSvj02xg7IgRBDHenJZv1EGw1Lo5rA6rCO9wfemMgjUgA6xqvkTQUrn3BE7OMdf7W6dW9FnN8BixJUsAtglGEHdszftq4nzAjsmM+c5fAo+P6EfuzxmvaOb2m4zaj8XturvvWCoHbZ1qtdtV6M9ICTq6PQAWg5lcxhqTGdF1YB3hpJHOZTSk5yIoLuWEENk+IX8tK9O4wmyZEjtNpwYxHDDIehfnM52lc6vi+3ntCO/lehO5xfz4x9xK/n1BialZX9VdLzWdDZKbGFmSfDCnwmLR3UvdjISONij4kqqragXqTkU8MIaUBP3V760RqjkySqAUmGq0zCJkPlF02VglrbW2PQtk0f87ySFSW3f+aVwRvkfcGI0ytNabcTlB26MgJCCwBVWdn2rF94T9VwwzjsoJ38CHAHHjsZ0bZHx9rtxjzAxsQNF5BJHRkeiq5TYl7fMSB4tXkNK7xnQtcbmmp3tN7gn3uW29cMmy8meSA0U29r6z8togXx38l/UEsDBBQAAgAIADmNqkpGdqD88gIAAEcLAAAmAAAAdW5pdmVyc2FsL2h0bWxfcHVibGlzaGluZ19zZXR0aW5ncy54bWzNVt1O2zAUvu9TWJ64pAHGNlalRYiCQGO0op02rtBp7DYWjp3ZTku52tPswfYkO47b0grWBUSnqYoaH5/znT+fL44P7zJJxtxYoVWT7tZ3KOEq0UyoUZN+6Z9uH1BiHSgGUivepEpTctiqxXkxkMKmPe4cqlqCMMo2ctekqXN5I4omk0ld2Nz4XS0Lh/i2nugsyg23XDluolzCFP/cNOeWzhAqAOCTaTUza9VqhMQB6bNmheREMIxcCZ8UyDOXSRoFrQEktyOjC8WOtdSGmNGgSd8cHPnfXCcgtUXGlS+JbaHQi10DGBM+CJA9cc9JysUoxWj39imZCObS8jXy+nH0GKXEDpmDRznWWALlZvAZd8DAQVgGf47fOTsXBBGbKshE0scd4tNv0nb/5uy6e3J1cX756abf6Vz0z7shiNImWsWJo1VHMQakC5PwhZ8YnIMkxbjRZgjS8jhaFs3VhlqtBOfXZKAllr60omSIkcppkx4ZAZIS4UCKZLHrwIy4OxUSc/C2u/WhcvQBMOSbpGAsX3Y037G+iknrqy4kI1NdECluOXGaYEZFhm8pJ8vlJkOjs1IqwTpipWCcjAWfcHZYVmkG+CdH1+giK9ASD18uuQsevhfingz4UBvE5TDGo4pyYQN+/VnAOVj7AArzGLd6F+ftk5vzy/bJty2fILAxqOSZ4NhCnuVuI/gwJUq7uR2WI4HC8rIpTLByr0pu9Ze3wYqskKHNr92MJegNtmQzXp7TmL9GUNltCuNyEP1wldA4ggJbEjBxI8FxF6rgVQETUEQrOSWQIFFZP9ZjoQuLkjDAAdq+PMJgT4QqVyP8cqBHw7ipBLmzu/d2/937DwcfG/Xo14+f22uNZhTeleDdBQ4/XkviCyJ/zIZx5LnzaRp2pvhXLHx90qtSqMtOFa3OpypaV4Hmu0sUXykEpIVROOZIDFJkwnH2mk1+QaPWfy9DG1+pURvMYu1x+3+TCKvF9WjlPhRHT17Yaihfvfy2ar8BUEsDBBQAAgAIADmNqkpF+P6SmAEAAB8GAAAfAAAAdW5pdmVyc2FsL2h0bWxfc2tpbl9zZXR0aW5ncy5qc42UTW/CMAyG7/yKKrtOiH122w0NJk3iMGncph3SYkpFmlRJ2tEh/vvq8NEmTQfxhb48fR27sreDoD4kJsFLsDW/zfOH/Ww0QE3LAq5tnfXoGepEsXQB8zQDlnIgDlIeXz3Ju4bwGRNuTKPqE21Vy48I/GdJmWrjucdCejTl0Uqf4Y8H3PjAX6u0Q1n7klp9jgqtBR/GgmvgesiFzKhhyNWbOe0KHViUIM+gSxqDZRqa00c2jg8hRpuLRZZTXs1EIoYRjdeJFAVf9OVfVTnI+ouv98DoOXydWnYsVfpdQ+Ymnj5h9JO5BKXgkPdxiuGFGY2AtXxH5vyDWsbdghy6TFWqj/T4BqNN5zSBTpeexhg2xmuvTjdDjC6nYaP3xN0thkUwWoHsWE3uMSxQ5EV+wQfMpUiwIx202/MTygRdpDw5pB5heDm8LNr2da8p1Fx/QqwREs4IrTwTmfVtjgvGXnsHVzlZZ76ZZz6R+8T+ZeWKzRay7qPdRYLPXwGhWtN4ldX7oV6OdSOoXIOcC8HqAr7PXdXNNdj9AVBLAwQUAAIACAA5japK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A5japKDNK2rG4AAABuAAAAHAAAAHVuaXZlcnNhbC9sb2NhbF9zZXR0aW5ncy54bWyzsa/IzVEoSy0qzszPs1Uy1DNQUkjNS85PycxLt1UKDXHTtVBSKC5JzEtJzMnPS7VVystXUrC347LJyU9OzAlOLSkBKixWKMhJrEwtCknNBTJKUv0Sc4Eqn7aueNm8QkFX4cn+dc+m7FTSt+MCAF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A5japKNdvZrWgBAADzAgAAKQAAAHVuaXZlcnNhbC9za2luX2N1c3RvbWl6YXRpb25fc2V0dGluZ3MueG1sjVLbahsxEH3PV4j8gCWNbgtbg67FkIdCE/K89aphiaMtK4WEoo+vNq1x3Lq0mqeZc+YMMzp9fpySfc5lfpq+D2Wa0+dYypQe8vYKoX4/H+bl0xJzLHlzqtxPaZxfdunrvNZaNZchjcMy2hXNW4zC20NKauVUy5hhFEnmqVfIeW4b1oHrwDbMUWL7zW8SP3WXuI+pXFbtN2fonw27lONSdmmMr1s4Z7+Hzjf4uAzj1Hh5K9ga9Ti1OrYGYoRL7ivVACCQ5Y44XKXspCbIY8YxVKMoUECEc9KJSiTl0LLQiabCfCcQk4xRV6mnrRtpbRy1VUJHiG7TvOpsDcFIjBEhBJirXEAwGDU2NA0Naj0gODAgqjaaKEDBBhNY9c4Ly5GiXmBcmTGA8em4p+3en+tU/e91juf8h+DFL7iIrt7aXDBXv39elka+jU/fDkOJ6MuQ4278cB3ubm6uf3nyzb9HxmrUtvFfff0DUEsDBBQAAgAIADmNqkrRO6BVfQEAAGUXAAAXAAAAdW5pdmVyc2FsL3VuaXZlcnNhbC5wbmfrDPBz5+WS4mJgYOD19HAJYmBg6WFgYM7nYAOK7Fd05AVSjMVB7k4M687JvARyWNIdfR0ZGDb2c/9JZAXyOQs8IosZGPgOgzDj8fwVKQwMYr88XRxDKuLe3jZctTpAwi3wuf0+E7MwpSWcSwSDft7jfHJv90HBI18Prvr3mMXMQrZ+2/vfG9e93qhz+vbbMmagmQ+4a3+dz3BczPn3rr/BrW1vvyQDBRn23c9wnr+3+eLjjxa1HED+gdIety98buuvv/7CCJK/bhx10eRfsLU1E5BTYLtY1PezzXw5kNSOeRe7lm1mBitSlQCJCDQJgniKo5xRzihnlDPKGeWMckY5o5xRzihnlDPKGeWMckY5o5xRzihnlDPKGRYcw7Ofa6pAjAdVbtqzrpXa2sLHin/vQxorfvx/W651LQN0kNnkG59b8vfff78ogkTu529ZeL6u6eKNzz9tpqVa/gUNRTe8N466kOG037qvPj5oxSfV7wxJIKWern4u65wSmgBQSwMEFAACAAgAOY2qSiGCv4RKAAAAawAAABsAAAB1bml2ZXJzYWwvdW5pdmVyc2FsLnBuZy54bWyzsa/IzVEoSy0qzszPs1Uy1DNQsrfj5bIpKEoty0wtV6gAigEFIUBJoRLINUJwyzNTSjJAKkwMEIIZqZnpGSW2ShampnBBfaCZAFBLAQIAABQAAgAIADmNqkoVDq0oZAQAAAcRAAAdAAAAAAAAAAEAAAAAAAAAAAB1bml2ZXJzYWwvY29tbW9uX21lc3NhZ2VzLmxuZ1BLAQIAABQAAgAIADmNqkokZf8LHQMAADYMAAAnAAAAAAAAAAEAAAAAAJ8EAAB1bml2ZXJzYWwvZmxhc2hfcHVibGlzaGluZ19zZXR0aW5ncy54bWxQSwECAAAUAAIACAA5japKicSvuLICAABVCgAAIQAAAAAAAAABAAAAAAABCAAAdW5pdmVyc2FsL2ZsYXNoX3NraW5fc2V0dGluZ3MueG1sUEsBAgAAFAACAAgAOY2qSkZ2oPzyAgAARwsAACYAAAAAAAAAAQAAAAAA8goAAHVuaXZlcnNhbC9odG1sX3B1Ymxpc2hpbmdfc2V0dGluZ3MueG1sUEsBAgAAFAACAAgAOY2qSkX4/pKYAQAAHwYAAB8AAAAAAAAAAQAAAAAAKA4AAHVuaXZlcnNhbC9odG1sX3NraW5fc2V0dGluZ3MuanNQSwECAAAUAAIACAA5japKPTwv0cEAAADlAQAAGgAAAAAAAAABAAAAAAD9DwAAdW5pdmVyc2FsL2kxOG5fcHJlc2V0cy54bWxQSwECAAAUAAIACAA5japKDNK2rG4AAABuAAAAHAAAAAAAAAABAAAAAAD2EAAAdW5pdmVyc2FsL2xvY2FsX3NldHRpbmdzLnhtbFBLAQIAABQAAgAIAESUV0cjtE77+wIAALAIAAAUAAAAAAAAAAEAAAAAAJ4RAAB1bml2ZXJzYWwvcGxheWVyLnhtbFBLAQIAABQAAgAIADmNqko129mtaAEAAPMCAAApAAAAAAAAAAEAAAAAAMsUAAB1bml2ZXJzYWwvc2tpbl9jdXN0b21pemF0aW9uX3NldHRpbmdzLnhtbFBLAQIAABQAAgAIADmNqkrRO6BVfQEAAGUXAAAXAAAAAAAAAAAAAAAAAHoWAAB1bml2ZXJzYWwvdW5pdmVyc2FsLnBuZ1BLAQIAABQAAgAIADmNqkohgr+ESgAAAGsAAAAbAAAAAAAAAAEAAAAAACwYAAB1bml2ZXJzYWwvdW5pdmVyc2FsLnBuZy54bWxQSwUGAAAAAAsACwBJAwAArxg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金色大气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_BEAUTIFY_ZORDER_FLAG_TAG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_BEAUTIFY_ZORDER_FLAG_TAG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_BEAUTIFY_ZORDER_FLAG_TAG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539</Words>
  <Application>Microsoft Office PowerPoint</Application>
  <PresentationFormat>Widescreen</PresentationFormat>
  <Paragraphs>99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叶根友刀锋黑草</vt:lpstr>
      <vt:lpstr>微软雅黑</vt:lpstr>
      <vt:lpstr>等线</vt:lpstr>
      <vt:lpstr>等线 Light</vt:lpstr>
      <vt:lpstr>Arial</vt:lpstr>
      <vt:lpstr>Office 主题​​</vt:lpstr>
      <vt:lpstr>1_Office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3.B Feature</vt:lpstr>
      <vt:lpstr>3.C Product Advantage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金色大气</dc:title>
  <dc:creator>Cerf</dc:creator>
  <cp:keywords>www.51pptmoban.com</cp:keywords>
  <cp:lastModifiedBy>Luo Laurence</cp:lastModifiedBy>
  <cp:revision>278</cp:revision>
  <dcterms:created xsi:type="dcterms:W3CDTF">2017-05-16T05:55:00Z</dcterms:created>
  <dcterms:modified xsi:type="dcterms:W3CDTF">2019-05-23T07:48:05Z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