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joel@stimulant.com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Cube SDK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Building an Application for the MS Cube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Server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245224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373901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1338792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y="4320677" x="1407201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NUC1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2376199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2504876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3469767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y="4320677" x="3538176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NUC2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4550849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4679526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5644417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y="4320677" x="5712826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NUC3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6812824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6941501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7906392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y="4320677" x="7974801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NUC4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045044" x="7812817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y="2619550" x="7881224"/>
            <a:ext cy="149699" cx="11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NUC5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(unused)</a:t>
            </a:r>
          </a:p>
        </p:txBody>
      </p:sp>
      <p:sp>
        <p:nvSpPr>
          <p:cNvPr id="138" name="Shape 138"/>
          <p:cNvSpPr/>
          <p:nvPr/>
        </p:nvSpPr>
        <p:spPr>
          <a:xfrm>
            <a:off y="3367750" x="1540050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895350" x="457200"/>
            <a:ext cy="2021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Kinect Transport sends data to localhost (127.0.0.1)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Data is visualized locally by Cinder or Unity app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No shared state between sides</a:t>
            </a:r>
          </a:p>
        </p:txBody>
      </p:sp>
      <p:sp>
        <p:nvSpPr>
          <p:cNvPr id="140" name="Shape 140"/>
          <p:cNvSpPr/>
          <p:nvPr/>
        </p:nvSpPr>
        <p:spPr>
          <a:xfrm>
            <a:off y="3683849" x="1665100"/>
            <a:ext cy="305699" cx="17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y="3358025" x="3614075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sp>
        <p:nvSpPr>
          <p:cNvPr id="142" name="Shape 142"/>
          <p:cNvSpPr/>
          <p:nvPr/>
        </p:nvSpPr>
        <p:spPr>
          <a:xfrm>
            <a:off y="3674124" x="3739125"/>
            <a:ext cy="305699" cx="17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y="3358025" x="5810550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sp>
        <p:nvSpPr>
          <p:cNvPr id="144" name="Shape 144"/>
          <p:cNvSpPr/>
          <p:nvPr/>
        </p:nvSpPr>
        <p:spPr>
          <a:xfrm>
            <a:off y="3674124" x="5935600"/>
            <a:ext cy="305699" cx="17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y="3358025" x="8073250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sp>
        <p:nvSpPr>
          <p:cNvPr id="146" name="Shape 146"/>
          <p:cNvSpPr/>
          <p:nvPr/>
        </p:nvSpPr>
        <p:spPr>
          <a:xfrm>
            <a:off y="3674124" x="8198300"/>
            <a:ext cy="305699" cx="17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Dumb Client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245224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373901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1338792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y="4320677" x="1407201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NUC1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2376199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2504876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3469767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y="4320677" x="3538176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NUC2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4550849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4679526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5644417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y="4320677" x="5712826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NUC3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6812824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6941501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7906392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y="4320677" x="7974801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NUC4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281294" x="3920042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y="2855800" x="3988449"/>
            <a:ext cy="149699" cx="11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NUC5</a:t>
            </a:r>
          </a:p>
        </p:txBody>
      </p:sp>
      <p:sp>
        <p:nvSpPr>
          <p:cNvPr id="170" name="Shape 170"/>
          <p:cNvSpPr/>
          <p:nvPr/>
        </p:nvSpPr>
        <p:spPr>
          <a:xfrm>
            <a:off y="3367750" x="1540050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895350" x="457200"/>
            <a:ext cy="1386000" cx="722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Kinect Transport sends data server (NUC5)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Data is visualized on server as web page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Browser on clients (NUC1-4) display web page</a:t>
            </a:r>
          </a:p>
        </p:txBody>
      </p:sp>
      <p:sp>
        <p:nvSpPr>
          <p:cNvPr id="172" name="Shape 172"/>
          <p:cNvSpPr/>
          <p:nvPr/>
        </p:nvSpPr>
        <p:spPr>
          <a:xfrm>
            <a:off y="3358025" x="3614075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sp>
        <p:nvSpPr>
          <p:cNvPr id="173" name="Shape 173"/>
          <p:cNvSpPr/>
          <p:nvPr/>
        </p:nvSpPr>
        <p:spPr>
          <a:xfrm>
            <a:off y="3358025" x="5810550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sp>
        <p:nvSpPr>
          <p:cNvPr id="174" name="Shape 174"/>
          <p:cNvSpPr/>
          <p:nvPr/>
        </p:nvSpPr>
        <p:spPr>
          <a:xfrm>
            <a:off y="3358025" x="8073250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cxnSp>
        <p:nvCxnSpPr>
          <p:cNvPr id="175" name="Shape 175"/>
          <p:cNvCxnSpPr>
            <a:stCxn id="170" idx="0"/>
            <a:endCxn id="169" idx="1"/>
          </p:cNvCxnSpPr>
          <p:nvPr/>
        </p:nvCxnSpPr>
        <p:spPr>
          <a:xfrm rot="-5400000">
            <a:off y="2038750" x="2659450"/>
            <a:ext cy="2220900" cx="437100"/>
          </a:xfrm>
          <a:prstGeom prst="curvedConnector2">
            <a:avLst/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6" name="Shape 176"/>
          <p:cNvCxnSpPr>
            <a:stCxn id="172" idx="0"/>
          </p:cNvCxnSpPr>
          <p:nvPr/>
        </p:nvCxnSpPr>
        <p:spPr>
          <a:xfrm rot="-5400000">
            <a:off y="3162275" x="3811725"/>
            <a:ext cy="165900" cx="2256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7" name="Shape 177"/>
          <p:cNvCxnSpPr>
            <a:stCxn id="173" idx="0"/>
            <a:endCxn id="169" idx="2"/>
          </p:cNvCxnSpPr>
          <p:nvPr/>
        </p:nvCxnSpPr>
        <p:spPr>
          <a:xfrm rot="5400000" flipH="1">
            <a:off y="2433425" x="5113450"/>
            <a:ext cy="1496700" cx="352500"/>
          </a:xfrm>
          <a:prstGeom prst="curvedConnector3">
            <a:avLst>
              <a:gd fmla="val 50004" name="adj1"/>
            </a:avLst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8" name="Shape 178"/>
          <p:cNvCxnSpPr>
            <a:stCxn id="174" idx="0"/>
            <a:endCxn id="169" idx="2"/>
          </p:cNvCxnSpPr>
          <p:nvPr/>
        </p:nvCxnSpPr>
        <p:spPr>
          <a:xfrm rot="5400000" flipH="1">
            <a:off y="1302125" x="6244850"/>
            <a:ext cy="3759300" cx="352500"/>
          </a:xfrm>
          <a:prstGeom prst="curvedConnector3">
            <a:avLst>
              <a:gd fmla="val 50004" name="adj1"/>
            </a:avLst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Distributed System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245224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373901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1338792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y="4320677" x="1407201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NUC1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2376199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2504876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3469767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y="4320677" x="3538176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NUC2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4550849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4679526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5644417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y="4320677" x="5712826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NUC3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6125" x="6812824"/>
            <a:ext cy="699927" cx="11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98193" x="6941501"/>
            <a:ext cy="543231" cx="8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6169" x="7906392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y="4320677" x="7974801"/>
            <a:ext cy="149699" cx="83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NUC4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281294" x="3920042"/>
            <a:ext cy="699928" cx="6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y="2855800" x="3988449"/>
            <a:ext cy="149699" cx="11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NUC5</a:t>
            </a:r>
          </a:p>
        </p:txBody>
      </p:sp>
      <p:sp>
        <p:nvSpPr>
          <p:cNvPr id="202" name="Shape 202"/>
          <p:cNvSpPr/>
          <p:nvPr/>
        </p:nvSpPr>
        <p:spPr>
          <a:xfrm>
            <a:off y="3367750" x="1540050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895350" x="457200"/>
            <a:ext cy="1386000" cx="722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Kinect Transport sends data server (NUC5)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Shared state created on server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State is sent back to clients to visualize</a:t>
            </a:r>
          </a:p>
        </p:txBody>
      </p:sp>
      <p:sp>
        <p:nvSpPr>
          <p:cNvPr id="204" name="Shape 204"/>
          <p:cNvSpPr/>
          <p:nvPr/>
        </p:nvSpPr>
        <p:spPr>
          <a:xfrm>
            <a:off y="3358025" x="3614075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sp>
        <p:nvSpPr>
          <p:cNvPr id="205" name="Shape 205"/>
          <p:cNvSpPr/>
          <p:nvPr/>
        </p:nvSpPr>
        <p:spPr>
          <a:xfrm>
            <a:off y="3358025" x="5810550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sp>
        <p:nvSpPr>
          <p:cNvPr id="206" name="Shape 206"/>
          <p:cNvSpPr/>
          <p:nvPr/>
        </p:nvSpPr>
        <p:spPr>
          <a:xfrm>
            <a:off y="3358025" x="8073250"/>
            <a:ext cy="253750" cx="4550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KT</a:t>
            </a:r>
          </a:p>
        </p:txBody>
      </p:sp>
      <p:cxnSp>
        <p:nvCxnSpPr>
          <p:cNvPr id="207" name="Shape 207"/>
          <p:cNvCxnSpPr>
            <a:stCxn id="202" idx="0"/>
            <a:endCxn id="201" idx="1"/>
          </p:cNvCxnSpPr>
          <p:nvPr/>
        </p:nvCxnSpPr>
        <p:spPr>
          <a:xfrm rot="-5400000">
            <a:off y="2038750" x="2659450"/>
            <a:ext cy="2220900" cx="437100"/>
          </a:xfrm>
          <a:prstGeom prst="curvedConnector2">
            <a:avLst/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8" name="Shape 208"/>
          <p:cNvCxnSpPr>
            <a:stCxn id="204" idx="0"/>
          </p:cNvCxnSpPr>
          <p:nvPr/>
        </p:nvCxnSpPr>
        <p:spPr>
          <a:xfrm rot="-5400000">
            <a:off y="3162275" x="3811725"/>
            <a:ext cy="165900" cx="2256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9" name="Shape 209"/>
          <p:cNvCxnSpPr>
            <a:stCxn id="205" idx="0"/>
            <a:endCxn id="201" idx="2"/>
          </p:cNvCxnSpPr>
          <p:nvPr/>
        </p:nvCxnSpPr>
        <p:spPr>
          <a:xfrm rot="5400000" flipH="1">
            <a:off y="2433425" x="5113450"/>
            <a:ext cy="1496700" cx="352500"/>
          </a:xfrm>
          <a:prstGeom prst="curvedConnector3">
            <a:avLst>
              <a:gd fmla="val 50004" name="adj1"/>
            </a:avLst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0" name="Shape 210"/>
          <p:cNvCxnSpPr>
            <a:stCxn id="206" idx="0"/>
            <a:endCxn id="201" idx="2"/>
          </p:cNvCxnSpPr>
          <p:nvPr/>
        </p:nvCxnSpPr>
        <p:spPr>
          <a:xfrm rot="5400000" flipH="1">
            <a:off y="1302125" x="6244850"/>
            <a:ext cy="3759300" cx="352500"/>
          </a:xfrm>
          <a:prstGeom prst="curvedConnector3">
            <a:avLst>
              <a:gd fmla="val 50004" name="adj1"/>
            </a:avLst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Kinect Transport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Sends multiple streams of data (Bodies, Depth) to up to 4 destination hosts (can be localhost)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Uses TCP/IP for networking and sends data as raw binary for speed and reliability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Source code is provided and is easy to use/refactor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C++ code for parsing, sending and receiving binary streams of data is re-used for Cinder (and eventually oF) sample apps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API Specification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200150" x="457200"/>
            <a:ext cy="1468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Description of binary data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Helper source code for sending/receiving it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General 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SDK Samples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1200150" x="457200"/>
            <a:ext cy="2772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Samples in NodeJS, Cinder and Unity that demonstrate receiving and visualizing binary streams of data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NodeJS sample could be used as either client or server (or both)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Samples can be in any framework that supports receiving TCP/IP data (does not need to support Kinect 2.0 SDK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1200150" x="457200"/>
            <a:ext cy="2772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Github repo lives here: https://github.com/stimulant/MS-Cube-SDK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Please try out the samples and give suggestions!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SDK is a work in progress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Joel Pryde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@joelpryde </a:t>
            </a:r>
            <a:r>
              <a:rPr u="sng" lang="en">
                <a:solidFill>
                  <a:schemeClr val="hlink"/>
                </a:solidFill>
                <a:hlinkClick r:id="rId3"/>
              </a:rPr>
              <a:t>joel@stimulant.com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Stimulant: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@stimulant http://stimulant.com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Stimulant </a:t>
            </a:r>
            <a:r>
              <a:rPr sz="1400" lang="en"/>
              <a:t>(why are we here?)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specialize in building interactive installations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Worked with MS on the Surface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Have developed many Kinect 1.0 applications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Created the first app for the Cube (dBcube)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little about the Cube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2755400"/>
            <a:ext cy="3685849" cx="363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CUBE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5 Intel NUC PCs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4 Kinect V2.0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5 Benq Projectors (1024x768 clipped to 768x768)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4 Acrylic rear projection screens (each 4’x4’)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y="433049" x="3798847"/>
            <a:ext cy="857400" cx="135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y="2199475" x="6752647"/>
            <a:ext cy="857400" cx="135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62600" x="3798847"/>
            <a:ext cy="857400" cx="135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y="2295450" x="967647"/>
            <a:ext cy="857400" cx="135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09325" x="3956475"/>
            <a:ext cy="665449" cx="10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y="2295450" x="6286100"/>
            <a:ext cy="665449" cx="10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y="3573975" x="3956475"/>
            <a:ext cy="665449" cx="10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y="2295450" x="1790724"/>
            <a:ext cy="665449" cx="10397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y="2497375" x="968475"/>
            <a:ext cy="261600" cx="4799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y="2340275" x="2691525"/>
            <a:ext cy="261600" cx="37817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10800000">
            <a:off y="2497362" x="7566125"/>
            <a:ext cy="261600" cx="4799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10800000">
            <a:off y="2698124" x="2643325"/>
            <a:ext cy="261600" cx="37817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5400000">
            <a:off y="356837" x="4294225"/>
            <a:ext cy="261600" cx="4799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-5400000">
            <a:off y="4734587" x="4236350"/>
            <a:ext cy="261600" cx="4799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5400000">
            <a:off y="2559308" x="3388675"/>
            <a:ext cy="261600" cx="17678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-5400000">
            <a:off y="2573883" x="3826675"/>
            <a:ext cy="261600" cx="17678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y="383900" x="6282125"/>
            <a:ext cy="261600" cx="2616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y="801775" x="6282125"/>
            <a:ext cy="261600" cx="261600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y="-102600" x="157825"/>
            <a:ext cy="857400" cx="5204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Cube Sensor and Projector Layout</a:t>
            </a:r>
            <a:br>
              <a:rPr sz="1800" lang="en"/>
            </a:br>
            <a:r>
              <a:rPr sz="1200" lang="en"/>
              <a:t>(top of Cube not included)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315550" x="6570800"/>
            <a:ext cy="261600" cx="171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Video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743026" x="6570800"/>
            <a:ext cy="261600" cx="171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Kinect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y="433049" x="3494047"/>
            <a:ext cy="857400" cx="135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y="1970875" x="6600247"/>
            <a:ext cy="857400" cx="135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62600" x="4179847"/>
            <a:ext cy="857400" cx="135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y="2600250" x="1043847"/>
            <a:ext cy="857400" cx="135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09325" x="3651675"/>
            <a:ext cy="665449" cx="10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y="2066850" x="6133700"/>
            <a:ext cy="665449" cx="10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y="3573975" x="4337475"/>
            <a:ext cy="665449" cx="10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y="2600250" x="1866924"/>
            <a:ext cy="665449" cx="10397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y="-189925" x="245150"/>
            <a:ext cy="857400" cx="23399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Cube PC Layout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970875" x="4047650"/>
            <a:ext cy="857400" cx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y="2674637" x="4131450"/>
            <a:ext cy="183299" cx="102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NUC5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800600" x="4833650"/>
            <a:ext cy="857400" cx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y="1504362" x="4917450"/>
            <a:ext cy="183299" cx="102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NUC1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718325" x="6320850"/>
            <a:ext cy="857400" cx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y="3422087" x="6404650"/>
            <a:ext cy="183299" cx="102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NUC2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508700" x="3465000"/>
            <a:ext cy="857400" cx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457287" x="1920050"/>
            <a:ext cy="857400" cx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y="2161050" x="2003850"/>
            <a:ext cy="183299" cx="102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NUC4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4212462" x="3625000"/>
            <a:ext cy="183299" cx="102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NUC3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y="2087300" x="2820925"/>
            <a:ext cy="419099" cx="1074299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2" name="Shape 92"/>
          <p:cNvCxnSpPr/>
          <p:nvPr/>
        </p:nvCxnSpPr>
        <p:spPr>
          <a:xfrm rot="-5400000">
            <a:off y="3157224" x="3733674"/>
            <a:ext cy="541500" cx="8994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3" name="Shape 93"/>
          <p:cNvCxnSpPr/>
          <p:nvPr/>
        </p:nvCxnSpPr>
        <p:spPr>
          <a:xfrm rot="10800000">
            <a:off y="2768575" x="4908275"/>
            <a:ext cy="558899" cx="1414799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4" name="Shape 94"/>
          <p:cNvCxnSpPr>
            <a:endCxn id="81" idx="3"/>
          </p:cNvCxnSpPr>
          <p:nvPr/>
        </p:nvCxnSpPr>
        <p:spPr>
          <a:xfrm rot="5400000">
            <a:off y="1873075" x="4883450"/>
            <a:ext cy="504900" cx="548100"/>
          </a:xfrm>
          <a:prstGeom prst="curvedConnector2">
            <a:avLst/>
          </a:prstGeom>
          <a:noFill/>
          <a:ln w="19050" cap="flat">
            <a:solidFill>
              <a:srgbClr val="00FF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5" name="Shape 95"/>
          <p:cNvSpPr/>
          <p:nvPr/>
        </p:nvSpPr>
        <p:spPr>
          <a:xfrm>
            <a:off y="383900" x="6282125"/>
            <a:ext cy="261600" cx="261600"/>
          </a:xfrm>
          <a:prstGeom prst="rect">
            <a:avLst/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y="315550" x="6570800"/>
            <a:ext cy="261600" cx="227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Network Connection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Building an application for the Cube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Challenge is sending data and creating a shared experience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Many different topologies for Client/Server configuration depending on needs of application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Need to decide early on what shared experience you are trying to create and what data you will need in order to create it</a:t>
            </a:r>
          </a:p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Network bandwidth has it’s limits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SDK Philosophy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Allow you to send data anywhere you want with Kinect Transport application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Provide samples and source code for consuming that data and visualizing it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Some data can exist on one client and some data will probably need to be sent to a server to create a shared experience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Possible Cube Application Topologies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No server, each side is a distinct experience (Cinder, Unity)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Dumb client, server provides all state and visuals (NodeJS)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Distributed system, server sends shared experience to each client to generate visuals (Cinder, Unity)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