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5E725-C53C-6D49-94E3-BEC9C0841614}" v="1" dt="2022-09-19T13:39:20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振皓" userId="0a335351-42c7-4846-9b44-b4092cceb4b3" providerId="ADAL" clId="{E825E725-C53C-6D49-94E3-BEC9C0841614}"/>
    <pc:docChg chg="custSel modSld">
      <pc:chgData name="陳振皓" userId="0a335351-42c7-4846-9b44-b4092cceb4b3" providerId="ADAL" clId="{E825E725-C53C-6D49-94E3-BEC9C0841614}" dt="2022-09-19T13:43:39.271" v="408" actId="20577"/>
      <pc:docMkLst>
        <pc:docMk/>
      </pc:docMkLst>
      <pc:sldChg chg="addSp delSp modSp mod">
        <pc:chgData name="陳振皓" userId="0a335351-42c7-4846-9b44-b4092cceb4b3" providerId="ADAL" clId="{E825E725-C53C-6D49-94E3-BEC9C0841614}" dt="2022-09-19T13:43:39.271" v="408" actId="20577"/>
        <pc:sldMkLst>
          <pc:docMk/>
          <pc:sldMk cId="4129895527" sldId="256"/>
        </pc:sldMkLst>
        <pc:spChg chg="del">
          <ac:chgData name="陳振皓" userId="0a335351-42c7-4846-9b44-b4092cceb4b3" providerId="ADAL" clId="{E825E725-C53C-6D49-94E3-BEC9C0841614}" dt="2022-09-19T13:34:58.172" v="0" actId="478"/>
          <ac:spMkLst>
            <pc:docMk/>
            <pc:sldMk cId="4129895527" sldId="256"/>
            <ac:spMk id="2" creationId="{46B87050-E915-CFDE-7243-76EF13612F27}"/>
          </ac:spMkLst>
        </pc:spChg>
        <pc:spChg chg="del">
          <ac:chgData name="陳振皓" userId="0a335351-42c7-4846-9b44-b4092cceb4b3" providerId="ADAL" clId="{E825E725-C53C-6D49-94E3-BEC9C0841614}" dt="2022-09-19T13:35:00.234" v="1" actId="478"/>
          <ac:spMkLst>
            <pc:docMk/>
            <pc:sldMk cId="4129895527" sldId="256"/>
            <ac:spMk id="3" creationId="{FD538E06-690E-1671-F98D-7DA94D501B6D}"/>
          </ac:spMkLst>
        </pc:spChg>
        <pc:spChg chg="add mod">
          <ac:chgData name="陳振皓" userId="0a335351-42c7-4846-9b44-b4092cceb4b3" providerId="ADAL" clId="{E825E725-C53C-6D49-94E3-BEC9C0841614}" dt="2022-09-19T13:43:39.271" v="408" actId="20577"/>
          <ac:spMkLst>
            <pc:docMk/>
            <pc:sldMk cId="4129895527" sldId="256"/>
            <ac:spMk id="4" creationId="{A1382303-D9EB-A5FF-4617-1D13AE8504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3933-FE6B-5B6F-22A6-1821C600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E0CCE-0347-BC26-9FD2-CE8F801B8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1A44-1D92-F632-D1A6-391DE5E8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1C42-9B51-B34B-A0E4-C4B326F05EF2}" type="datetimeFigureOut">
              <a:rPr lang="en-TW" smtClean="0"/>
              <a:t>2022/9/19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3EF4B-46CE-FA7A-31E6-C639D236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156F-938F-3A45-C7F8-AC6BC484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9DF0-C1D0-7E44-9359-E223DF48AC6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83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FA30-BFC1-AAD3-17D6-71EF1012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DCFE4-4E22-C29A-41E7-C35B1605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88E8-A131-CA2E-263E-0C1E9FF6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1C42-9B51-B34B-A0E4-C4B326F05EF2}" type="datetimeFigureOut">
              <a:rPr lang="en-TW" smtClean="0"/>
              <a:t>2022/9/19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74CAD-642C-C693-6D99-AEF6D935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C5C3-F337-D4BE-AEA2-6B27BE3F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9DF0-C1D0-7E44-9359-E223DF48AC6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8075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F0DA5-98CA-1898-7AEC-AA5987D04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B8F85-648C-9815-5DC2-FAB8BE496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FB2A-7602-D35A-8183-0B3DD5FD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1C42-9B51-B34B-A0E4-C4B326F05EF2}" type="datetimeFigureOut">
              <a:rPr lang="en-TW" smtClean="0"/>
              <a:t>2022/9/19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D577-B532-9D7C-F1C4-D9CC8E40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0C900-B136-DA55-F48C-345B0A32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9DF0-C1D0-7E44-9359-E223DF48AC6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030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AD48-D07F-1B90-6255-1B1C7CCB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6B37-BCC4-7CE2-B196-9DE8E812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50750-45DA-FC11-E7FE-43ACE257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1C42-9B51-B34B-A0E4-C4B326F05EF2}" type="datetimeFigureOut">
              <a:rPr lang="en-TW" smtClean="0"/>
              <a:t>2022/9/19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E63E-4081-D295-6643-9AD8FB1F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8A742-443A-0112-5B5F-42B4509C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9DF0-C1D0-7E44-9359-E223DF48AC6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82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640D-8202-F657-4C74-F7990419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828D0-6CC9-00D8-39DC-A66CB95C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CED74-5C0C-C73F-F3DF-08FD00D5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1C42-9B51-B34B-A0E4-C4B326F05EF2}" type="datetimeFigureOut">
              <a:rPr lang="en-TW" smtClean="0"/>
              <a:t>2022/9/19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6A424-D63C-A1FD-4EF2-AD5F556A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F3EB-A2AE-456B-288E-4925876D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9DF0-C1D0-7E44-9359-E223DF48AC6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7798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CCAD-1EE2-C430-695B-AF724D9E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73942-C707-298B-8AFB-ED5A6C7E5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5D89B-FFA1-739A-7F31-9AC39833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5CEB-F6C4-7C18-9075-B2EB61F5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1C42-9B51-B34B-A0E4-C4B326F05EF2}" type="datetimeFigureOut">
              <a:rPr lang="en-TW" smtClean="0"/>
              <a:t>2022/9/19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E4B54-F963-FD9C-85CD-8AED10E7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B0146-B6C7-3C54-2624-9BBB3C97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9DF0-C1D0-7E44-9359-E223DF48AC6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9665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4917-F208-C726-A09A-D502EA4D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89720-5A44-7B7D-209D-02E363E7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BC266-3168-DA4E-4B06-802C82E1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F9E1C-A488-12DC-98EA-3F9BCAD50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DADB3-20EC-E913-399A-BF161063B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20B03-2922-82AB-A5FD-168089C8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1C42-9B51-B34B-A0E4-C4B326F05EF2}" type="datetimeFigureOut">
              <a:rPr lang="en-TW" smtClean="0"/>
              <a:t>2022/9/19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4F934-527D-C4D2-7FF1-9BA01F79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B27F6-D4D6-B806-FC8B-DEF0310F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9DF0-C1D0-7E44-9359-E223DF48AC6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189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717A-5EC0-C155-4E44-9DC25EC7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C278F-0C64-3B28-3176-BF68E867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1C42-9B51-B34B-A0E4-C4B326F05EF2}" type="datetimeFigureOut">
              <a:rPr lang="en-TW" smtClean="0"/>
              <a:t>2022/9/19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C7388-6407-82DE-C0B8-7FE72FF0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4CF62-CDA2-490E-E6A4-0C77AA3E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9DF0-C1D0-7E44-9359-E223DF48AC6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4365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4DC33-FD81-F8DB-AA07-337FE461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1C42-9B51-B34B-A0E4-C4B326F05EF2}" type="datetimeFigureOut">
              <a:rPr lang="en-TW" smtClean="0"/>
              <a:t>2022/9/19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7492E-4E6E-8C0B-EB35-968315CD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0A9F6-D341-B8A6-E767-9E18D0B6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9DF0-C1D0-7E44-9359-E223DF48AC6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754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C8F0-89AE-FEF2-5020-2E7F832C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446F-CAA6-50FE-6105-8BDF80F7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E9A04-3154-0ADA-FC08-29107D343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2DDC2-FC58-F732-2A58-C061D2CA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1C42-9B51-B34B-A0E4-C4B326F05EF2}" type="datetimeFigureOut">
              <a:rPr lang="en-TW" smtClean="0"/>
              <a:t>2022/9/19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98DB1-F6CD-519F-931E-77FA7917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08898-57EF-BAD1-70FC-5F011F6C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9DF0-C1D0-7E44-9359-E223DF48AC6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26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465E-46EE-1FBF-D46C-F2672D1B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5F5B2-7996-E639-F22C-5BD0B15E0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86CAD-2000-A906-8B69-EE7BAC419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1B044-607B-43CD-1E51-C94325C0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1C42-9B51-B34B-A0E4-C4B326F05EF2}" type="datetimeFigureOut">
              <a:rPr lang="en-TW" smtClean="0"/>
              <a:t>2022/9/19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00FA7-BC64-BE02-5310-4631007C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6B767-336F-5E2C-44F5-37AF2DEF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9DF0-C1D0-7E44-9359-E223DF48AC6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852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BB08D-C8A7-79FF-1EE1-8272CAAF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B5C13-6502-5200-E48B-EBB770E3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4EAF3-9012-AADB-9B10-5CAF87589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1C42-9B51-B34B-A0E4-C4B326F05EF2}" type="datetimeFigureOut">
              <a:rPr lang="en-TW" smtClean="0"/>
              <a:t>2022/9/19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705FF-D9DD-42A4-25F7-4B89FB9F5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13BA-635C-5D87-FA28-C0AA82880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9DF0-C1D0-7E44-9359-E223DF48AC6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8772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82303-D9EB-A5FF-4617-1D13AE850469}"/>
              </a:ext>
            </a:extLst>
          </p:cNvPr>
          <p:cNvSpPr txBox="1"/>
          <p:nvPr/>
        </p:nvSpPr>
        <p:spPr>
          <a:xfrm>
            <a:off x="1042987" y="657223"/>
            <a:ext cx="10258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Event definition</a:t>
            </a:r>
          </a:p>
          <a:p>
            <a:endParaRPr lang="en-TW" dirty="0"/>
          </a:p>
          <a:p>
            <a:r>
              <a:rPr lang="en-US" dirty="0"/>
              <a:t>E</a:t>
            </a:r>
            <a:r>
              <a:rPr lang="en-TW" dirty="0"/>
              <a:t>vent = {[Verb]……………..[end of sentence}}</a:t>
            </a:r>
          </a:p>
          <a:p>
            <a:endParaRPr lang="en-TW" dirty="0"/>
          </a:p>
          <a:p>
            <a:r>
              <a:rPr lang="en-US" dirty="0"/>
              <a:t>A</a:t>
            </a:r>
            <a:r>
              <a:rPr lang="en-TW" dirty="0"/>
              <a:t>lgorithm for obtaining events:</a:t>
            </a:r>
          </a:p>
          <a:p>
            <a:pPr marL="342900" indent="-342900">
              <a:buAutoNum type="arabicPeriod"/>
            </a:pPr>
            <a:r>
              <a:rPr lang="en-US" dirty="0"/>
              <a:t>F</a:t>
            </a:r>
            <a:r>
              <a:rPr lang="en-TW" dirty="0"/>
              <a:t>ind a Verb</a:t>
            </a:r>
          </a:p>
          <a:p>
            <a:pPr marL="342900" indent="-342900">
              <a:buAutoNum type="arabicPeriod"/>
            </a:pPr>
            <a:r>
              <a:rPr lang="en-US" dirty="0"/>
              <a:t>F</a:t>
            </a:r>
            <a:r>
              <a:rPr lang="en-TW" dirty="0"/>
              <a:t>ind the end of the sentence</a:t>
            </a:r>
          </a:p>
          <a:p>
            <a:pPr marL="342900" indent="-342900">
              <a:buAutoNum type="arabicPeriod"/>
            </a:pPr>
            <a:r>
              <a:rPr lang="en-US" dirty="0"/>
              <a:t>A</a:t>
            </a:r>
            <a:r>
              <a:rPr lang="en-TW" dirty="0"/>
              <a:t>dd {[Verb]…………[end of sentence]} to events_table</a:t>
            </a:r>
          </a:p>
          <a:p>
            <a:pPr marL="342900" indent="-342900">
              <a:buAutoNum type="arabicPeriod"/>
            </a:pPr>
            <a:r>
              <a:rPr lang="en-US" dirty="0"/>
              <a:t>C</a:t>
            </a:r>
            <a:r>
              <a:rPr lang="en-TW" dirty="0"/>
              <a:t>ontinue (back to 1.) starting from next word until we reach the end of the text</a:t>
            </a:r>
          </a:p>
        </p:txBody>
      </p:sp>
    </p:spTree>
    <p:extLst>
      <p:ext uri="{BB962C8B-B14F-4D97-AF65-F5344CB8AC3E}">
        <p14:creationId xmlns:p14="http://schemas.microsoft.com/office/powerpoint/2010/main" val="412989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陳振皓</dc:creator>
  <cp:lastModifiedBy>陳振皓</cp:lastModifiedBy>
  <cp:revision>1</cp:revision>
  <dcterms:created xsi:type="dcterms:W3CDTF">2022-09-19T13:34:12Z</dcterms:created>
  <dcterms:modified xsi:type="dcterms:W3CDTF">2022-09-19T13:43:42Z</dcterms:modified>
</cp:coreProperties>
</file>