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96"/>
  </p:normalViewPr>
  <p:slideViewPr>
    <p:cSldViewPr snapToGrid="0">
      <p:cViewPr varScale="1">
        <p:scale>
          <a:sx n="105" d="100"/>
          <a:sy n="105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s231n.github.io/assignments2024/assignment1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次作业：</a:t>
            </a:r>
            <a:br>
              <a:rPr lang="en-US" altLang="zh-CN" dirty="0"/>
            </a:br>
            <a:r>
              <a:rPr lang="zh-CN" altLang="en-US" dirty="0"/>
              <a:t>基于卷积神经网络的图像分类</a:t>
            </a:r>
          </a:p>
        </p:txBody>
      </p:sp>
    </p:spTree>
    <p:extLst>
      <p:ext uri="{BB962C8B-B14F-4D97-AF65-F5344CB8AC3E}">
        <p14:creationId xmlns:p14="http://schemas.microsoft.com/office/powerpoint/2010/main" val="19608462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44818" y="1353630"/>
            <a:ext cx="8699182" cy="522888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搭建一个简单卷积神经网络，实现图像分类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分别完成构成卷积神经网络的主要网络层的前向、后向计算操作，包括：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卷积、激活函数、汇聚、全连接及损失函数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搭建一个简单的卷积神经网络，其主要结构为</a:t>
            </a:r>
            <a:endParaRPr lang="en-US" altLang="zh-CN" dirty="0"/>
          </a:p>
          <a:p>
            <a:pPr marL="471487" lvl="1" indent="0">
              <a:spcAft>
                <a:spcPts val="600"/>
              </a:spcAft>
              <a:buNone/>
            </a:pPr>
            <a:endParaRPr lang="en-US" altLang="zh-CN" sz="1000" dirty="0"/>
          </a:p>
          <a:p>
            <a:pPr marL="471487" lvl="1" indent="0">
              <a:spcAft>
                <a:spcPts val="600"/>
              </a:spcAft>
              <a:buNone/>
            </a:pPr>
            <a:r>
              <a:rPr lang="en-US" altLang="zh-CN" dirty="0"/>
              <a:t>{conv - </a:t>
            </a:r>
            <a:r>
              <a:rPr lang="en-US" altLang="zh-CN" dirty="0" err="1"/>
              <a:t>relu</a:t>
            </a:r>
            <a:r>
              <a:rPr lang="en-US" altLang="zh-CN" dirty="0"/>
              <a:t>} x M - 2x2 max pool - {affine - </a:t>
            </a:r>
            <a:r>
              <a:rPr lang="en-US" altLang="zh-CN" dirty="0" err="1"/>
              <a:t>relu</a:t>
            </a:r>
            <a:r>
              <a:rPr lang="en-US" altLang="zh-CN" dirty="0"/>
              <a:t>} x (L-1) - affine – 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pPr marL="471487" lvl="1" indent="0">
              <a:spcAft>
                <a:spcPts val="600"/>
              </a:spcAft>
              <a:buNone/>
            </a:pPr>
            <a:endParaRPr lang="en-US" altLang="zh-CN" sz="1000" dirty="0"/>
          </a:p>
          <a:p>
            <a:pPr marL="471487" lvl="1" indent="0">
              <a:spcAft>
                <a:spcPts val="600"/>
              </a:spcAft>
              <a:buNone/>
            </a:pPr>
            <a:r>
              <a:rPr lang="zh-CN" altLang="en-US" dirty="0"/>
              <a:t>其中，</a:t>
            </a:r>
            <a:r>
              <a:rPr lang="en-US" altLang="zh-CN" dirty="0"/>
              <a:t> {conv - </a:t>
            </a:r>
            <a:r>
              <a:rPr lang="en-US" altLang="zh-CN" dirty="0" err="1"/>
              <a:t>relu</a:t>
            </a:r>
            <a:r>
              <a:rPr lang="en-US" altLang="zh-CN" dirty="0"/>
              <a:t>} </a:t>
            </a:r>
            <a:r>
              <a:rPr lang="zh-CN" altLang="en-US" dirty="0"/>
              <a:t>有</a:t>
            </a:r>
            <a:r>
              <a:rPr lang="en-US" altLang="zh-CN" dirty="0"/>
              <a:t>M</a:t>
            </a:r>
            <a:r>
              <a:rPr lang="zh-CN" altLang="en-US" dirty="0"/>
              <a:t>个，</a:t>
            </a:r>
            <a:r>
              <a:rPr lang="en-US" altLang="zh-CN" dirty="0"/>
              <a:t> {affine - </a:t>
            </a:r>
            <a:r>
              <a:rPr lang="en-US" altLang="zh-CN" dirty="0" err="1"/>
              <a:t>relu</a:t>
            </a:r>
            <a:r>
              <a:rPr lang="en-US" altLang="zh-CN" dirty="0"/>
              <a:t>} </a:t>
            </a:r>
            <a:r>
              <a:rPr lang="zh-CN" altLang="en-US" dirty="0"/>
              <a:t>有</a:t>
            </a:r>
            <a:r>
              <a:rPr lang="en-US" altLang="zh-CN" dirty="0"/>
              <a:t>L-1</a:t>
            </a:r>
            <a:r>
              <a:rPr lang="zh-CN" altLang="en-US" dirty="0"/>
              <a:t>个，整个网络为</a:t>
            </a:r>
            <a:r>
              <a:rPr lang="en-US" altLang="zh-CN" dirty="0"/>
              <a:t>M+L</a:t>
            </a:r>
            <a:r>
              <a:rPr lang="zh-CN" altLang="en-US" dirty="0"/>
              <a:t>层，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L</a:t>
            </a:r>
            <a:r>
              <a:rPr lang="zh-CN" altLang="en-US" dirty="0"/>
              <a:t>可任意变化。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21239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训练搭建的简单卷积神经网络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尝试调整网络结构参数，提高分类准确率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调整卷积层、全连接层数量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调整卷积核大小、数量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调整全连接层神经元数量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调整学习率等其他网络训练超参数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8099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具体作业流程及要求见</a:t>
            </a:r>
            <a:r>
              <a:rPr lang="en-US" altLang="zh-CN" dirty="0" err="1"/>
              <a:t>SimpleConvNet.ipynb</a:t>
            </a:r>
            <a:endParaRPr lang="en-US" altLang="zh-CN" dirty="0"/>
          </a:p>
          <a:p>
            <a:r>
              <a:rPr lang="zh-CN" altLang="en-US" dirty="0"/>
              <a:t>可利用</a:t>
            </a:r>
            <a:r>
              <a:rPr lang="en-US" altLang="zh-CN" dirty="0"/>
              <a:t>Google </a:t>
            </a:r>
            <a:r>
              <a:rPr lang="en-US" altLang="zh-CN" dirty="0" err="1"/>
              <a:t>Colab</a:t>
            </a:r>
            <a:r>
              <a:rPr lang="zh-CN" altLang="en-US" dirty="0"/>
              <a:t>平台进行实验，也可用本地服务器完成</a:t>
            </a:r>
            <a:endParaRPr lang="en-US" altLang="zh-CN" dirty="0"/>
          </a:p>
          <a:p>
            <a:r>
              <a:rPr lang="en-US" altLang="zh-CN" dirty="0" err="1"/>
              <a:t>Colab</a:t>
            </a:r>
            <a:r>
              <a:rPr lang="zh-CN" altLang="en-US" dirty="0"/>
              <a:t>使用方法可参考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en-US" altLang="zh-CN" dirty="0">
                <a:hlinkClick r:id="rId2"/>
              </a:rPr>
              <a:t>https://cs231n.github.io/assignments2024/assignment1/</a:t>
            </a:r>
            <a:endParaRPr lang="en-US" altLang="zh-CN" dirty="0"/>
          </a:p>
          <a:p>
            <a:r>
              <a:rPr lang="en-US" altLang="en-US" dirty="0"/>
              <a:t>CIFAR-10 </a:t>
            </a:r>
            <a:r>
              <a:rPr lang="zh-CN" altLang="en-US" dirty="0"/>
              <a:t>数据集已存在</a:t>
            </a:r>
            <a:r>
              <a:rPr lang="en-US" altLang="zh-CN" dirty="0"/>
              <a:t>cs231n/datasets</a:t>
            </a:r>
            <a:r>
              <a:rPr lang="zh-CN" altLang="en-US" dirty="0"/>
              <a:t>目录下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4270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2025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6</a:t>
                </a:r>
                <a:r>
                  <a:rPr lang="zh-CN" altLang="en-US"/>
                  <a:t>日</a:t>
                </a:r>
                <a:r>
                  <a:rPr lang="zh-CN" altLang="en-US" dirty="0"/>
                  <a:t>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实验报告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关键代码文件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次作业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9" t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9998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3288</TotalTime>
  <Words>322</Words>
  <Application>Microsoft Macintosh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第2次作业： 基于卷积神经网络的图像分类</vt:lpstr>
      <vt:lpstr>任务说明</vt:lpstr>
      <vt:lpstr>任务说明</vt:lpstr>
      <vt:lpstr>任务说明</vt:lpstr>
      <vt:lpstr>提交时间和方式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Microsoft Office User</cp:lastModifiedBy>
  <cp:revision>98</cp:revision>
  <dcterms:created xsi:type="dcterms:W3CDTF">2016-10-28T13:04:45Z</dcterms:created>
  <dcterms:modified xsi:type="dcterms:W3CDTF">2025-06-16T03:00:58Z</dcterms:modified>
</cp:coreProperties>
</file>