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1" r:id="rId3"/>
    <p:sldId id="282" r:id="rId4"/>
    <p:sldId id="285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231"/>
    <a:srgbClr val="11273B"/>
    <a:srgbClr val="12273A"/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2" autoAdjust="0"/>
    <p:restoredTop sz="94680" autoAdjust="0"/>
  </p:normalViewPr>
  <p:slideViewPr>
    <p:cSldViewPr snapToGrid="0">
      <p:cViewPr varScale="1">
        <p:scale>
          <a:sx n="84" d="100"/>
          <a:sy n="84" d="100"/>
        </p:scale>
        <p:origin x="9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澍民" userId="368fa41f-e800-4d82-85cd-f52551697046" providerId="ADAL" clId="{75A5760D-CC3E-41AF-95D6-FBFE7CD8E5A3}"/>
    <pc:docChg chg="custSel modSld">
      <pc:chgData name="王澍民" userId="368fa41f-e800-4d82-85cd-f52551697046" providerId="ADAL" clId="{75A5760D-CC3E-41AF-95D6-FBFE7CD8E5A3}" dt="2023-06-18T10:55:32.224" v="131" actId="1076"/>
      <pc:docMkLst>
        <pc:docMk/>
      </pc:docMkLst>
      <pc:sldChg chg="addSp modSp mod">
        <pc:chgData name="王澍民" userId="368fa41f-e800-4d82-85cd-f52551697046" providerId="ADAL" clId="{75A5760D-CC3E-41AF-95D6-FBFE7CD8E5A3}" dt="2023-06-18T10:46:13.033" v="123" actId="20577"/>
        <pc:sldMkLst>
          <pc:docMk/>
          <pc:sldMk cId="3365595334" sldId="282"/>
        </pc:sldMkLst>
        <pc:spChg chg="add mod">
          <ac:chgData name="王澍民" userId="368fa41f-e800-4d82-85cd-f52551697046" providerId="ADAL" clId="{75A5760D-CC3E-41AF-95D6-FBFE7CD8E5A3}" dt="2023-06-18T10:46:13.033" v="123" actId="20577"/>
          <ac:spMkLst>
            <pc:docMk/>
            <pc:sldMk cId="3365595334" sldId="282"/>
            <ac:spMk id="3" creationId="{C4666052-8500-4DBE-A8E8-F8F4DE756400}"/>
          </ac:spMkLst>
        </pc:spChg>
      </pc:sldChg>
      <pc:sldChg chg="addSp delSp modSp mod">
        <pc:chgData name="王澍民" userId="368fa41f-e800-4d82-85cd-f52551697046" providerId="ADAL" clId="{75A5760D-CC3E-41AF-95D6-FBFE7CD8E5A3}" dt="2023-06-18T10:55:32.224" v="131" actId="1076"/>
        <pc:sldMkLst>
          <pc:docMk/>
          <pc:sldMk cId="1777690615" sldId="283"/>
        </pc:sldMkLst>
        <pc:picChg chg="add mod">
          <ac:chgData name="王澍民" userId="368fa41f-e800-4d82-85cd-f52551697046" providerId="ADAL" clId="{75A5760D-CC3E-41AF-95D6-FBFE7CD8E5A3}" dt="2023-06-18T10:55:32.224" v="131" actId="1076"/>
          <ac:picMkLst>
            <pc:docMk/>
            <pc:sldMk cId="1777690615" sldId="283"/>
            <ac:picMk id="10" creationId="{0FF2DB4A-0762-4E03-907A-5F9C8FDF2ECE}"/>
          </ac:picMkLst>
        </pc:picChg>
        <pc:picChg chg="mod">
          <ac:chgData name="王澍民" userId="368fa41f-e800-4d82-85cd-f52551697046" providerId="ADAL" clId="{75A5760D-CC3E-41AF-95D6-FBFE7CD8E5A3}" dt="2023-06-18T10:53:16.922" v="125" actId="1076"/>
          <ac:picMkLst>
            <pc:docMk/>
            <pc:sldMk cId="1777690615" sldId="283"/>
            <ac:picMk id="11" creationId="{FBD9D4B5-22DE-42D7-A07A-4A0F05710716}"/>
          </ac:picMkLst>
        </pc:picChg>
        <pc:picChg chg="del">
          <ac:chgData name="王澍民" userId="368fa41f-e800-4d82-85cd-f52551697046" providerId="ADAL" clId="{75A5760D-CC3E-41AF-95D6-FBFE7CD8E5A3}" dt="2023-06-18T10:53:15.044" v="124" actId="478"/>
          <ac:picMkLst>
            <pc:docMk/>
            <pc:sldMk cId="1777690615" sldId="283"/>
            <ac:picMk id="13" creationId="{B30A6745-3363-480B-BE1B-0275880B48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95564-08F3-49D8-94F3-5FF48C58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299"/>
            <a:ext cx="5291468" cy="930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736DE2-269B-4C0F-A818-16ED91FEC8A8}"/>
              </a:ext>
            </a:extLst>
          </p:cNvPr>
          <p:cNvSpPr txBox="1"/>
          <p:nvPr/>
        </p:nvSpPr>
        <p:spPr>
          <a:xfrm>
            <a:off x="536171" y="2473036"/>
            <a:ext cx="781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没有考虑邻居关系的对称性</a:t>
            </a:r>
            <a:r>
              <a:rPr lang="en-US" altLang="zh-CN" dirty="0"/>
              <a:t>(</a:t>
            </a:r>
            <a:r>
              <a:rPr lang="zh-CN" altLang="en-US" dirty="0"/>
              <a:t>仅考虑了右方、上方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没有考虑世界的边界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CD1280-DE9B-4C87-8195-001BB617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83394"/>
            <a:ext cx="5286012" cy="13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B9231E-9016-47F5-ACC0-4FA8F543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1" y="1187979"/>
            <a:ext cx="5650411" cy="1842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A6F8F4-E53F-4A99-8AC4-3DA68F15040F}"/>
              </a:ext>
            </a:extLst>
          </p:cNvPr>
          <p:cNvSpPr txBox="1"/>
          <p:nvPr/>
        </p:nvSpPr>
        <p:spPr>
          <a:xfrm>
            <a:off x="777240" y="3678382"/>
            <a:ext cx="6849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、合法，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不合法（替换变元的应当是从未在知识库中出现过的常量符号）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不合法（存在量词实例化只能应用一次）</a:t>
            </a:r>
          </a:p>
        </p:txBody>
      </p:sp>
    </p:spTree>
    <p:extLst>
      <p:ext uri="{BB962C8B-B14F-4D97-AF65-F5344CB8AC3E}">
        <p14:creationId xmlns:p14="http://schemas.microsoft.com/office/powerpoint/2010/main" val="282371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A2A1B-CC8D-4F85-B5E8-3B4FDFB2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9" y="1231705"/>
            <a:ext cx="4161399" cy="1840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BE3F6A-E992-400F-89A7-FC8080AD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9" y="3508926"/>
            <a:ext cx="6044232" cy="14009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666052-8500-4DBE-A8E8-F8F4DE756400}"/>
              </a:ext>
            </a:extLst>
          </p:cNvPr>
          <p:cNvSpPr txBox="1"/>
          <p:nvPr/>
        </p:nvSpPr>
        <p:spPr>
          <a:xfrm>
            <a:off x="7136027" y="1056503"/>
            <a:ext cx="371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P271.</a:t>
            </a:r>
            <a:r>
              <a:rPr lang="zh-CN" altLang="en-US" dirty="0"/>
              <a:t>升级的推理规则要求找到使不同的逻辑表示变得相同的置换，这个过程称为合一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2A751-C4EA-4E92-843E-FA0709A8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99" y="1035826"/>
            <a:ext cx="3886228" cy="2152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B334C8-3B99-47B0-8F39-9A15EF54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9" y="3429000"/>
            <a:ext cx="2743220" cy="1671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5B8CEA-B789-4C5B-8B02-47C52099E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99" y="5100650"/>
            <a:ext cx="4319619" cy="11334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6D58A2-6811-4087-99A9-9B0332F00EBD}"/>
              </a:ext>
            </a:extLst>
          </p:cNvPr>
          <p:cNvSpPr txBox="1"/>
          <p:nvPr/>
        </p:nvSpPr>
        <p:spPr>
          <a:xfrm>
            <a:off x="6467302" y="1388225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需要简单说明符号含义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EA7506-39AE-4426-930C-C15CDA8765DE}"/>
              </a:ext>
            </a:extLst>
          </p:cNvPr>
          <p:cNvCxnSpPr/>
          <p:nvPr/>
        </p:nvCxnSpPr>
        <p:spPr>
          <a:xfrm flipV="1">
            <a:off x="4630189" y="5100650"/>
            <a:ext cx="1899458" cy="7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BC206E1-3F7C-4F92-ABCE-2BE484838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680" y="4424057"/>
            <a:ext cx="3400450" cy="5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9.13(</a:t>
            </a:r>
            <a:r>
              <a:rPr lang="en-US" altLang="zh-CN" dirty="0" err="1"/>
              <a:t>abc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1C113-4A50-4197-9DA7-4C20E837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9" y="1211812"/>
            <a:ext cx="5240822" cy="1007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06921A-1401-4E27-9A7B-E68E7429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16" y="1171909"/>
            <a:ext cx="4019579" cy="3333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B1EA96-60A9-4172-BDCE-1F50BE7C4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89" y="2747356"/>
            <a:ext cx="2743220" cy="1671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E9BDBC-9928-494D-9AE9-F589D8A8D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89" y="4419006"/>
            <a:ext cx="4319619" cy="11334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325886-A45E-4801-814D-47C9D6BD1793}"/>
              </a:ext>
            </a:extLst>
          </p:cNvPr>
          <p:cNvSpPr txBox="1"/>
          <p:nvPr/>
        </p:nvSpPr>
        <p:spPr>
          <a:xfrm>
            <a:off x="428105" y="2385753"/>
            <a:ext cx="9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9.6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D9D4B5-22DE-42D7-A07A-4A0F05710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116" y="5686091"/>
            <a:ext cx="1709750" cy="290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F2DB4A-0762-4E03-907A-5F9C8FDF2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116" y="4589407"/>
            <a:ext cx="4953787" cy="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96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Candara</vt:lpstr>
      <vt:lpstr>Wingdings</vt:lpstr>
      <vt:lpstr>Office 主题​​</vt:lpstr>
      <vt:lpstr>8.17</vt:lpstr>
      <vt:lpstr>9.3</vt:lpstr>
      <vt:lpstr>9.4</vt:lpstr>
      <vt:lpstr>9.6</vt:lpstr>
      <vt:lpstr>9.13(abc)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WANG Rainzor</cp:lastModifiedBy>
  <cp:revision>104</cp:revision>
  <dcterms:created xsi:type="dcterms:W3CDTF">2019-08-12T09:30:56Z</dcterms:created>
  <dcterms:modified xsi:type="dcterms:W3CDTF">2023-06-27T14:08:28Z</dcterms:modified>
</cp:coreProperties>
</file>