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52960-5603-45E7-A1BB-7AD26ED6B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4B8FD-6F76-426A-8D8E-8D461640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1391C-C443-424C-B837-3E24FDAF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6530B-39DA-476F-84DD-A3ED65B7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619F6-8C1B-4B12-A65E-49426AF4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5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7161-FBBC-425D-80B7-C0AA763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CAFC0-BD42-4AFC-81F5-7402E1BC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AEEF4-CF15-475B-959E-1611651C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581B4-E7B2-4EB8-A8B2-9E43B776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EE92C-16B7-4AD0-90DE-584A6A15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7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B174C-7A6C-4F1A-A878-5A45D2CD2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FD4EA-F739-4672-B723-9E0F403F1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965C1-F628-4344-B068-944635D8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5921F-8FBD-41F8-B2DB-9A9E799C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51F43-03A4-4E7B-AFC9-1B0171C7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E0D7B-165B-4D94-A9C7-7D696F14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BE07F-11AF-4EAC-90CE-6996C995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DAC73-D42F-4B8C-B81B-604794C2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16FC4-B03E-477C-8E85-6C78B43E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C88EF-8141-418C-9695-E2C7F4FA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3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1745D-1E06-40D8-BE24-9BDE12EE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1C1A8-AA9D-45F5-9ED5-6F7363E3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73DD6-4B99-487E-A43C-420A61F0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DF2CA-E0AC-41F6-B7B2-D7DA0FE6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D2BB-EB21-400D-9A66-1F99079F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8999-4071-47D1-AE15-2B37F0DD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C7F89-FE45-4237-89EF-66CBD3322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79016D-04CC-468A-B13B-7E16596B0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A1FD4-7426-4B31-8DA6-E466F6A3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83113-F241-4007-818F-F668E7DD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2B0BF-2889-449C-AE63-E68AD45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DB6D-31A4-48CF-B6E2-D14784DC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DA943-1492-420C-9625-9E36D7757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83C07-F5CF-4B14-9201-E57E783D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CAA384-3D9F-4A2D-B595-69C603EA1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73AD11-605D-4956-879D-0C6641586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B94CA5-B478-425E-9B61-D29A80DC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323F0A-93F3-4369-AC9E-0F541D48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CE1681-03BF-4166-9342-1159E2D2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36443-4246-426D-8DFF-42985C78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8374FD-CC29-45C2-97B5-0FFAC925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64A707-5234-40C1-B425-5437319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6F0FD8-99BB-4BB6-86EF-39934DB5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7CF7A-96C5-4A01-819D-A36F6253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31BFA4-EAC8-4F86-BC40-EC42F444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785819-4E09-441D-A3FC-0918CC5D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8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E00F0-B05B-47BC-BE40-FB2ECED1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5C3E-1ECC-4EA2-8A56-4ECB54A8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9176A-ACFE-4A1B-9C46-18A20AC73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0702C-55EB-4460-A3CC-3F58E841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ED85C-7021-4E56-ABB7-9A308B4C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AB93-EA1A-4C28-9031-49A8C29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6A6EB-CF4B-4603-BC7D-76B6798A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D74BD-2CC4-43EC-81DB-B87098F8D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57196-98FE-4E4C-B396-679553F0C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05248-B930-4147-BBAA-4600C1B6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FFA16-2993-443A-AF9C-D26710A1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51F0C-CBEE-490F-A8BF-54F3F4D4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11AF8B-3874-43D0-BC2D-1C1967D3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CE419-DA35-4E94-B80A-04A0AE34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8BAFE-1348-4859-AB63-AF90C05E0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0981-3A6B-489D-B072-D16C219137F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E9EA1-263B-4DB5-B916-C1D1B5BB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5E2B4-691B-46CB-9E20-87E51C11D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C940-C853-4D09-A526-63953A357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1155426-8E0E-4166-AC46-6B890C09296E}"/>
              </a:ext>
            </a:extLst>
          </p:cNvPr>
          <p:cNvSpPr txBox="1"/>
          <p:nvPr/>
        </p:nvSpPr>
        <p:spPr>
          <a:xfrm>
            <a:off x="1440337" y="2786961"/>
            <a:ext cx="93113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反证法。假设不存在与训练集一致的决策树，那么训练集训练得到的决策树 上至少有一个节点存在无法划分的多个数据（即，若节点上没有冲突数据的 话，则必然能够将数据划分开）。这与前提“不含冲突数据”相矛盾，因此必有与训练集一致的决策树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FF030F-7651-451F-B8A2-B2597073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4" y="390617"/>
            <a:ext cx="11018598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5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09066C-9ABF-46BF-8E34-7292AE4B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30"/>
            <a:ext cx="7729148" cy="41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2AC171-817F-46CC-8F87-6CB19CB58D52}"/>
                  </a:ext>
                </a:extLst>
              </p:cNvPr>
              <p:cNvSpPr txBox="1"/>
              <p:nvPr/>
            </p:nvSpPr>
            <p:spPr>
              <a:xfrm>
                <a:off x="132080" y="1218571"/>
                <a:ext cx="11927840" cy="4144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故最终结果为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2AC171-817F-46CC-8F87-6CB19CB58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1218571"/>
                <a:ext cx="11927840" cy="4144981"/>
              </a:xfrm>
              <a:prstGeom prst="rect">
                <a:avLst/>
              </a:prstGeom>
              <a:blipFill>
                <a:blip r:embed="rId2"/>
                <a:stretch>
                  <a:fillRect l="-460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4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A6A7E8-FEB1-4F62-8C28-D3281271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2" y="259574"/>
            <a:ext cx="9037045" cy="53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4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412030-CFA0-4572-97C0-0AD6676E5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787"/>
            <a:ext cx="12192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88DAC9-9723-402F-A4FC-07C5BC18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7" y="351912"/>
            <a:ext cx="11974605" cy="26271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0572C9-AC50-41DD-A5BE-44692738D701}"/>
              </a:ext>
            </a:extLst>
          </p:cNvPr>
          <p:cNvSpPr txBox="1"/>
          <p:nvPr/>
        </p:nvSpPr>
        <p:spPr>
          <a:xfrm>
            <a:off x="2337847" y="3205113"/>
            <a:ext cx="5910607" cy="59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B229CB-24F6-4078-970F-378276C4B86D}"/>
                  </a:ext>
                </a:extLst>
              </p:cNvPr>
              <p:cNvSpPr txBox="1"/>
              <p:nvPr/>
            </p:nvSpPr>
            <p:spPr>
              <a:xfrm>
                <a:off x="480765" y="3429000"/>
                <a:ext cx="10812545" cy="594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B229CB-24F6-4078-970F-378276C4B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5" y="3429000"/>
                <a:ext cx="10812545" cy="594843"/>
              </a:xfrm>
              <a:prstGeom prst="rect">
                <a:avLst/>
              </a:prstGeom>
              <a:blipFill>
                <a:blip r:embed="rId3"/>
                <a:stretch>
                  <a:fillRect l="-1184" t="-6186" b="-2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2770B3-5085-4AB4-B8F4-FD19E6CF93AB}"/>
                  </a:ext>
                </a:extLst>
              </p:cNvPr>
              <p:cNvSpPr txBox="1"/>
              <p:nvPr/>
            </p:nvSpPr>
            <p:spPr>
              <a:xfrm>
                <a:off x="735292" y="4473734"/>
                <a:ext cx="394983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(2)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2770B3-5085-4AB4-B8F4-FD19E6CF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2" y="4473734"/>
                <a:ext cx="3949830" cy="530915"/>
              </a:xfrm>
              <a:prstGeom prst="rect">
                <a:avLst/>
              </a:prstGeom>
              <a:blipFill>
                <a:blip r:embed="rId4"/>
                <a:stretch>
                  <a:fillRect l="-3241" t="-11494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F5BFAD-57BE-44B2-8E3B-2FAE03DB4CBE}"/>
                  </a:ext>
                </a:extLst>
              </p:cNvPr>
              <p:cNvSpPr txBox="1"/>
              <p:nvPr/>
            </p:nvSpPr>
            <p:spPr>
              <a:xfrm>
                <a:off x="1150069" y="5269584"/>
                <a:ext cx="8059918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F5BFAD-57BE-44B2-8E3B-2FAE03DB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69" y="5269584"/>
                <a:ext cx="8059918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6307421-B3DF-4804-8900-2DEC7BA8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5" y="942681"/>
            <a:ext cx="11446869" cy="11599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60F40A-8558-4CCE-A1F1-F402B72A1212}"/>
              </a:ext>
            </a:extLst>
          </p:cNvPr>
          <p:cNvSpPr txBox="1"/>
          <p:nvPr/>
        </p:nvSpPr>
        <p:spPr>
          <a:xfrm>
            <a:off x="1291472" y="2969691"/>
            <a:ext cx="78501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K-means </a:t>
            </a:r>
            <a:r>
              <a:rPr lang="zh-CN" altLang="en-US" sz="2800" b="1" dirty="0"/>
              <a:t>算法一定会收敛。</a:t>
            </a:r>
            <a:br>
              <a:rPr lang="zh-CN" altLang="en-US" sz="2800" b="1" dirty="0"/>
            </a:br>
            <a:r>
              <a:rPr lang="zh-CN" altLang="en-US" sz="2800" b="1" dirty="0"/>
              <a:t>考虑到每次迭代都使得目标函数值变小，而目标函数至少有下界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，因此当迭代次数趋于无穷时必定会收敛。</a:t>
            </a:r>
          </a:p>
        </p:txBody>
      </p:sp>
    </p:spTree>
    <p:extLst>
      <p:ext uri="{BB962C8B-B14F-4D97-AF65-F5344CB8AC3E}">
        <p14:creationId xmlns:p14="http://schemas.microsoft.com/office/powerpoint/2010/main" val="429301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DB9C3CD-6DF2-4CB8-A580-8E3D6AA3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9" y="364336"/>
            <a:ext cx="10970686" cy="22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7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AA320C0-CC5A-4D13-9F0F-8BF2A8B1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9" y="506000"/>
            <a:ext cx="12038662" cy="58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5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8BF333-F6CC-4805-BA95-0416CCE9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6" y="458382"/>
            <a:ext cx="10457112" cy="54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48029F-398B-45CC-BDEF-8D10DCA4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6" y="1018095"/>
            <a:ext cx="8785716" cy="43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196</Words>
  <Application>Microsoft Office PowerPoint</Application>
  <PresentationFormat>宽屏</PresentationFormat>
  <Paragraphs>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李豪雨</dc:creator>
  <cp:lastModifiedBy>李豪雨</cp:lastModifiedBy>
  <cp:revision>15</cp:revision>
  <dcterms:created xsi:type="dcterms:W3CDTF">2023-06-21T09:09:47Z</dcterms:created>
  <dcterms:modified xsi:type="dcterms:W3CDTF">2023-06-24T08:10:44Z</dcterms:modified>
</cp:coreProperties>
</file>