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E7B-039A-4A13-8BE9-67C5D0D7F3BD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47E6-EC35-4371-9FAE-151B27943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3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E7B-039A-4A13-8BE9-67C5D0D7F3BD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47E6-EC35-4371-9FAE-151B27943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64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E7B-039A-4A13-8BE9-67C5D0D7F3BD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47E6-EC35-4371-9FAE-151B27943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7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E7B-039A-4A13-8BE9-67C5D0D7F3BD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47E6-EC35-4371-9FAE-151B27943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8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E7B-039A-4A13-8BE9-67C5D0D7F3BD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47E6-EC35-4371-9FAE-151B27943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00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E7B-039A-4A13-8BE9-67C5D0D7F3BD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47E6-EC35-4371-9FAE-151B27943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5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E7B-039A-4A13-8BE9-67C5D0D7F3BD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47E6-EC35-4371-9FAE-151B27943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E7B-039A-4A13-8BE9-67C5D0D7F3BD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47E6-EC35-4371-9FAE-151B27943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5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E7B-039A-4A13-8BE9-67C5D0D7F3BD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47E6-EC35-4371-9FAE-151B27943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0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E7B-039A-4A13-8BE9-67C5D0D7F3BD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47E6-EC35-4371-9FAE-151B27943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5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E7B-039A-4A13-8BE9-67C5D0D7F3BD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47E6-EC35-4371-9FAE-151B27943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12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CEE7B-039A-4A13-8BE9-67C5D0D7F3BD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547E6-EC35-4371-9FAE-151B27943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24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CG 2023 HW8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749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Bezier</a:t>
            </a:r>
            <a:r>
              <a:rPr lang="zh-CN" altLang="en-US" dirty="0"/>
              <a:t>样条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1978"/>
            <a:ext cx="10515600" cy="40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5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Bezier</a:t>
            </a:r>
            <a:r>
              <a:rPr lang="zh-CN" altLang="en-US" dirty="0"/>
              <a:t>样条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添加边界条件（即边界处的二阶导数为</a:t>
            </a:r>
            <a:r>
              <a:rPr lang="en-US" altLang="zh-CN" dirty="0"/>
              <a:t>0</a:t>
            </a:r>
            <a:r>
              <a:rPr lang="zh-CN" altLang="en-US" dirty="0"/>
              <a:t>）：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717" y="3077350"/>
            <a:ext cx="5520070" cy="10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Bezier</a:t>
            </a:r>
            <a:r>
              <a:rPr lang="zh-CN" altLang="en-US" dirty="0"/>
              <a:t>样条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得到的线性方程组如下：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2477"/>
            <a:ext cx="84867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Bezier</a:t>
            </a:r>
            <a:r>
              <a:rPr lang="zh-CN" altLang="en-US" dirty="0"/>
              <a:t>样条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求解</a:t>
            </a:r>
            <a:r>
              <a:rPr lang="en-US" altLang="zh-CN" dirty="0"/>
              <a:t> (3</a:t>
            </a:r>
            <a:r>
              <a:rPr lang="zh-CN" altLang="en-US" dirty="0"/>
              <a:t>𝑛 </a:t>
            </a:r>
            <a:r>
              <a:rPr lang="en-US" altLang="zh-CN" dirty="0"/>
              <a:t>+ 1) ∗ (3</a:t>
            </a:r>
            <a:r>
              <a:rPr lang="zh-CN" altLang="en-US" dirty="0"/>
              <a:t>𝑛 </a:t>
            </a:r>
            <a:r>
              <a:rPr lang="en-US" altLang="zh-CN" dirty="0"/>
              <a:t>+ 1) </a:t>
            </a:r>
            <a:r>
              <a:rPr lang="zh-CN" altLang="en-US" dirty="0"/>
              <a:t>线性方程组</a:t>
            </a:r>
            <a:r>
              <a:rPr lang="en-US" altLang="zh-CN" dirty="0"/>
              <a:t> ?</a:t>
            </a:r>
          </a:p>
          <a:p>
            <a:endParaRPr lang="en-US" altLang="zh-CN" dirty="0"/>
          </a:p>
          <a:p>
            <a:r>
              <a:rPr lang="zh-CN" altLang="en-US" dirty="0"/>
              <a:t>还可以减小线性系统的规模</a:t>
            </a:r>
          </a:p>
        </p:txBody>
      </p:sp>
    </p:spTree>
    <p:extLst>
      <p:ext uri="{BB962C8B-B14F-4D97-AF65-F5344CB8AC3E}">
        <p14:creationId xmlns:p14="http://schemas.microsoft.com/office/powerpoint/2010/main" val="231845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Bezier</a:t>
            </a:r>
            <a:r>
              <a:rPr lang="zh-CN" altLang="en-US" dirty="0"/>
              <a:t>样条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02" y="2261192"/>
            <a:ext cx="7578846" cy="28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6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Bezier</a:t>
            </a:r>
            <a:r>
              <a:rPr lang="zh-CN" altLang="en-US" dirty="0"/>
              <a:t>样条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560" y="1825625"/>
            <a:ext cx="95288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0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Bezier</a:t>
            </a:r>
            <a:r>
              <a:rPr lang="zh-CN" altLang="en-US" dirty="0"/>
              <a:t>样条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边界条件变成：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458"/>
          <a:stretch/>
        </p:blipFill>
        <p:spPr>
          <a:xfrm>
            <a:off x="1212112" y="2531054"/>
            <a:ext cx="8014733" cy="208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10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Bezier</a:t>
            </a:r>
            <a:r>
              <a:rPr lang="zh-CN" altLang="en-US" dirty="0"/>
              <a:t>样条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此时线性系统的规模缩减为 </a:t>
            </a:r>
            <a:r>
              <a:rPr lang="en-US" altLang="zh-CN" dirty="0"/>
              <a:t>(n+1)*(n+1)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749"/>
          <a:stretch/>
        </p:blipFill>
        <p:spPr>
          <a:xfrm>
            <a:off x="1212111" y="2466438"/>
            <a:ext cx="6769396" cy="325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05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86B779-7438-C12A-E65C-9ADE871D36E0}"/>
              </a:ext>
            </a:extLst>
          </p:cNvPr>
          <p:cNvSpPr txBox="1"/>
          <p:nvPr/>
        </p:nvSpPr>
        <p:spPr>
          <a:xfrm>
            <a:off x="1285103" y="897924"/>
            <a:ext cx="71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项楚成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33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分数情况：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5: 32</a:t>
            </a:r>
          </a:p>
          <a:p>
            <a:r>
              <a:rPr lang="en-US" altLang="zh-CN" dirty="0"/>
              <a:t>5.5: 21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共交</a:t>
            </a:r>
            <a:r>
              <a:rPr lang="en-US" altLang="zh-CN" dirty="0"/>
              <a:t>53</a:t>
            </a:r>
            <a:r>
              <a:rPr lang="zh-CN" altLang="en-US" dirty="0"/>
              <a:t>份</a:t>
            </a:r>
          </a:p>
        </p:txBody>
      </p:sp>
    </p:spTree>
    <p:extLst>
      <p:ext uri="{BB962C8B-B14F-4D97-AF65-F5344CB8AC3E}">
        <p14:creationId xmlns:p14="http://schemas.microsoft.com/office/powerpoint/2010/main" val="353596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实现平面 </a:t>
            </a:r>
            <a:r>
              <a:rPr lang="en-US" altLang="zh-CN" dirty="0" err="1"/>
              <a:t>Bézier</a:t>
            </a:r>
            <a:r>
              <a:rPr lang="en-US" altLang="zh-CN" dirty="0"/>
              <a:t> </a:t>
            </a:r>
            <a:r>
              <a:rPr lang="zh-CN" altLang="en-US" dirty="0"/>
              <a:t>曲线生成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输入：控制点的坐标</a:t>
            </a:r>
            <a:endParaRPr lang="en-US" altLang="zh-CN" dirty="0"/>
          </a:p>
          <a:p>
            <a:r>
              <a:rPr lang="zh-CN" altLang="en-US" dirty="0"/>
              <a:t>输出：曲线的坐标</a:t>
            </a:r>
          </a:p>
        </p:txBody>
      </p:sp>
    </p:spTree>
    <p:extLst>
      <p:ext uri="{BB962C8B-B14F-4D97-AF65-F5344CB8AC3E}">
        <p14:creationId xmlns:p14="http://schemas.microsoft.com/office/powerpoint/2010/main" val="164829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Bernstein</a:t>
            </a:r>
            <a:r>
              <a:rPr lang="zh-CN" altLang="en-US" dirty="0"/>
              <a:t>基函数方法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5215"/>
            <a:ext cx="10515600" cy="37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3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Bernstein</a:t>
            </a:r>
            <a:r>
              <a:rPr lang="zh-CN" altLang="en-US" dirty="0"/>
              <a:t>基函数方法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9956"/>
            <a:ext cx="10515600" cy="415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2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De </a:t>
            </a:r>
            <a:r>
              <a:rPr lang="en-US" altLang="zh-CN" dirty="0" err="1"/>
              <a:t>Casteljau</a:t>
            </a:r>
            <a:r>
              <a:rPr lang="zh-CN" altLang="en-US" dirty="0"/>
              <a:t>迭代算法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453" y="1825625"/>
            <a:ext cx="68690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De </a:t>
            </a:r>
            <a:r>
              <a:rPr lang="en-US" altLang="zh-CN" dirty="0" err="1"/>
              <a:t>Casteljau</a:t>
            </a:r>
            <a:r>
              <a:rPr lang="zh-CN" altLang="en-US" dirty="0"/>
              <a:t>迭代算法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迭代法得到的数值相对更加稳定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只需要一个循环即可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3574977"/>
            <a:ext cx="7900761" cy="143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5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交互功能的实现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添加回调函数实时计算</a:t>
            </a:r>
            <a:r>
              <a:rPr lang="en-US" altLang="zh-CN" dirty="0"/>
              <a:t>Bezier</a:t>
            </a:r>
            <a:r>
              <a:rPr lang="zh-CN" altLang="en-US" dirty="0"/>
              <a:t>曲线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04" y="2738438"/>
            <a:ext cx="10472992" cy="20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Bezier</a:t>
            </a:r>
            <a:r>
              <a:rPr lang="zh-CN" altLang="en-US" dirty="0"/>
              <a:t>样条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9162"/>
            <a:ext cx="2652518" cy="1690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004" y="1612715"/>
            <a:ext cx="6926663" cy="283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3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158</Words>
  <Application>Microsoft Office PowerPoint</Application>
  <PresentationFormat>宽屏</PresentationFormat>
  <Paragraphs>36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Courier New</vt:lpstr>
      <vt:lpstr>Office 主题​​</vt:lpstr>
      <vt:lpstr>CG 2023 HW8</vt:lpstr>
      <vt:lpstr>作业情况</vt:lpstr>
      <vt:lpstr>实现平面 Bézier 曲线生成</vt:lpstr>
      <vt:lpstr>Bernstein基函数方法</vt:lpstr>
      <vt:lpstr>Bernstein基函数方法</vt:lpstr>
      <vt:lpstr>使用De Casteljau迭代算法</vt:lpstr>
      <vt:lpstr>使用De Casteljau迭代算法</vt:lpstr>
      <vt:lpstr>交互功能的实现</vt:lpstr>
      <vt:lpstr>Bezier样条</vt:lpstr>
      <vt:lpstr>Bezier样条</vt:lpstr>
      <vt:lpstr>Bezier样条</vt:lpstr>
      <vt:lpstr>Bezier样条</vt:lpstr>
      <vt:lpstr>Bezier样条</vt:lpstr>
      <vt:lpstr>Bezier样条</vt:lpstr>
      <vt:lpstr>Bezier样条</vt:lpstr>
      <vt:lpstr>Bezier样条</vt:lpstr>
      <vt:lpstr>Bezier样条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 2022 HW8</dc:title>
  <dc:creator>ASUS</dc:creator>
  <cp:lastModifiedBy>吴 川</cp:lastModifiedBy>
  <cp:revision>10</cp:revision>
  <dcterms:created xsi:type="dcterms:W3CDTF">2022-04-28T08:03:53Z</dcterms:created>
  <dcterms:modified xsi:type="dcterms:W3CDTF">2023-05-19T06:13:18Z</dcterms:modified>
</cp:coreProperties>
</file>