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59" r:id="rId6"/>
    <p:sldId id="273" r:id="rId7"/>
    <p:sldId id="267" r:id="rId8"/>
    <p:sldId id="260" r:id="rId9"/>
    <p:sldId id="270" r:id="rId10"/>
    <p:sldId id="274" r:id="rId11"/>
    <p:sldId id="271" r:id="rId12"/>
    <p:sldId id="272" r:id="rId13"/>
    <p:sldId id="269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66F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D6F376-70BF-4905-9144-467AB4A0CF99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E2493B-C35E-4C1C-8CF8-E1ECF68DD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28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95A2B-07EE-4AFE-B974-4F75F0317426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1074C-7A99-4669-8466-3B114E4916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B9B24-EA06-4736-9004-6D910D6EABF5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1A77E-440A-4B3F-990D-45E114DE7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A0540-FE5B-4368-B79E-14F043F98A46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2751A-949B-4175-9A12-1E8992048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C5985-65BD-4637-B9B2-12011F4D3986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2B025-85C0-4229-AA58-BF306B860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0F90B-55E1-4C4C-9FAC-D54F571EAB71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CE721-8F0F-4894-9D45-CF1A66C2C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B90A4-C7A3-4814-A027-C33352D5FE1F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12850-9466-4E9E-8593-8B0642F1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A55EB-EDC3-4BFB-B16F-9A8406951DD4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23790-F0E5-4748-B5A1-C223670DB0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1E58-3FD4-44CA-AD72-AC383D5FD6EF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BAE81-5C33-4FBE-BC96-348A9FEA5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FE92-CF1F-4DE7-96EE-CF285034AACB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4C65F-A851-4B15-97BA-33F39CB279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9E7C-1436-4EC6-940A-D965AF6CF90D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400BD-1073-4627-8225-029215953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631CB-8EF7-4270-8643-F62791ADF41D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176AA-214C-411F-B68C-C33EF6F50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443798-D5FF-412C-ACB0-5CAEBC97333D}" type="datetimeFigureOut">
              <a:rPr lang="zh-CN" altLang="en-US"/>
              <a:pPr>
                <a:defRPr/>
              </a:pPr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734E6B-E82D-426D-9DB8-62D3314AC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3143250" y="2571750"/>
            <a:ext cx="48577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 smtClean="0">
                <a:latin typeface="Berlin Sans FB" panose="020E0602020502020306" pitchFamily="34" charset="0"/>
              </a:rPr>
              <a:t>Clover</a:t>
            </a:r>
            <a:r>
              <a:rPr lang="en-US" altLang="zh-CN" sz="3600" dirty="0" smtClean="0">
                <a:latin typeface="Calibri" pitchFamily="34" charset="0"/>
              </a:rPr>
              <a:t>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—— be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closer to your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lover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               Android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第七组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项目展示汇报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14688" y="3071813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6"/>
          <p:cNvSpPr>
            <a:spLocks noChangeArrowheads="1"/>
          </p:cNvSpPr>
          <p:nvPr/>
        </p:nvSpPr>
        <p:spPr bwMode="auto">
          <a:xfrm>
            <a:off x="879475" y="64293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界面亮点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879475" y="1861694"/>
            <a:ext cx="5753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情侣空间界面采用</a:t>
            </a:r>
            <a:r>
              <a:rPr lang="zh-CN" altLang="en-US" dirty="0" smtClean="0">
                <a:solidFill>
                  <a:srgbClr val="EB366F"/>
                </a:solidFill>
                <a:latin typeface="微软雅黑" pitchFamily="34" charset="-122"/>
                <a:ea typeface="微软雅黑" pitchFamily="34" charset="-122"/>
              </a:rPr>
              <a:t>时间轴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的方式记录情侣间的点滴。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502336"/>
            <a:ext cx="1905589" cy="38884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25" y="3044957"/>
            <a:ext cx="1675499" cy="28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6"/>
          <p:cNvSpPr>
            <a:spLocks noChangeArrowheads="1"/>
          </p:cNvSpPr>
          <p:nvPr/>
        </p:nvSpPr>
        <p:spPr bwMode="auto">
          <a:xfrm>
            <a:off x="879475" y="64293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亮点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5" name="矩形 12"/>
          <p:cNvSpPr>
            <a:spLocks noChangeArrowheads="1"/>
          </p:cNvSpPr>
          <p:nvPr/>
        </p:nvSpPr>
        <p:spPr bwMode="auto">
          <a:xfrm>
            <a:off x="879475" y="5053465"/>
            <a:ext cx="13676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游戏交互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879475" y="2773607"/>
            <a:ext cx="20601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情侣需进行</a:t>
            </a:r>
            <a:r>
              <a:rPr lang="zh-CN" altLang="en-US" dirty="0" smtClean="0">
                <a:solidFill>
                  <a:srgbClr val="EB366F"/>
                </a:solidFill>
                <a:latin typeface="微软雅黑" pitchFamily="34" charset="-122"/>
                <a:ea typeface="微软雅黑" pitchFamily="34" charset="-122"/>
              </a:rPr>
              <a:t>绑定</a:t>
            </a:r>
            <a:endParaRPr lang="en-US" altLang="zh-CN" dirty="0" smtClean="0">
              <a:solidFill>
                <a:srgbClr val="EB366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2"/>
          <p:cNvSpPr>
            <a:spLocks noChangeArrowheads="1"/>
          </p:cNvSpPr>
          <p:nvPr/>
        </p:nvSpPr>
        <p:spPr bwMode="auto">
          <a:xfrm>
            <a:off x="879475" y="1916832"/>
            <a:ext cx="45993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专为情侣设计，是一款</a:t>
            </a:r>
            <a:r>
              <a:rPr lang="zh-CN" altLang="en-US" dirty="0" smtClean="0">
                <a:solidFill>
                  <a:srgbClr val="EB366F"/>
                </a:solidFill>
                <a:latin typeface="微软雅黑" pitchFamily="34" charset="-122"/>
                <a:ea typeface="微软雅黑" pitchFamily="34" charset="-122"/>
              </a:rPr>
              <a:t>私密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类型社交应用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2"/>
          <p:cNvSpPr>
            <a:spLocks noChangeArrowheads="1"/>
          </p:cNvSpPr>
          <p:nvPr/>
        </p:nvSpPr>
        <p:spPr bwMode="auto">
          <a:xfrm>
            <a:off x="886619" y="4098180"/>
            <a:ext cx="20601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方便快捷的互动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1115616" y="4568674"/>
            <a:ext cx="6186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提炼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情侣间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较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常使用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rgbClr val="EB366F"/>
                </a:solidFill>
                <a:latin typeface="微软雅黑" pitchFamily="34" charset="-122"/>
                <a:ea typeface="微软雅黑" pitchFamily="34" charset="-122"/>
              </a:rPr>
              <a:t>互动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（动作、对话）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置于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首页，方便用户使用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5616" y="2345219"/>
            <a:ext cx="57246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情侣可以尽情“秀恩爱”，应用所有信息只有情侣双方可见。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1115616" y="5524117"/>
            <a:ext cx="4698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600" dirty="0" smtClean="0">
                <a:solidFill>
                  <a:srgbClr val="EB366F"/>
                </a:solidFill>
                <a:latin typeface="微软雅黑" pitchFamily="34" charset="-122"/>
                <a:ea typeface="微软雅黑" pitchFamily="34" charset="-122"/>
              </a:rPr>
              <a:t>联机对战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，情侣双方可以同时进行对战游戏。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2"/>
          <p:cNvSpPr>
            <a:spLocks noChangeArrowheads="1"/>
          </p:cNvSpPr>
          <p:nvPr/>
        </p:nvSpPr>
        <p:spPr bwMode="auto">
          <a:xfrm>
            <a:off x="1115616" y="3245099"/>
            <a:ext cx="4968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情侣用户经一对一绑定后，才能使用某些功能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1115616" y="3607921"/>
            <a:ext cx="4968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情侣关系破裂时，可解除绑定。</a:t>
            </a:r>
          </a:p>
        </p:txBody>
      </p:sp>
    </p:spTree>
    <p:extLst>
      <p:ext uri="{BB962C8B-B14F-4D97-AF65-F5344CB8AC3E}">
        <p14:creationId xmlns:p14="http://schemas.microsoft.com/office/powerpoint/2010/main" val="13189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6"/>
          <p:cNvSpPr>
            <a:spLocks noChangeArrowheads="1"/>
          </p:cNvSpPr>
          <p:nvPr/>
        </p:nvSpPr>
        <p:spPr bwMode="auto">
          <a:xfrm>
            <a:off x="879475" y="64293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亮点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5" name="矩形 12"/>
          <p:cNvSpPr>
            <a:spLocks noChangeArrowheads="1"/>
          </p:cNvSpPr>
          <p:nvPr/>
        </p:nvSpPr>
        <p:spPr bwMode="auto">
          <a:xfrm>
            <a:off x="1006690" y="1846565"/>
            <a:ext cx="5291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使用主流框架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imageloader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，加快图片加载速度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1006690" y="2711638"/>
            <a:ext cx="45993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使用消息推送，实时告知对方自己的状态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4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3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59832" y="2132856"/>
            <a:ext cx="2707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Thanks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6296" y="594928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ladimir Script" panose="03050402040407070305" pitchFamily="66" charset="0"/>
              </a:rPr>
              <a:t>By Clover</a:t>
            </a:r>
            <a:endParaRPr lang="zh-CN" altLang="en-US" b="1" dirty="0">
              <a:solidFill>
                <a:schemeClr val="bg1"/>
              </a:solidFill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6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6300" y="1266825"/>
            <a:ext cx="3844925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图片 17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50" y="2000250"/>
            <a:ext cx="3844925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TextBox 12"/>
          <p:cNvSpPr txBox="1">
            <a:spLocks noChangeArrowheads="1"/>
          </p:cNvSpPr>
          <p:nvPr/>
        </p:nvSpPr>
        <p:spPr bwMode="auto">
          <a:xfrm>
            <a:off x="1071563" y="619125"/>
            <a:ext cx="1357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1" name="矩形 20"/>
          <p:cNvSpPr>
            <a:spLocks noChangeArrowheads="1"/>
          </p:cNvSpPr>
          <p:nvPr/>
        </p:nvSpPr>
        <p:spPr bwMode="auto">
          <a:xfrm>
            <a:off x="3786188" y="278606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团队介绍</a:t>
            </a:r>
          </a:p>
        </p:txBody>
      </p:sp>
      <p:sp>
        <p:nvSpPr>
          <p:cNvPr id="3082" name="矩形 21"/>
          <p:cNvSpPr>
            <a:spLocks noChangeArrowheads="1"/>
          </p:cNvSpPr>
          <p:nvPr/>
        </p:nvSpPr>
        <p:spPr bwMode="auto">
          <a:xfrm>
            <a:off x="3429000" y="357187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项目架构</a:t>
            </a:r>
          </a:p>
        </p:txBody>
      </p:sp>
      <p:sp>
        <p:nvSpPr>
          <p:cNvPr id="3083" name="矩形 22"/>
          <p:cNvSpPr>
            <a:spLocks noChangeArrowheads="1"/>
          </p:cNvSpPr>
          <p:nvPr/>
        </p:nvSpPr>
        <p:spPr bwMode="auto">
          <a:xfrm>
            <a:off x="4500563" y="192881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4" name="矩形 15"/>
          <p:cNvSpPr>
            <a:spLocks noChangeArrowheads="1"/>
          </p:cNvSpPr>
          <p:nvPr/>
        </p:nvSpPr>
        <p:spPr bwMode="auto">
          <a:xfrm>
            <a:off x="2786063" y="43576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项目亮点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267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475" y="1340768"/>
            <a:ext cx="7393911" cy="521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2" name="矩形 6"/>
          <p:cNvSpPr>
            <a:spLocks noChangeArrowheads="1"/>
          </p:cNvSpPr>
          <p:nvPr/>
        </p:nvSpPr>
        <p:spPr bwMode="auto">
          <a:xfrm>
            <a:off x="879475" y="64293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11274" name="矩形 13"/>
          <p:cNvSpPr>
            <a:spLocks noChangeArrowheads="1"/>
          </p:cNvSpPr>
          <p:nvPr/>
        </p:nvSpPr>
        <p:spPr bwMode="auto">
          <a:xfrm>
            <a:off x="2267744" y="2708920"/>
            <a:ext cx="489654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366F"/>
                </a:solidFill>
                <a:latin typeface="微软雅黑" pitchFamily="34" charset="-122"/>
                <a:ea typeface="微软雅黑" pitchFamily="34" charset="-122"/>
              </a:rPr>
              <a:t>Clover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恋爱管家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是一款专门为情侣设计的私密社交应用。它是一个绝佳的交流、分享、记录工具，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支持文字、图片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发布和浏览，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并且所有记录都能在不同安卓设备中无缝同步。此外，它还提供聊天、情侣游戏、健康提醒、情侣互动等多项功能。这款应用让情侣的沟通更有乐趣，丰富二人生活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Clover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lover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closer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36501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4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6338" y="539750"/>
            <a:ext cx="46101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15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1838" y="1111250"/>
            <a:ext cx="549910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6"/>
          <p:cNvSpPr>
            <a:spLocks noChangeArrowheads="1"/>
          </p:cNvSpPr>
          <p:nvPr/>
        </p:nvSpPr>
        <p:spPr bwMode="auto">
          <a:xfrm>
            <a:off x="879475" y="64293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团队介绍</a:t>
            </a:r>
          </a:p>
        </p:txBody>
      </p:sp>
      <p:sp>
        <p:nvSpPr>
          <p:cNvPr id="4105" name="矩形 12"/>
          <p:cNvSpPr>
            <a:spLocks noChangeArrowheads="1"/>
          </p:cNvSpPr>
          <p:nvPr/>
        </p:nvSpPr>
        <p:spPr bwMode="auto">
          <a:xfrm>
            <a:off x="3067876" y="4198899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王丹</a:t>
            </a:r>
          </a:p>
        </p:txBody>
      </p:sp>
      <p:sp>
        <p:nvSpPr>
          <p:cNvPr id="4106" name="矩形 13"/>
          <p:cNvSpPr>
            <a:spLocks noChangeArrowheads="1"/>
          </p:cNvSpPr>
          <p:nvPr/>
        </p:nvSpPr>
        <p:spPr bwMode="auto">
          <a:xfrm>
            <a:off x="5500688" y="221456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黄予静</a:t>
            </a:r>
          </a:p>
        </p:txBody>
      </p:sp>
      <p:sp>
        <p:nvSpPr>
          <p:cNvPr id="4107" name="矩形 14"/>
          <p:cNvSpPr>
            <a:spLocks noChangeArrowheads="1"/>
          </p:cNvSpPr>
          <p:nvPr/>
        </p:nvSpPr>
        <p:spPr bwMode="auto">
          <a:xfrm>
            <a:off x="5238144" y="4568231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方邹平</a:t>
            </a:r>
          </a:p>
        </p:txBody>
      </p:sp>
      <p:sp>
        <p:nvSpPr>
          <p:cNvPr id="4108" name="矩形 12"/>
          <p:cNvSpPr>
            <a:spLocks noChangeArrowheads="1"/>
          </p:cNvSpPr>
          <p:nvPr/>
        </p:nvSpPr>
        <p:spPr bwMode="auto">
          <a:xfrm>
            <a:off x="3275626" y="1985354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侯雨杉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9527" y="1723744"/>
            <a:ext cx="21808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情侣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游戏模块、文档、项目整体协调、项目测试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72660" y="1322011"/>
            <a:ext cx="24616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设计师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设计、应用前端界面调整、项目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、相机相册功能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1236" y="4568231"/>
            <a:ext cx="25743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研发工程师</a:t>
            </a:r>
            <a:endParaRPr lang="en-US" altLang="zh-CN" sz="2200" dirty="0"/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健康模块、恋爱模块、情侣空间模块、个人资料模块、项目测试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77851" y="4839808"/>
            <a:ext cx="2728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工程师</a:t>
            </a:r>
            <a:endParaRPr lang="en-US" altLang="zh-CN" sz="2200" dirty="0" smtClean="0"/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模块、注册模块、基本框架、情侣空间模块、聊天模块、项目测试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6"/>
          <p:cNvSpPr>
            <a:spLocks noChangeArrowheads="1"/>
          </p:cNvSpPr>
          <p:nvPr/>
        </p:nvSpPr>
        <p:spPr bwMode="auto">
          <a:xfrm>
            <a:off x="879475" y="64293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产品环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53" y="1556792"/>
            <a:ext cx="5985359" cy="441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51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6"/>
          <p:cNvSpPr>
            <a:spLocks noChangeArrowheads="1"/>
          </p:cNvSpPr>
          <p:nvPr/>
        </p:nvSpPr>
        <p:spPr bwMode="auto">
          <a:xfrm>
            <a:off x="571289" y="673532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系统功能模块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3"/>
          <p:cNvSpPr>
            <a:spLocks noChangeArrowheads="1"/>
          </p:cNvSpPr>
          <p:nvPr/>
        </p:nvSpPr>
        <p:spPr bwMode="auto">
          <a:xfrm>
            <a:off x="2064334" y="135789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23528" y="1196752"/>
            <a:ext cx="7848872" cy="5436840"/>
            <a:chOff x="1297" y="1769"/>
            <a:chExt cx="9278" cy="7500"/>
          </a:xfrm>
        </p:grpSpPr>
        <p:sp>
          <p:nvSpPr>
            <p:cNvPr id="4" name="AutoShape 52"/>
            <p:cNvSpPr>
              <a:spLocks noChangeAspect="1" noChangeArrowheads="1" noTextEdit="1"/>
            </p:cNvSpPr>
            <p:nvPr/>
          </p:nvSpPr>
          <p:spPr bwMode="auto">
            <a:xfrm>
              <a:off x="1297" y="1769"/>
              <a:ext cx="8294" cy="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AutoShape 51"/>
            <p:cNvSpPr>
              <a:spLocks noChangeArrowheads="1"/>
            </p:cNvSpPr>
            <p:nvPr/>
          </p:nvSpPr>
          <p:spPr bwMode="auto">
            <a:xfrm>
              <a:off x="5631" y="1827"/>
              <a:ext cx="2236" cy="540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Clover(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恋爱管家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AutoShape 50"/>
            <p:cNvSpPr>
              <a:spLocks noChangeArrowheads="1"/>
            </p:cNvSpPr>
            <p:nvPr/>
          </p:nvSpPr>
          <p:spPr bwMode="auto">
            <a:xfrm>
              <a:off x="2639" y="3073"/>
              <a:ext cx="495" cy="2130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用户管理模块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49"/>
            <p:cNvSpPr>
              <a:spLocks noChangeArrowheads="1"/>
            </p:cNvSpPr>
            <p:nvPr/>
          </p:nvSpPr>
          <p:spPr bwMode="auto">
            <a:xfrm>
              <a:off x="4561" y="3125"/>
              <a:ext cx="494" cy="2130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情侣游戏模块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48"/>
            <p:cNvSpPr>
              <a:spLocks noChangeArrowheads="1"/>
            </p:cNvSpPr>
            <p:nvPr/>
          </p:nvSpPr>
          <p:spPr bwMode="auto">
            <a:xfrm>
              <a:off x="6810" y="3073"/>
              <a:ext cx="495" cy="2130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生理健康模块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47"/>
            <p:cNvSpPr>
              <a:spLocks noChangeArrowheads="1"/>
            </p:cNvSpPr>
            <p:nvPr/>
          </p:nvSpPr>
          <p:spPr bwMode="auto">
            <a:xfrm>
              <a:off x="8389" y="3118"/>
              <a:ext cx="495" cy="2130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恋爱模块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46"/>
            <p:cNvSpPr>
              <a:spLocks noChangeArrowheads="1"/>
            </p:cNvSpPr>
            <p:nvPr/>
          </p:nvSpPr>
          <p:spPr bwMode="auto">
            <a:xfrm>
              <a:off x="10050" y="3125"/>
              <a:ext cx="495" cy="2130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情侣空间模块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5"/>
            <p:cNvSpPr>
              <a:spLocks noChangeArrowheads="1"/>
            </p:cNvSpPr>
            <p:nvPr/>
          </p:nvSpPr>
          <p:spPr bwMode="auto">
            <a:xfrm>
              <a:off x="2370" y="6203"/>
              <a:ext cx="495" cy="2722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个人资料管理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3000" y="6218"/>
              <a:ext cx="495" cy="2722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情侣管理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43"/>
            <p:cNvSpPr>
              <a:spLocks noChangeArrowheads="1"/>
            </p:cNvSpPr>
            <p:nvPr/>
          </p:nvSpPr>
          <p:spPr bwMode="auto">
            <a:xfrm>
              <a:off x="3600" y="6233"/>
              <a:ext cx="495" cy="2707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井字游戏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42"/>
            <p:cNvSpPr>
              <a:spLocks noChangeArrowheads="1"/>
            </p:cNvSpPr>
            <p:nvPr/>
          </p:nvSpPr>
          <p:spPr bwMode="auto">
            <a:xfrm>
              <a:off x="4200" y="6248"/>
              <a:ext cx="494" cy="3021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情侣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2048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游戏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41"/>
            <p:cNvSpPr>
              <a:spLocks noChangeArrowheads="1"/>
            </p:cNvSpPr>
            <p:nvPr/>
          </p:nvSpPr>
          <p:spPr bwMode="auto">
            <a:xfrm>
              <a:off x="4904" y="6248"/>
              <a:ext cx="497" cy="2677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爱情阶梯游戏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40"/>
            <p:cNvSpPr>
              <a:spLocks noChangeArrowheads="1"/>
            </p:cNvSpPr>
            <p:nvPr/>
          </p:nvSpPr>
          <p:spPr bwMode="auto">
            <a:xfrm>
              <a:off x="5535" y="6248"/>
              <a:ext cx="495" cy="2659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游戏进度管理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utoShape 39"/>
            <p:cNvSpPr>
              <a:spLocks noChangeArrowheads="1"/>
            </p:cNvSpPr>
            <p:nvPr/>
          </p:nvSpPr>
          <p:spPr bwMode="auto">
            <a:xfrm>
              <a:off x="6210" y="6248"/>
              <a:ext cx="495" cy="2659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健康</a:t>
              </a:r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状况推送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38"/>
            <p:cNvSpPr>
              <a:spLocks noChangeArrowheads="1"/>
            </p:cNvSpPr>
            <p:nvPr/>
          </p:nvSpPr>
          <p:spPr bwMode="auto">
            <a:xfrm>
              <a:off x="6795" y="6248"/>
              <a:ext cx="495" cy="2632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健康提醒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utoShape 37"/>
            <p:cNvSpPr>
              <a:spLocks noChangeArrowheads="1"/>
            </p:cNvSpPr>
            <p:nvPr/>
          </p:nvSpPr>
          <p:spPr bwMode="auto">
            <a:xfrm>
              <a:off x="7410" y="6263"/>
              <a:ext cx="495" cy="2482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健康管理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8055" y="6293"/>
              <a:ext cx="495" cy="2482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纪念日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35"/>
            <p:cNvSpPr>
              <a:spLocks noChangeArrowheads="1"/>
            </p:cNvSpPr>
            <p:nvPr/>
          </p:nvSpPr>
          <p:spPr bwMode="auto">
            <a:xfrm>
              <a:off x="8730" y="6293"/>
              <a:ext cx="495" cy="2482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情侣互动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34"/>
            <p:cNvSpPr>
              <a:spLocks noChangeArrowheads="1"/>
            </p:cNvSpPr>
            <p:nvPr/>
          </p:nvSpPr>
          <p:spPr bwMode="auto">
            <a:xfrm>
              <a:off x="9420" y="6308"/>
              <a:ext cx="495" cy="2482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聊天功能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33"/>
            <p:cNvSpPr>
              <a:spLocks noChangeArrowheads="1"/>
            </p:cNvSpPr>
            <p:nvPr/>
          </p:nvSpPr>
          <p:spPr bwMode="auto">
            <a:xfrm>
              <a:off x="10080" y="6308"/>
              <a:ext cx="495" cy="2961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动态的发布与浏览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32"/>
            <p:cNvSpPr>
              <a:spLocks noChangeShapeType="1"/>
            </p:cNvSpPr>
            <p:nvPr/>
          </p:nvSpPr>
          <p:spPr bwMode="auto">
            <a:xfrm>
              <a:off x="6994" y="2445"/>
              <a:ext cx="1" cy="36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31"/>
            <p:cNvSpPr>
              <a:spLocks noChangeShapeType="1"/>
            </p:cNvSpPr>
            <p:nvPr/>
          </p:nvSpPr>
          <p:spPr bwMode="auto">
            <a:xfrm>
              <a:off x="2924" y="2795"/>
              <a:ext cx="7336" cy="40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utoShape 30"/>
            <p:cNvSpPr>
              <a:spLocks noChangeShapeType="1"/>
            </p:cNvSpPr>
            <p:nvPr/>
          </p:nvSpPr>
          <p:spPr bwMode="auto">
            <a:xfrm>
              <a:off x="2924" y="2760"/>
              <a:ext cx="1" cy="36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29"/>
            <p:cNvSpPr>
              <a:spLocks noChangeShapeType="1"/>
            </p:cNvSpPr>
            <p:nvPr/>
          </p:nvSpPr>
          <p:spPr bwMode="auto">
            <a:xfrm>
              <a:off x="4832" y="2795"/>
              <a:ext cx="1" cy="36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AutoShape 26"/>
            <p:cNvSpPr>
              <a:spLocks noChangeShapeType="1"/>
            </p:cNvSpPr>
            <p:nvPr/>
          </p:nvSpPr>
          <p:spPr bwMode="auto">
            <a:xfrm>
              <a:off x="10290" y="2835"/>
              <a:ext cx="1" cy="36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25"/>
            <p:cNvSpPr>
              <a:spLocks noChangeShapeType="1"/>
            </p:cNvSpPr>
            <p:nvPr/>
          </p:nvSpPr>
          <p:spPr bwMode="auto">
            <a:xfrm>
              <a:off x="2903" y="5235"/>
              <a:ext cx="1" cy="36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24"/>
            <p:cNvSpPr>
              <a:spLocks noChangeShapeType="1"/>
            </p:cNvSpPr>
            <p:nvPr/>
          </p:nvSpPr>
          <p:spPr bwMode="auto">
            <a:xfrm>
              <a:off x="4833" y="5308"/>
              <a:ext cx="1" cy="292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23"/>
            <p:cNvSpPr>
              <a:spLocks noChangeShapeType="1"/>
            </p:cNvSpPr>
            <p:nvPr/>
          </p:nvSpPr>
          <p:spPr bwMode="auto">
            <a:xfrm>
              <a:off x="7027" y="5248"/>
              <a:ext cx="1" cy="36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22"/>
            <p:cNvSpPr>
              <a:spLocks noChangeShapeType="1"/>
            </p:cNvSpPr>
            <p:nvPr/>
          </p:nvSpPr>
          <p:spPr bwMode="auto">
            <a:xfrm>
              <a:off x="8633" y="5278"/>
              <a:ext cx="1" cy="36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21"/>
            <p:cNvSpPr>
              <a:spLocks noChangeShapeType="1"/>
            </p:cNvSpPr>
            <p:nvPr/>
          </p:nvSpPr>
          <p:spPr bwMode="auto">
            <a:xfrm>
              <a:off x="10313" y="5278"/>
              <a:ext cx="1" cy="36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20"/>
            <p:cNvSpPr>
              <a:spLocks noChangeShapeType="1"/>
            </p:cNvSpPr>
            <p:nvPr/>
          </p:nvSpPr>
          <p:spPr bwMode="auto">
            <a:xfrm>
              <a:off x="2610" y="5613"/>
              <a:ext cx="660" cy="1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AutoShape 19"/>
            <p:cNvSpPr>
              <a:spLocks noChangeShapeType="1"/>
            </p:cNvSpPr>
            <p:nvPr/>
          </p:nvSpPr>
          <p:spPr bwMode="auto">
            <a:xfrm>
              <a:off x="2617" y="5598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AutoShape 18"/>
            <p:cNvSpPr>
              <a:spLocks noChangeShapeType="1"/>
            </p:cNvSpPr>
            <p:nvPr/>
          </p:nvSpPr>
          <p:spPr bwMode="auto">
            <a:xfrm>
              <a:off x="3270" y="5628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AutoShape 17"/>
            <p:cNvSpPr>
              <a:spLocks noChangeShapeType="1"/>
            </p:cNvSpPr>
            <p:nvPr/>
          </p:nvSpPr>
          <p:spPr bwMode="auto">
            <a:xfrm>
              <a:off x="3849" y="5628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AutoShape 16"/>
            <p:cNvSpPr>
              <a:spLocks noChangeShapeType="1"/>
            </p:cNvSpPr>
            <p:nvPr/>
          </p:nvSpPr>
          <p:spPr bwMode="auto">
            <a:xfrm>
              <a:off x="4440" y="5613"/>
              <a:ext cx="7" cy="60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AutoShape 15"/>
            <p:cNvSpPr>
              <a:spLocks noChangeShapeType="1"/>
            </p:cNvSpPr>
            <p:nvPr/>
          </p:nvSpPr>
          <p:spPr bwMode="auto">
            <a:xfrm>
              <a:off x="3850" y="5628"/>
              <a:ext cx="2015" cy="2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AutoShape 14"/>
            <p:cNvSpPr>
              <a:spLocks noChangeShapeType="1"/>
            </p:cNvSpPr>
            <p:nvPr/>
          </p:nvSpPr>
          <p:spPr bwMode="auto">
            <a:xfrm>
              <a:off x="5100" y="5643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13"/>
            <p:cNvSpPr>
              <a:spLocks noChangeShapeType="1"/>
            </p:cNvSpPr>
            <p:nvPr/>
          </p:nvSpPr>
          <p:spPr bwMode="auto">
            <a:xfrm>
              <a:off x="5864" y="5643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AutoShape 12"/>
            <p:cNvSpPr>
              <a:spLocks noChangeShapeType="1"/>
            </p:cNvSpPr>
            <p:nvPr/>
          </p:nvSpPr>
          <p:spPr bwMode="auto">
            <a:xfrm>
              <a:off x="6435" y="5630"/>
              <a:ext cx="1275" cy="0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AutoShape 11"/>
            <p:cNvSpPr>
              <a:spLocks noChangeShapeType="1"/>
            </p:cNvSpPr>
            <p:nvPr/>
          </p:nvSpPr>
          <p:spPr bwMode="auto">
            <a:xfrm>
              <a:off x="6428" y="5643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AutoShape 10"/>
            <p:cNvSpPr>
              <a:spLocks noChangeShapeType="1"/>
            </p:cNvSpPr>
            <p:nvPr/>
          </p:nvSpPr>
          <p:spPr bwMode="auto">
            <a:xfrm>
              <a:off x="7035" y="5643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AutoShape 9"/>
            <p:cNvSpPr>
              <a:spLocks noChangeShapeType="1"/>
            </p:cNvSpPr>
            <p:nvPr/>
          </p:nvSpPr>
          <p:spPr bwMode="auto">
            <a:xfrm>
              <a:off x="7703" y="5628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AutoShape 8"/>
            <p:cNvSpPr>
              <a:spLocks noChangeShapeType="1"/>
            </p:cNvSpPr>
            <p:nvPr/>
          </p:nvSpPr>
          <p:spPr bwMode="auto">
            <a:xfrm flipV="1">
              <a:off x="8295" y="5658"/>
              <a:ext cx="654" cy="4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AutoShape 7"/>
            <p:cNvSpPr>
              <a:spLocks noChangeShapeType="1"/>
            </p:cNvSpPr>
            <p:nvPr/>
          </p:nvSpPr>
          <p:spPr bwMode="auto">
            <a:xfrm>
              <a:off x="8294" y="5643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AutoShape 6"/>
            <p:cNvSpPr>
              <a:spLocks noChangeShapeType="1"/>
            </p:cNvSpPr>
            <p:nvPr/>
          </p:nvSpPr>
          <p:spPr bwMode="auto">
            <a:xfrm>
              <a:off x="8984" y="5673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AutoShape 5"/>
            <p:cNvSpPr>
              <a:spLocks noChangeShapeType="1"/>
            </p:cNvSpPr>
            <p:nvPr/>
          </p:nvSpPr>
          <p:spPr bwMode="auto">
            <a:xfrm>
              <a:off x="9666" y="5279"/>
              <a:ext cx="2" cy="999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AutoShape 4"/>
            <p:cNvSpPr>
              <a:spLocks noChangeShapeType="1"/>
            </p:cNvSpPr>
            <p:nvPr/>
          </p:nvSpPr>
          <p:spPr bwMode="auto">
            <a:xfrm>
              <a:off x="10314" y="5658"/>
              <a:ext cx="1" cy="57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AutoShape 3"/>
            <p:cNvSpPr>
              <a:spLocks noChangeArrowheads="1"/>
            </p:cNvSpPr>
            <p:nvPr/>
          </p:nvSpPr>
          <p:spPr bwMode="auto">
            <a:xfrm>
              <a:off x="9418" y="3119"/>
              <a:ext cx="495" cy="2130"/>
            </a:xfrm>
            <a:prstGeom prst="roundRect">
              <a:avLst>
                <a:gd name="adj" fmla="val 16667"/>
              </a:avLst>
            </a:prstGeom>
            <a:solidFill>
              <a:srgbClr val="EB366F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1F4D7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聊天模块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AutoShape 2"/>
            <p:cNvSpPr>
              <a:spLocks noChangeShapeType="1"/>
            </p:cNvSpPr>
            <p:nvPr/>
          </p:nvSpPr>
          <p:spPr bwMode="auto">
            <a:xfrm>
              <a:off x="9664" y="2842"/>
              <a:ext cx="1" cy="36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AutoShape 30"/>
          <p:cNvSpPr>
            <a:spLocks noChangeShapeType="1"/>
          </p:cNvSpPr>
          <p:nvPr/>
        </p:nvSpPr>
        <p:spPr bwMode="auto">
          <a:xfrm>
            <a:off x="6515370" y="1940271"/>
            <a:ext cx="846" cy="264593"/>
          </a:xfrm>
          <a:prstGeom prst="straightConnector1">
            <a:avLst/>
          </a:prstGeom>
          <a:noFill/>
          <a:ln w="15875">
            <a:solidFill>
              <a:srgbClr val="739CC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AutoShape 29"/>
          <p:cNvSpPr>
            <a:spLocks noChangeShapeType="1"/>
          </p:cNvSpPr>
          <p:nvPr/>
        </p:nvSpPr>
        <p:spPr bwMode="auto">
          <a:xfrm>
            <a:off x="5147218" y="1868263"/>
            <a:ext cx="846" cy="264593"/>
          </a:xfrm>
          <a:prstGeom prst="straightConnector1">
            <a:avLst/>
          </a:prstGeom>
          <a:noFill/>
          <a:ln w="15875">
            <a:solidFill>
              <a:srgbClr val="739CC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1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6"/>
          <p:cNvSpPr>
            <a:spLocks noChangeArrowheads="1"/>
          </p:cNvSpPr>
          <p:nvPr/>
        </p:nvSpPr>
        <p:spPr bwMode="auto">
          <a:xfrm>
            <a:off x="879475" y="64293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亮点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0" descr="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62"/>
          <a:stretch/>
        </p:blipFill>
        <p:spPr bwMode="auto">
          <a:xfrm>
            <a:off x="229646" y="2071197"/>
            <a:ext cx="252028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0" descr="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62"/>
          <a:stretch/>
        </p:blipFill>
        <p:spPr bwMode="auto">
          <a:xfrm>
            <a:off x="3209422" y="2071198"/>
            <a:ext cx="252028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1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10" y="2060848"/>
            <a:ext cx="2722562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979718" y="3537531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界面亮点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7898" y="3469675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+</a:t>
            </a:r>
            <a:endParaRPr lang="zh-CN" altLang="en-US" sz="36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89361" y="346967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+</a:t>
            </a:r>
            <a:endParaRPr lang="zh-CN" altLang="en-US" sz="36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2" name="矩形 12"/>
          <p:cNvSpPr>
            <a:spLocks noChangeArrowheads="1"/>
          </p:cNvSpPr>
          <p:nvPr/>
        </p:nvSpPr>
        <p:spPr bwMode="auto">
          <a:xfrm>
            <a:off x="6965574" y="352755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</a:p>
        </p:txBody>
      </p: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3931242" y="3537531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业务亮点</a:t>
            </a:r>
          </a:p>
        </p:txBody>
      </p:sp>
    </p:spTree>
    <p:extLst>
      <p:ext uri="{BB962C8B-B14F-4D97-AF65-F5344CB8AC3E}">
        <p14:creationId xmlns:p14="http://schemas.microsoft.com/office/powerpoint/2010/main" val="24679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6"/>
          <p:cNvSpPr>
            <a:spLocks noChangeArrowheads="1"/>
          </p:cNvSpPr>
          <p:nvPr/>
        </p:nvSpPr>
        <p:spPr bwMode="auto">
          <a:xfrm>
            <a:off x="879475" y="64293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界面亮点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5" name="矩形 12"/>
          <p:cNvSpPr>
            <a:spLocks noChangeArrowheads="1"/>
          </p:cNvSpPr>
          <p:nvPr/>
        </p:nvSpPr>
        <p:spPr bwMode="auto">
          <a:xfrm>
            <a:off x="1006690" y="1846565"/>
            <a:ext cx="14937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1.LOGO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8" name="矩形 12"/>
          <p:cNvSpPr>
            <a:spLocks noChangeArrowheads="1"/>
          </p:cNvSpPr>
          <p:nvPr/>
        </p:nvSpPr>
        <p:spPr bwMode="auto">
          <a:xfrm>
            <a:off x="3203848" y="4831570"/>
            <a:ext cx="2623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you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are my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power 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36912"/>
            <a:ext cx="2161357" cy="2152746"/>
          </a:xfrm>
          <a:prstGeom prst="rect">
            <a:avLst/>
          </a:prstGeom>
        </p:spPr>
      </p:pic>
      <p:sp>
        <p:nvSpPr>
          <p:cNvPr id="18" name="矩形 12"/>
          <p:cNvSpPr>
            <a:spLocks noChangeArrowheads="1"/>
          </p:cNvSpPr>
          <p:nvPr/>
        </p:nvSpPr>
        <p:spPr bwMode="auto">
          <a:xfrm>
            <a:off x="2110022" y="5733256"/>
            <a:ext cx="4811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倒置的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Clover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、开机键的样式、符合应用主题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6"/>
          <p:cNvSpPr>
            <a:spLocks noChangeArrowheads="1"/>
          </p:cNvSpPr>
          <p:nvPr/>
        </p:nvSpPr>
        <p:spPr bwMode="auto">
          <a:xfrm>
            <a:off x="879475" y="64293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界面亮点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2"/>
          <p:cNvSpPr>
            <a:spLocks noChangeArrowheads="1"/>
          </p:cNvSpPr>
          <p:nvPr/>
        </p:nvSpPr>
        <p:spPr bwMode="auto">
          <a:xfrm>
            <a:off x="879475" y="1829560"/>
            <a:ext cx="2521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简约统一的设计风格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879475" y="6093296"/>
            <a:ext cx="549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以粉色为主题，凸显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甜蜜浪漫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氛围，符合应用主题。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5" y="2362538"/>
            <a:ext cx="1969379" cy="3501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19" y="2349124"/>
            <a:ext cx="1995485" cy="3547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69" y="2328463"/>
            <a:ext cx="2007107" cy="3568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607</Words>
  <Application>Microsoft Office PowerPoint</Application>
  <PresentationFormat>全屏显示(4:3)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华文彩云</vt:lpstr>
      <vt:lpstr>宋体</vt:lpstr>
      <vt:lpstr>微软雅黑</vt:lpstr>
      <vt:lpstr>Arial</vt:lpstr>
      <vt:lpstr>Berlin Sans FB</vt:lpstr>
      <vt:lpstr>Calibri</vt:lpstr>
      <vt:lpstr>Times New Roman</vt:lpstr>
      <vt:lpstr>Vladimir Script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YUSHAN HOU</cp:lastModifiedBy>
  <cp:revision>321</cp:revision>
  <dcterms:created xsi:type="dcterms:W3CDTF">2013-10-30T09:04:50Z</dcterms:created>
  <dcterms:modified xsi:type="dcterms:W3CDTF">2015-07-09T17:51:00Z</dcterms:modified>
</cp:coreProperties>
</file>