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93350"/>
  <p:notesSz cx="18288000" cy="10293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90938"/>
            <a:ext cx="15544800" cy="2161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4276"/>
            <a:ext cx="12801600" cy="2573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7470"/>
            <a:ext cx="7955280" cy="67936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7470"/>
            <a:ext cx="7955280" cy="67936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734"/>
            <a:ext cx="16459200" cy="16469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7470"/>
            <a:ext cx="16459200" cy="67936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72816"/>
            <a:ext cx="5852160" cy="514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72816"/>
            <a:ext cx="4206240" cy="514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72816"/>
            <a:ext cx="4206240" cy="514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75808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75808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75808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75808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75808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75808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2100071"/>
            <a:ext cx="8339328" cy="5562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89592" y="1947671"/>
            <a:ext cx="7912608" cy="5715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01800" y="8122918"/>
            <a:ext cx="3691127" cy="2170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75808" cy="10286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2024-10-16T10:15:43Z</dcterms:created>
  <dcterms:modified xsi:type="dcterms:W3CDTF">2024-10-16T10:15:43Z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2024-10-16T00:00:00Z</vt:filetime>
  </property>
</Properties>
</file>