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72" r:id="rId8"/>
    <p:sldId id="276" r:id="rId9"/>
    <p:sldId id="274" r:id="rId10"/>
    <p:sldId id="265" r:id="rId11"/>
    <p:sldId id="277" r:id="rId12"/>
    <p:sldId id="270" r:id="rId13"/>
    <p:sldId id="271" r:id="rId14"/>
    <p:sldId id="266" r:id="rId15"/>
    <p:sldId id="273" r:id="rId16"/>
    <p:sldId id="275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ADD4"/>
    <a:srgbClr val="DA98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810000"/>
            <a:ext cx="7467600" cy="147002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Department of  CSE</a:t>
            </a:r>
          </a:p>
        </p:txBody>
      </p:sp>
      <p:pic>
        <p:nvPicPr>
          <p:cNvPr id="1026" name="Picture 2" descr="JIS College of Engineering, Kolkata: Courses, Fees, Placements, Ranking,  Admission 20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7764"/>
            <a:ext cx="1047750" cy="102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IS Group | Best Private University in Kolkata | Best Engineering College  in West Beng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464" y="110837"/>
            <a:ext cx="1352536" cy="1309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MOE's Innovation Cell- GOI on Twitter: &quot;MIC has released Institution's  Innovation Council LOGO. Explanation of IIC LOGO: https://t.co/2tcQNztt4A… &quot;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4" t="17903" r="8752" b="24451"/>
          <a:stretch/>
        </p:blipFill>
        <p:spPr bwMode="auto">
          <a:xfrm>
            <a:off x="3200400" y="110837"/>
            <a:ext cx="2895600" cy="1256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04800" y="2114098"/>
            <a:ext cx="86868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Title of the Project:</a:t>
            </a:r>
          </a:p>
          <a:p>
            <a:endParaRPr lang="en-US" sz="2400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000" dirty="0"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Statistical Analysis and Distribution of Exam Result </a:t>
            </a:r>
          </a:p>
        </p:txBody>
      </p:sp>
    </p:spTree>
    <p:extLst>
      <p:ext uri="{BB962C8B-B14F-4D97-AF65-F5344CB8AC3E}">
        <p14:creationId xmlns:p14="http://schemas.microsoft.com/office/powerpoint/2010/main" val="4234282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IS College of Engineering, Kolkata: Courses, Fees, Placements, Ranking,  Admission 20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7764"/>
            <a:ext cx="1047750" cy="102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IS Group | Best Private University in Kolkata | Best Engineering College  in West Beng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464" y="110837"/>
            <a:ext cx="1352536" cy="1309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MOE's Innovation Cell- GOI on Twitter: &quot;MIC has released Institution's  Innovation Council LOGO. Explanation of IIC LOGO: https://t.co/2tcQNztt4A… &quot;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4" t="17903" r="8752" b="24451"/>
          <a:stretch/>
        </p:blipFill>
        <p:spPr bwMode="auto">
          <a:xfrm>
            <a:off x="3200400" y="110837"/>
            <a:ext cx="2895600" cy="1256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501004" y="1481880"/>
            <a:ext cx="8458200" cy="524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Block Diagram or Processes Flow Diagram or Circuit Diagram Related to Project : 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1A12A18-81E4-438A-97E5-379FE9787D7E}"/>
              </a:ext>
            </a:extLst>
          </p:cNvPr>
          <p:cNvSpPr/>
          <p:nvPr/>
        </p:nvSpPr>
        <p:spPr>
          <a:xfrm>
            <a:off x="3200400" y="3394373"/>
            <a:ext cx="2619375" cy="25243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1225B3F-581B-417F-8B80-FF62F6CA4821}"/>
              </a:ext>
            </a:extLst>
          </p:cNvPr>
          <p:cNvSpPr/>
          <p:nvPr/>
        </p:nvSpPr>
        <p:spPr>
          <a:xfrm>
            <a:off x="5043488" y="3546773"/>
            <a:ext cx="838200" cy="609600"/>
          </a:xfrm>
          <a:prstGeom prst="roundRect">
            <a:avLst/>
          </a:prstGeom>
          <a:solidFill>
            <a:srgbClr val="8CADD4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CC7B5D2-4744-4FB0-9384-E02750CA7739}"/>
              </a:ext>
            </a:extLst>
          </p:cNvPr>
          <p:cNvSpPr/>
          <p:nvPr/>
        </p:nvSpPr>
        <p:spPr>
          <a:xfrm>
            <a:off x="5106795" y="5061478"/>
            <a:ext cx="838200" cy="609600"/>
          </a:xfrm>
          <a:prstGeom prst="roundRect">
            <a:avLst/>
          </a:prstGeom>
          <a:solidFill>
            <a:srgbClr val="DA9896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F701028-AF28-4C8F-B2EA-32B5F4D7248F}"/>
              </a:ext>
            </a:extLst>
          </p:cNvPr>
          <p:cNvSpPr/>
          <p:nvPr/>
        </p:nvSpPr>
        <p:spPr>
          <a:xfrm>
            <a:off x="3200400" y="5103598"/>
            <a:ext cx="838200" cy="609600"/>
          </a:xfrm>
          <a:prstGeom prst="roundRect">
            <a:avLst/>
          </a:prstGeom>
          <a:solidFill>
            <a:srgbClr val="8CADD4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9C77107-0072-4F83-8432-C9E4EAD93C8B}"/>
              </a:ext>
            </a:extLst>
          </p:cNvPr>
          <p:cNvSpPr/>
          <p:nvPr/>
        </p:nvSpPr>
        <p:spPr>
          <a:xfrm>
            <a:off x="3200400" y="3546773"/>
            <a:ext cx="838200" cy="609600"/>
          </a:xfrm>
          <a:prstGeom prst="roundRect">
            <a:avLst/>
          </a:prstGeom>
          <a:solidFill>
            <a:srgbClr val="DA9896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3A9BB8FB-274C-492B-A704-87E5A263D0ED}"/>
              </a:ext>
            </a:extLst>
          </p:cNvPr>
          <p:cNvSpPr/>
          <p:nvPr/>
        </p:nvSpPr>
        <p:spPr>
          <a:xfrm rot="16200000">
            <a:off x="4395787" y="3299122"/>
            <a:ext cx="228600" cy="190501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B234D4F3-766D-47B8-A450-0AF5AFD5EC94}"/>
              </a:ext>
            </a:extLst>
          </p:cNvPr>
          <p:cNvSpPr/>
          <p:nvPr/>
        </p:nvSpPr>
        <p:spPr>
          <a:xfrm>
            <a:off x="5705475" y="4516120"/>
            <a:ext cx="228600" cy="190501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BF908079-B602-47C2-9077-8F3A928C7FAA}"/>
              </a:ext>
            </a:extLst>
          </p:cNvPr>
          <p:cNvSpPr/>
          <p:nvPr/>
        </p:nvSpPr>
        <p:spPr>
          <a:xfrm rot="11222060">
            <a:off x="3096904" y="4529400"/>
            <a:ext cx="228600" cy="190501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7E21ED7F-F761-404C-85BF-1DE7144A3962}"/>
              </a:ext>
            </a:extLst>
          </p:cNvPr>
          <p:cNvSpPr/>
          <p:nvPr/>
        </p:nvSpPr>
        <p:spPr>
          <a:xfrm rot="5400000">
            <a:off x="4491037" y="5823477"/>
            <a:ext cx="228600" cy="190501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7701D9F-6598-45F4-B988-F5AF4AA0E23C}"/>
              </a:ext>
            </a:extLst>
          </p:cNvPr>
          <p:cNvCxnSpPr/>
          <p:nvPr/>
        </p:nvCxnSpPr>
        <p:spPr>
          <a:xfrm>
            <a:off x="152400" y="4596658"/>
            <a:ext cx="2819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3572268-9577-4196-B8BE-CD8194438C0E}"/>
              </a:ext>
            </a:extLst>
          </p:cNvPr>
          <p:cNvCxnSpPr/>
          <p:nvPr/>
        </p:nvCxnSpPr>
        <p:spPr>
          <a:xfrm>
            <a:off x="6139804" y="4656550"/>
            <a:ext cx="2819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7336037-B348-4C06-A371-E5C11523794A}"/>
              </a:ext>
            </a:extLst>
          </p:cNvPr>
          <p:cNvSpPr txBox="1"/>
          <p:nvPr/>
        </p:nvSpPr>
        <p:spPr>
          <a:xfrm>
            <a:off x="6339285" y="2996805"/>
            <a:ext cx="25085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latin typeface="Cambria" panose="02040503050406030204" pitchFamily="18" charset="0"/>
                <a:ea typeface="Cambria" panose="02040503050406030204" pitchFamily="18" charset="0"/>
              </a:rPr>
              <a:t>STEP 1:</a:t>
            </a:r>
          </a:p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THINKING OF VARIOUS KIND OF OPERATIONS THAT CAN BE DONE ON THE FILE.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B393D1-58EE-4510-8963-7F938C5537C3}"/>
              </a:ext>
            </a:extLst>
          </p:cNvPr>
          <p:cNvSpPr txBox="1"/>
          <p:nvPr/>
        </p:nvSpPr>
        <p:spPr>
          <a:xfrm>
            <a:off x="351337" y="2996636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latin typeface="Cambria" panose="02040503050406030204" pitchFamily="18" charset="0"/>
                <a:ea typeface="Cambria" panose="02040503050406030204" pitchFamily="18" charset="0"/>
              </a:rPr>
              <a:t>STEP 2:</a:t>
            </a:r>
          </a:p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WRITING THE CODE TO PERFORM THE PARTICULAR TASK.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DA2815-E9EB-4B11-A8BA-1E7EB7D719FD}"/>
              </a:ext>
            </a:extLst>
          </p:cNvPr>
          <p:cNvSpPr txBox="1"/>
          <p:nvPr/>
        </p:nvSpPr>
        <p:spPr>
          <a:xfrm>
            <a:off x="351337" y="482918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latin typeface="Cambria" panose="02040503050406030204" pitchFamily="18" charset="0"/>
                <a:ea typeface="Cambria" panose="02040503050406030204" pitchFamily="18" charset="0"/>
              </a:rPr>
              <a:t>STEP 3:</a:t>
            </a:r>
          </a:p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VERIFYING THE CODE USING DUMMY FILES.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90F221D-276E-46B2-9B1B-85A9FFEAB986}"/>
              </a:ext>
            </a:extLst>
          </p:cNvPr>
          <p:cNvSpPr txBox="1"/>
          <p:nvPr/>
        </p:nvSpPr>
        <p:spPr>
          <a:xfrm>
            <a:off x="6374345" y="4763790"/>
            <a:ext cx="243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latin typeface="Cambria" panose="02040503050406030204" pitchFamily="18" charset="0"/>
                <a:ea typeface="Cambria" panose="02040503050406030204" pitchFamily="18" charset="0"/>
              </a:rPr>
              <a:t>STEP 4:</a:t>
            </a:r>
          </a:p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IMPLEMENTING THE TASK IN THE GUI SO THAT THE USER CAN USE IT.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F2B806-82A5-4F0C-B683-A5120898EAD7}"/>
              </a:ext>
            </a:extLst>
          </p:cNvPr>
          <p:cNvSpPr txBox="1"/>
          <p:nvPr/>
        </p:nvSpPr>
        <p:spPr>
          <a:xfrm>
            <a:off x="555986" y="2228921"/>
            <a:ext cx="8418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PROCESS OF MAKING AN APPLICATION WITH SOME FUNCTIONALITIES</a:t>
            </a:r>
          </a:p>
        </p:txBody>
      </p:sp>
    </p:spTree>
    <p:extLst>
      <p:ext uri="{BB962C8B-B14F-4D97-AF65-F5344CB8AC3E}">
        <p14:creationId xmlns:p14="http://schemas.microsoft.com/office/powerpoint/2010/main" val="889595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1F4BBC9-ED8D-4DBE-898A-CDB3DCC7F485}"/>
              </a:ext>
            </a:extLst>
          </p:cNvPr>
          <p:cNvSpPr/>
          <p:nvPr/>
        </p:nvSpPr>
        <p:spPr>
          <a:xfrm>
            <a:off x="1752600" y="1143000"/>
            <a:ext cx="2438400" cy="15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FINAL APPLICATION WITH THE DIFFERENT FUNCTIONATIES 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4D309622-E8D7-415C-8E53-4F3F2920E80D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4191000" y="1905000"/>
            <a:ext cx="1676400" cy="18288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1207CE1-0116-4825-B2CD-10AF0B0760AF}"/>
              </a:ext>
            </a:extLst>
          </p:cNvPr>
          <p:cNvSpPr/>
          <p:nvPr/>
        </p:nvSpPr>
        <p:spPr>
          <a:xfrm>
            <a:off x="5334000" y="3733800"/>
            <a:ext cx="2590800" cy="182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USER USING THE APPLICATION FOR VARIOUS KINDS OF ANALYSIS</a:t>
            </a:r>
          </a:p>
        </p:txBody>
      </p:sp>
    </p:spTree>
    <p:extLst>
      <p:ext uri="{BB962C8B-B14F-4D97-AF65-F5344CB8AC3E}">
        <p14:creationId xmlns:p14="http://schemas.microsoft.com/office/powerpoint/2010/main" val="1841799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IS College of Engineering, Kolkata: Courses, Fees, Placements, Ranking,  Admission 20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7764"/>
            <a:ext cx="1047750" cy="102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IS Group | Best Private University in Kolkata | Best Engineering College  in West Beng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464" y="110837"/>
            <a:ext cx="1352536" cy="1309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MOE's Innovation Cell- GOI on Twitter: &quot;MIC has released Institution's  Innovation Council LOGO. Explanation of IIC LOGO: https://t.co/2tcQNztt4A… &quot;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4" t="17903" r="8752" b="24451"/>
          <a:stretch/>
        </p:blipFill>
        <p:spPr bwMode="auto">
          <a:xfrm>
            <a:off x="3200400" y="110837"/>
            <a:ext cx="2895600" cy="1256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566734" y="1144047"/>
            <a:ext cx="8010532" cy="3884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Any Relevant Product/System Reported till Date :</a:t>
            </a:r>
          </a:p>
          <a:p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NOT KNOWN TO ME. </a:t>
            </a:r>
          </a:p>
        </p:txBody>
      </p:sp>
    </p:spTree>
    <p:extLst>
      <p:ext uri="{BB962C8B-B14F-4D97-AF65-F5344CB8AC3E}">
        <p14:creationId xmlns:p14="http://schemas.microsoft.com/office/powerpoint/2010/main" val="818375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IS College of Engineering, Kolkata: Courses, Fees, Placements, Ranking,  Admission 20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7764"/>
            <a:ext cx="1047750" cy="102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IS Group | Best Private University in Kolkata | Best Engineering College  in West Beng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464" y="110837"/>
            <a:ext cx="1352536" cy="1309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MOE's Innovation Cell- GOI on Twitter: &quot;MIC has released Institution's  Innovation Council LOGO. Explanation of IIC LOGO: https://t.co/2tcQNztt4A… &quot;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4" t="17903" r="8752" b="24451"/>
          <a:stretch/>
        </p:blipFill>
        <p:spPr bwMode="auto">
          <a:xfrm>
            <a:off x="3200400" y="110837"/>
            <a:ext cx="2895600" cy="1256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-274486" y="1115601"/>
            <a:ext cx="8010532" cy="1085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Price Involved in Developing a Single Unit :  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949607"/>
              </p:ext>
            </p:extLst>
          </p:nvPr>
        </p:nvGraphicFramePr>
        <p:xfrm>
          <a:off x="457200" y="2057400"/>
          <a:ext cx="8229600" cy="305308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SL.No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Items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Quantity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Rs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Justification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Total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8375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IS College of Engineering, Kolkata: Courses, Fees, Placements, Ranking,  Admission 20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7764"/>
            <a:ext cx="1047750" cy="102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IS Group | Best Private University in Kolkata | Best Engineering College  in West Beng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464" y="110837"/>
            <a:ext cx="1352536" cy="1309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MOE's Innovation Cell- GOI on Twitter: &quot;MIC has released Institution's  Innovation Council LOGO. Explanation of IIC LOGO: https://t.co/2tcQNztt4A… &quot;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4" t="17903" r="8752" b="24451"/>
          <a:stretch/>
        </p:blipFill>
        <p:spPr bwMode="auto">
          <a:xfrm>
            <a:off x="3200400" y="110837"/>
            <a:ext cx="2895600" cy="1256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81000" y="1141702"/>
            <a:ext cx="4572000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r>
              <a:rPr lang="en-US" dirty="0"/>
              <a:t> </a:t>
            </a:r>
            <a:r>
              <a:rPr lang="en-US" sz="2800" b="1" dirty="0">
                <a:latin typeface="Times New Roman" pitchFamily="18" charset="0"/>
                <a:ea typeface="+mj-ea"/>
                <a:cs typeface="Times New Roman" pitchFamily="18" charset="0"/>
              </a:rPr>
              <a:t>Outcome of the Project </a:t>
            </a:r>
          </a:p>
        </p:txBody>
      </p:sp>
    </p:spTree>
    <p:extLst>
      <p:ext uri="{BB962C8B-B14F-4D97-AF65-F5344CB8AC3E}">
        <p14:creationId xmlns:p14="http://schemas.microsoft.com/office/powerpoint/2010/main" val="889595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IS College of Engineering, Kolkata: Courses, Fees, Placements, Ranking,  Admission 20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7764"/>
            <a:ext cx="1047750" cy="102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IS Group | Best Private University in Kolkata | Best Engineering College  in West Beng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464" y="110837"/>
            <a:ext cx="1352536" cy="1309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MOE's Innovation Cell- GOI on Twitter: &quot;MIC has released Institution's  Innovation Council LOGO. Explanation of IIC LOGO: https://t.co/2tcQNztt4A… &quot;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4" t="17903" r="8752" b="24451"/>
          <a:stretch/>
        </p:blipFill>
        <p:spPr bwMode="auto">
          <a:xfrm>
            <a:off x="3200400" y="110837"/>
            <a:ext cx="2895600" cy="1256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81000" y="1141702"/>
            <a:ext cx="822960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2800" b="1" dirty="0">
                <a:latin typeface="Times New Roman" pitchFamily="18" charset="0"/>
                <a:ea typeface="+mj-ea"/>
                <a:cs typeface="Times New Roman" pitchFamily="18" charset="0"/>
              </a:rPr>
              <a:t>Feasibility of Project in terms of prototype, product Development and Business application. </a:t>
            </a:r>
          </a:p>
        </p:txBody>
      </p:sp>
    </p:spTree>
    <p:extLst>
      <p:ext uri="{BB962C8B-B14F-4D97-AF65-F5344CB8AC3E}">
        <p14:creationId xmlns:p14="http://schemas.microsoft.com/office/powerpoint/2010/main" val="87085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IS College of Engineering, Kolkata: Courses, Fees, Placements, Ranking,  Admission 20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7764"/>
            <a:ext cx="1047750" cy="102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IS Group | Best Private University in Kolkata | Best Engineering College  in West Beng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464" y="110837"/>
            <a:ext cx="1352536" cy="1309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MOE's Innovation Cell- GOI on Twitter: &quot;MIC has released Institution's  Innovation Council LOGO. Explanation of IIC LOGO: https://t.co/2tcQNztt4A… &quot;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4" t="17903" r="8752" b="24451"/>
          <a:stretch/>
        </p:blipFill>
        <p:spPr bwMode="auto">
          <a:xfrm>
            <a:off x="3200400" y="110837"/>
            <a:ext cx="2895600" cy="1256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81000" y="1141702"/>
            <a:ext cx="57150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2800" b="1" dirty="0">
                <a:latin typeface="Times New Roman" pitchFamily="18" charset="0"/>
                <a:ea typeface="+mj-ea"/>
                <a:cs typeface="Times New Roman" pitchFamily="18" charset="0"/>
              </a:rPr>
              <a:t>Anything other Information</a:t>
            </a:r>
          </a:p>
        </p:txBody>
      </p:sp>
    </p:spTree>
    <p:extLst>
      <p:ext uri="{BB962C8B-B14F-4D97-AF65-F5344CB8AC3E}">
        <p14:creationId xmlns:p14="http://schemas.microsoft.com/office/powerpoint/2010/main" val="3323518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2590800"/>
            <a:ext cx="5334000" cy="1470025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Thank You</a:t>
            </a:r>
          </a:p>
        </p:txBody>
      </p:sp>
      <p:pic>
        <p:nvPicPr>
          <p:cNvPr id="1026" name="Picture 2" descr="JIS College of Engineering, Kolkata: Courses, Fees, Placements, Ranking,  Admission 20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7764"/>
            <a:ext cx="1047750" cy="102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IS Group | Best Private University in Kolkata | Best Engineering College  in West Beng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464" y="110837"/>
            <a:ext cx="1352536" cy="1309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MOE's Innovation Cell- GOI on Twitter: &quot;MIC has released Institution's  Innovation Council LOGO. Explanation of IIC LOGO: https://t.co/2tcQNztt4A… &quot;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4" t="17903" r="8752" b="24451"/>
          <a:stretch/>
        </p:blipFill>
        <p:spPr bwMode="auto">
          <a:xfrm>
            <a:off x="3200400" y="110837"/>
            <a:ext cx="2895600" cy="1256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95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7613" y="1688344"/>
            <a:ext cx="4419600" cy="910936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Team Members &amp; Mentors</a:t>
            </a:r>
          </a:p>
        </p:txBody>
      </p:sp>
      <p:pic>
        <p:nvPicPr>
          <p:cNvPr id="1026" name="Picture 2" descr="JIS College of Engineering, Kolkata: Courses, Fees, Placements, Ranking,  Admission 20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7764"/>
            <a:ext cx="1047750" cy="102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IS Group | Best Private University in Kolkata | Best Engineering College  in West Beng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464" y="110837"/>
            <a:ext cx="1352536" cy="1309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MOE's Innovation Cell- GOI on Twitter: &quot;MIC has released Institution's  Innovation Council LOGO. Explanation of IIC LOGO: https://t.co/2tcQNztt4A… &quot;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4" t="17903" r="8752" b="24451"/>
          <a:stretch/>
        </p:blipFill>
        <p:spPr bwMode="auto">
          <a:xfrm>
            <a:off x="3200400" y="110837"/>
            <a:ext cx="2895600" cy="1256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5724967" y="5160836"/>
            <a:ext cx="2328223" cy="6061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Mr.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Apurba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 Paul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38202" y="2920045"/>
            <a:ext cx="3025899" cy="22673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1423554" y="5205440"/>
            <a:ext cx="2043546" cy="606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Raisa Ghosh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5DEC91-0453-46E4-B32B-36DFE9B0A4E3}"/>
              </a:ext>
            </a:extLst>
          </p:cNvPr>
          <p:cNvSpPr/>
          <p:nvPr/>
        </p:nvSpPr>
        <p:spPr>
          <a:xfrm>
            <a:off x="5279900" y="2920045"/>
            <a:ext cx="3025899" cy="22673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282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IS College of Engineering, Kolkata: Courses, Fees, Placements, Ranking,  Admission 20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7764"/>
            <a:ext cx="1047750" cy="102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IS Group | Best Private University in Kolkata | Best Engineering College  in West Beng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464" y="110837"/>
            <a:ext cx="1352536" cy="1309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MOE's Innovation Cell- GOI on Twitter: &quot;MIC has released Institution's  Innovation Council LOGO. Explanation of IIC LOGO: https://t.co/2tcQNztt4A… &quot;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4" t="17903" r="8752" b="24451"/>
          <a:stretch/>
        </p:blipFill>
        <p:spPr bwMode="auto">
          <a:xfrm>
            <a:off x="3200400" y="110837"/>
            <a:ext cx="2895600" cy="1256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167732"/>
              </p:ext>
            </p:extLst>
          </p:nvPr>
        </p:nvGraphicFramePr>
        <p:xfrm>
          <a:off x="114300" y="2773273"/>
          <a:ext cx="8915399" cy="199139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84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7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28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192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471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Sl. No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Name of the Students /Innovator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University Roll No.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College ID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Mobile Number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Mail Id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033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RAISA GHOSH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a:t>201230100110105 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a:t>JIS/2020/0297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a:t>8335976287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raisaghoshbuisness@gmail.com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2857500" y="1614958"/>
            <a:ext cx="3429000" cy="910936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Team Contact: </a:t>
            </a:r>
          </a:p>
        </p:txBody>
      </p:sp>
    </p:spTree>
    <p:extLst>
      <p:ext uri="{BB962C8B-B14F-4D97-AF65-F5344CB8AC3E}">
        <p14:creationId xmlns:p14="http://schemas.microsoft.com/office/powerpoint/2010/main" val="4234282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4600" y="1556628"/>
            <a:ext cx="4495800" cy="100965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Problem Statement: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683" y="2757671"/>
            <a:ext cx="8229600" cy="2423930"/>
          </a:xfrm>
        </p:spPr>
        <p:txBody>
          <a:bodyPr>
            <a:normAutofit/>
          </a:bodyPr>
          <a:lstStyle/>
          <a:p>
            <a:r>
              <a:rPr lang="en-US" dirty="0"/>
              <a:t>Analysis and graphical distribution of the exam results manually takes a takes up a lot of time and is very prone to error.</a:t>
            </a:r>
          </a:p>
        </p:txBody>
      </p:sp>
      <p:pic>
        <p:nvPicPr>
          <p:cNvPr id="1026" name="Picture 2" descr="JIS College of Engineering, Kolkata: Courses, Fees, Placements, Ranking,  Admission 20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7764"/>
            <a:ext cx="1047750" cy="102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IS Group | Best Private University in Kolkata | Best Engineering College  in West Beng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464" y="110837"/>
            <a:ext cx="1352536" cy="1309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MOE's Innovation Cell- GOI on Twitter: &quot;MIC has released Institution's  Innovation Council LOGO. Explanation of IIC LOGO: https://t.co/2tcQNztt4A… &quot;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4" t="17903" r="8752" b="24451"/>
          <a:stretch/>
        </p:blipFill>
        <p:spPr bwMode="auto">
          <a:xfrm>
            <a:off x="3200400" y="110837"/>
            <a:ext cx="2895600" cy="1256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4282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5300" y="1260115"/>
            <a:ext cx="8153400" cy="2971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Idea towards Problem Solution:</a:t>
            </a:r>
            <a:br>
              <a:rPr lang="en-US" sz="36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/>
              <a:t>If we could make something that automatically does the searching and analysis in the backend and just gives the required result</a:t>
            </a:r>
            <a:br>
              <a:rPr lang="en-US" sz="2200" dirty="0"/>
            </a:br>
            <a:r>
              <a:rPr lang="en-US" sz="2200" dirty="0"/>
              <a:t>to the user when the user inputs the file/files to be analyzed, the process will not only be cost effective but also the accuracy rate will be close to 100%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pic>
        <p:nvPicPr>
          <p:cNvPr id="1026" name="Picture 2" descr="JIS College of Engineering, Kolkata: Courses, Fees, Placements, Ranking,  Admission 20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7764"/>
            <a:ext cx="1047750" cy="102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IS Group | Best Private University in Kolkata | Best Engineering College  in West Beng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464" y="110837"/>
            <a:ext cx="1352536" cy="1309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MOE's Innovation Cell- GOI on Twitter: &quot;MIC has released Institution's  Innovation Council LOGO. Explanation of IIC LOGO: https://t.co/2tcQNztt4A… &quot;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4" t="17903" r="8752" b="24451"/>
          <a:stretch/>
        </p:blipFill>
        <p:spPr bwMode="auto">
          <a:xfrm>
            <a:off x="3200400" y="110837"/>
            <a:ext cx="2895600" cy="1256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62000" y="4199090"/>
            <a:ext cx="7886700" cy="259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Novelty of Idea: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product if implemented on a large scale with a lot of functionalities can make the job of data analysis which takes days, something that can be done in a matter of seconds.</a:t>
            </a:r>
          </a:p>
          <a:p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595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IS College of Engineering, Kolkata: Courses, Fees, Placements, Ranking,  Admission 20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7764"/>
            <a:ext cx="1047750" cy="102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IS Group | Best Private University in Kolkata | Best Engineering College  in West Beng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464" y="110837"/>
            <a:ext cx="1352536" cy="1309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MOE's Innovation Cell- GOI on Twitter: &quot;MIC has released Institution's  Innovation Council LOGO. Explanation of IIC LOGO: https://t.co/2tcQNztt4A… &quot;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4" t="17903" r="8752" b="24451"/>
          <a:stretch/>
        </p:blipFill>
        <p:spPr bwMode="auto">
          <a:xfrm>
            <a:off x="3200400" y="110837"/>
            <a:ext cx="2895600" cy="1256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52400" y="1981200"/>
            <a:ext cx="8991600" cy="4077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Project Abstract:</a:t>
            </a:r>
          </a:p>
          <a:p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Result monitoring system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Performance Statistics for the last 5 or 10 years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Comparison of the performance of different year batches(subject-wise,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gpa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 wise etc.)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Checking the total number of regular, lateral, backlog students appearing for an exam</a:t>
            </a:r>
          </a:p>
        </p:txBody>
      </p:sp>
    </p:spTree>
    <p:extLst>
      <p:ext uri="{BB962C8B-B14F-4D97-AF65-F5344CB8AC3E}">
        <p14:creationId xmlns:p14="http://schemas.microsoft.com/office/powerpoint/2010/main" val="889595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IS College of Engineering, Kolkata: Courses, Fees, Placements, Ranking,  Admission 20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7764"/>
            <a:ext cx="1047750" cy="102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IS Group | Best Private University in Kolkata | Best Engineering College  in West Beng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464" y="110837"/>
            <a:ext cx="1352536" cy="1309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MOE's Innovation Cell- GOI on Twitter: &quot;MIC has released Institution's  Innovation Council LOGO. Explanation of IIC LOGO: https://t.co/2tcQNztt4A… &quot;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4" t="17903" r="8752" b="24451"/>
          <a:stretch/>
        </p:blipFill>
        <p:spPr bwMode="auto">
          <a:xfrm>
            <a:off x="3200400" y="110837"/>
            <a:ext cx="2895600" cy="1256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13789" y="1367579"/>
            <a:ext cx="8010532" cy="1085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Project Art Work/ Picture of Propose Solution  :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03800F-12E1-465F-B8FC-BC950D0633C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79" y="2398444"/>
            <a:ext cx="6906042" cy="388464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C74D37A-1E42-4B7C-924D-7EBA1A0B2047}"/>
              </a:ext>
            </a:extLst>
          </p:cNvPr>
          <p:cNvSpPr txBox="1"/>
          <p:nvPr/>
        </p:nvSpPr>
        <p:spPr>
          <a:xfrm>
            <a:off x="7620000" y="3581400"/>
            <a:ext cx="1352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Input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Screen</a:t>
            </a:r>
          </a:p>
        </p:txBody>
      </p:sp>
    </p:spTree>
    <p:extLst>
      <p:ext uri="{BB962C8B-B14F-4D97-AF65-F5344CB8AC3E}">
        <p14:creationId xmlns:p14="http://schemas.microsoft.com/office/powerpoint/2010/main" val="3990211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5F8161-1409-4880-90B8-E52163E69A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895600"/>
            <a:ext cx="6874933" cy="3867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7F806B-2475-41BB-BB25-B5C00144CE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12" y="95250"/>
            <a:ext cx="3429000" cy="3429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DACBB3-BF54-485B-B5ED-83A24A0044C6}"/>
              </a:ext>
            </a:extLst>
          </p:cNvPr>
          <p:cNvSpPr txBox="1"/>
          <p:nvPr/>
        </p:nvSpPr>
        <p:spPr>
          <a:xfrm>
            <a:off x="4732703" y="629192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Choice Screen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4EF435-D54C-46B3-B1C8-D7273B37BD54}"/>
              </a:ext>
            </a:extLst>
          </p:cNvPr>
          <p:cNvSpPr txBox="1"/>
          <p:nvPr/>
        </p:nvSpPr>
        <p:spPr>
          <a:xfrm>
            <a:off x="5562600" y="1815318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Output Screen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A0F2317-6D65-42EA-BA4C-DDFBE4F6E75C}"/>
              </a:ext>
            </a:extLst>
          </p:cNvPr>
          <p:cNvCxnSpPr>
            <a:cxnSpLocks/>
          </p:cNvCxnSpPr>
          <p:nvPr/>
        </p:nvCxnSpPr>
        <p:spPr>
          <a:xfrm flipH="1">
            <a:off x="3886200" y="926846"/>
            <a:ext cx="8465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205BBD-727F-4F5E-A6AA-B7800FA91546}"/>
              </a:ext>
            </a:extLst>
          </p:cNvPr>
          <p:cNvCxnSpPr>
            <a:cxnSpLocks/>
          </p:cNvCxnSpPr>
          <p:nvPr/>
        </p:nvCxnSpPr>
        <p:spPr>
          <a:xfrm>
            <a:off x="6934200" y="2276983"/>
            <a:ext cx="0" cy="5243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634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IS College of Engineering, Kolkata: Courses, Fees, Placements, Ranking,  Admission 20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7764"/>
            <a:ext cx="1047750" cy="102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IS Group | Best Private University in Kolkata | Best Engineering College  in West Benga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464" y="110837"/>
            <a:ext cx="1352536" cy="1309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MOE's Innovation Cell- GOI on Twitter: &quot;MIC has released Institution's  Innovation Council LOGO. Explanation of IIC LOGO: https://t.co/2tcQNztt4A… &quot;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4" t="17903" r="8752" b="24451"/>
          <a:stretch/>
        </p:blipFill>
        <p:spPr bwMode="auto">
          <a:xfrm>
            <a:off x="3200400" y="110837"/>
            <a:ext cx="2895600" cy="1256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Choose what you want to do (1)">
            <a:hlinkClick r:id="" action="ppaction://media"/>
            <a:extLst>
              <a:ext uri="{FF2B5EF4-FFF2-40B4-BE49-F238E27FC236}">
                <a16:creationId xmlns:a16="http://schemas.microsoft.com/office/drawing/2014/main" id="{66015357-F6F6-4E13-964A-0CEB69EF76C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27755" y="1676400"/>
            <a:ext cx="8088489" cy="454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537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62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403</Words>
  <Application>Microsoft Office PowerPoint</Application>
  <PresentationFormat>On-screen Show (4:3)</PresentationFormat>
  <Paragraphs>70</Paragraphs>
  <Slides>17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</vt:lpstr>
      <vt:lpstr>Cambria Math</vt:lpstr>
      <vt:lpstr>Times New Roman</vt:lpstr>
      <vt:lpstr>Office Theme</vt:lpstr>
      <vt:lpstr>Department of  CSE</vt:lpstr>
      <vt:lpstr>Team Members &amp; Mentors</vt:lpstr>
      <vt:lpstr>Team Contact: </vt:lpstr>
      <vt:lpstr>Problem Statement: </vt:lpstr>
      <vt:lpstr>Idea towards Problem Solution: If we could make something that automatically does the searching and analysis in the backend and just gives the required result to the user when the user inputs the file/files to be analyzed, the process will not only be cost effective but also the accuracy rate will be close to 100%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Renesa Ghosh</cp:lastModifiedBy>
  <cp:revision>22</cp:revision>
  <dcterms:created xsi:type="dcterms:W3CDTF">2006-08-16T00:00:00Z</dcterms:created>
  <dcterms:modified xsi:type="dcterms:W3CDTF">2021-04-15T16:05:53Z</dcterms:modified>
</cp:coreProperties>
</file>