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6"/>
  </p:notesMasterIdLst>
  <p:sldIdLst>
    <p:sldId id="256" r:id="rId3"/>
    <p:sldId id="258" r:id="rId4"/>
    <p:sldId id="267" r:id="rId5"/>
    <p:sldId id="269" r:id="rId6"/>
    <p:sldId id="271" r:id="rId7"/>
    <p:sldId id="273" r:id="rId8"/>
    <p:sldId id="276" r:id="rId9"/>
    <p:sldId id="272" r:id="rId10"/>
    <p:sldId id="280" r:id="rId11"/>
    <p:sldId id="268" r:id="rId12"/>
    <p:sldId id="274" r:id="rId13"/>
    <p:sldId id="282" r:id="rId14"/>
    <p:sldId id="275" r:id="rId15"/>
    <p:sldId id="281" r:id="rId16"/>
    <p:sldId id="277" r:id="rId17"/>
    <p:sldId id="284" r:id="rId18"/>
    <p:sldId id="285" r:id="rId19"/>
    <p:sldId id="288" r:id="rId20"/>
    <p:sldId id="287" r:id="rId21"/>
    <p:sldId id="286" r:id="rId22"/>
    <p:sldId id="289" r:id="rId23"/>
    <p:sldId id="262" r:id="rId24"/>
    <p:sldId id="260" r:id="rId25"/>
    <p:sldId id="261" r:id="rId26"/>
    <p:sldId id="263" r:id="rId27"/>
    <p:sldId id="264" r:id="rId28"/>
    <p:sldId id="290" r:id="rId29"/>
    <p:sldId id="294" r:id="rId30"/>
    <p:sldId id="306" r:id="rId31"/>
    <p:sldId id="309" r:id="rId32"/>
    <p:sldId id="308" r:id="rId33"/>
    <p:sldId id="292" r:id="rId34"/>
    <p:sldId id="304" r:id="rId35"/>
    <p:sldId id="293" r:id="rId36"/>
    <p:sldId id="295" r:id="rId37"/>
    <p:sldId id="298" r:id="rId38"/>
    <p:sldId id="305" r:id="rId39"/>
    <p:sldId id="296" r:id="rId40"/>
    <p:sldId id="297" r:id="rId41"/>
    <p:sldId id="299" r:id="rId42"/>
    <p:sldId id="300" r:id="rId43"/>
    <p:sldId id="301" r:id="rId44"/>
    <p:sldId id="303" r:id="rId45"/>
    <p:sldId id="302" r:id="rId46"/>
    <p:sldId id="320" r:id="rId47"/>
    <p:sldId id="321" r:id="rId48"/>
    <p:sldId id="311" r:id="rId49"/>
    <p:sldId id="312" r:id="rId50"/>
    <p:sldId id="313" r:id="rId51"/>
    <p:sldId id="314" r:id="rId52"/>
    <p:sldId id="315" r:id="rId53"/>
    <p:sldId id="316" r:id="rId54"/>
    <p:sldId id="319" r:id="rId55"/>
    <p:sldId id="322" r:id="rId56"/>
    <p:sldId id="323" r:id="rId57"/>
    <p:sldId id="324" r:id="rId58"/>
    <p:sldId id="325" r:id="rId59"/>
    <p:sldId id="326" r:id="rId60"/>
    <p:sldId id="327" r:id="rId61"/>
    <p:sldId id="328" r:id="rId62"/>
    <p:sldId id="330" r:id="rId63"/>
    <p:sldId id="340" r:id="rId64"/>
    <p:sldId id="331" r:id="rId65"/>
    <p:sldId id="332" r:id="rId66"/>
    <p:sldId id="333" r:id="rId67"/>
    <p:sldId id="334" r:id="rId68"/>
    <p:sldId id="336" r:id="rId69"/>
    <p:sldId id="337" r:id="rId70"/>
    <p:sldId id="335" r:id="rId71"/>
    <p:sldId id="265" r:id="rId72"/>
    <p:sldId id="266" r:id="rId73"/>
    <p:sldId id="339" r:id="rId74"/>
    <p:sldId id="338" r:id="rId7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3C66E6-0116-496F-A891-7E941626B4D1}" v="197" dt="2024-10-04T13:39:28.7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6" autoAdjust="0"/>
    <p:restoredTop sz="93969" autoAdjust="0"/>
  </p:normalViewPr>
  <p:slideViewPr>
    <p:cSldViewPr snapToGrid="0">
      <p:cViewPr varScale="1">
        <p:scale>
          <a:sx n="64" d="100"/>
          <a:sy n="64" d="100"/>
        </p:scale>
        <p:origin x="9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microsoft.com/office/2015/10/relationships/revisionInfo" Target="revisionInfo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viewProps" Target="viewProps.xml"/><Relationship Id="rId81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isa Lemos Pedrotti" userId="17c92475-558d-49c0-8253-fb7d5039f563" providerId="ADAL" clId="{EF3C66E6-0116-496F-A891-7E941626B4D1}"/>
    <pc:docChg chg="undo custSel addSld delSld modSld sldOrd">
      <pc:chgData name="Raisa Lemos Pedrotti" userId="17c92475-558d-49c0-8253-fb7d5039f563" providerId="ADAL" clId="{EF3C66E6-0116-496F-A891-7E941626B4D1}" dt="2024-10-04T13:40:22.819" v="6580" actId="20577"/>
      <pc:docMkLst>
        <pc:docMk/>
      </pc:docMkLst>
      <pc:sldChg chg="modSp mod">
        <pc:chgData name="Raisa Lemos Pedrotti" userId="17c92475-558d-49c0-8253-fb7d5039f563" providerId="ADAL" clId="{EF3C66E6-0116-496F-A891-7E941626B4D1}" dt="2024-10-04T12:48:25.198" v="5708"/>
        <pc:sldMkLst>
          <pc:docMk/>
          <pc:sldMk cId="3240456205" sldId="256"/>
        </pc:sldMkLst>
        <pc:spChg chg="mod">
          <ac:chgData name="Raisa Lemos Pedrotti" userId="17c92475-558d-49c0-8253-fb7d5039f563" providerId="ADAL" clId="{EF3C66E6-0116-496F-A891-7E941626B4D1}" dt="2024-10-04T12:48:25.198" v="5708"/>
          <ac:spMkLst>
            <pc:docMk/>
            <pc:sldMk cId="3240456205" sldId="256"/>
            <ac:spMk id="2" creationId="{C12327D0-AE38-9409-8F46-56C100F01212}"/>
          </ac:spMkLst>
        </pc:spChg>
        <pc:spChg chg="mod">
          <ac:chgData name="Raisa Lemos Pedrotti" userId="17c92475-558d-49c0-8253-fb7d5039f563" providerId="ADAL" clId="{EF3C66E6-0116-496F-A891-7E941626B4D1}" dt="2024-10-04T12:48:25.198" v="5708"/>
          <ac:spMkLst>
            <pc:docMk/>
            <pc:sldMk cId="3240456205" sldId="256"/>
            <ac:spMk id="3" creationId="{135614BF-6D58-8253-9E18-C88CD33D378E}"/>
          </ac:spMkLst>
        </pc:spChg>
      </pc:sldChg>
      <pc:sldChg chg="del">
        <pc:chgData name="Raisa Lemos Pedrotti" userId="17c92475-558d-49c0-8253-fb7d5039f563" providerId="ADAL" clId="{EF3C66E6-0116-496F-A891-7E941626B4D1}" dt="2024-09-27T17:22:22.781" v="271" actId="2696"/>
        <pc:sldMkLst>
          <pc:docMk/>
          <pc:sldMk cId="1608393572" sldId="257"/>
        </pc:sldMkLst>
      </pc:sldChg>
      <pc:sldChg chg="modSp mod">
        <pc:chgData name="Raisa Lemos Pedrotti" userId="17c92475-558d-49c0-8253-fb7d5039f563" providerId="ADAL" clId="{EF3C66E6-0116-496F-A891-7E941626B4D1}" dt="2024-10-04T12:48:25.198" v="5708"/>
        <pc:sldMkLst>
          <pc:docMk/>
          <pc:sldMk cId="1412467620" sldId="258"/>
        </pc:sldMkLst>
        <pc:spChg chg="mod">
          <ac:chgData name="Raisa Lemos Pedrotti" userId="17c92475-558d-49c0-8253-fb7d5039f563" providerId="ADAL" clId="{EF3C66E6-0116-496F-A891-7E941626B4D1}" dt="2024-10-04T12:48:25.198" v="5708"/>
          <ac:spMkLst>
            <pc:docMk/>
            <pc:sldMk cId="1412467620" sldId="258"/>
            <ac:spMk id="2" creationId="{329E8013-511C-F364-5B52-391E1DBDEF17}"/>
          </ac:spMkLst>
        </pc:spChg>
        <pc:spChg chg="mod">
          <ac:chgData name="Raisa Lemos Pedrotti" userId="17c92475-558d-49c0-8253-fb7d5039f563" providerId="ADAL" clId="{EF3C66E6-0116-496F-A891-7E941626B4D1}" dt="2024-10-04T12:48:25.198" v="5708"/>
          <ac:spMkLst>
            <pc:docMk/>
            <pc:sldMk cId="1412467620" sldId="258"/>
            <ac:spMk id="3" creationId="{464183F5-3502-CF58-B178-F6D97BC0D982}"/>
          </ac:spMkLst>
        </pc:spChg>
      </pc:sldChg>
      <pc:sldChg chg="modSp add del mod ord">
        <pc:chgData name="Raisa Lemos Pedrotti" userId="17c92475-558d-49c0-8253-fb7d5039f563" providerId="ADAL" clId="{EF3C66E6-0116-496F-A891-7E941626B4D1}" dt="2024-10-02T14:39:46.084" v="1578" actId="2696"/>
        <pc:sldMkLst>
          <pc:docMk/>
          <pc:sldMk cId="3730970232" sldId="259"/>
        </pc:sldMkLst>
        <pc:spChg chg="mod">
          <ac:chgData name="Raisa Lemos Pedrotti" userId="17c92475-558d-49c0-8253-fb7d5039f563" providerId="ADAL" clId="{EF3C66E6-0116-496F-A891-7E941626B4D1}" dt="2024-10-01T16:57:54.167" v="884" actId="207"/>
          <ac:spMkLst>
            <pc:docMk/>
            <pc:sldMk cId="3730970232" sldId="259"/>
            <ac:spMk id="3" creationId="{3807E54D-8A04-642E-5E79-2FFFF482753C}"/>
          </ac:spMkLst>
        </pc:spChg>
      </pc:sldChg>
      <pc:sldChg chg="modSp del mod ord">
        <pc:chgData name="Raisa Lemos Pedrotti" userId="17c92475-558d-49c0-8253-fb7d5039f563" providerId="ADAL" clId="{EF3C66E6-0116-496F-A891-7E941626B4D1}" dt="2024-10-04T12:47:06.929" v="5698" actId="2696"/>
        <pc:sldMkLst>
          <pc:docMk/>
          <pc:sldMk cId="3510699341" sldId="260"/>
        </pc:sldMkLst>
        <pc:spChg chg="mod">
          <ac:chgData name="Raisa Lemos Pedrotti" userId="17c92475-558d-49c0-8253-fb7d5039f563" providerId="ADAL" clId="{EF3C66E6-0116-496F-A891-7E941626B4D1}" dt="2024-10-04T11:15:38.497" v="4754"/>
          <ac:spMkLst>
            <pc:docMk/>
            <pc:sldMk cId="3510699341" sldId="260"/>
            <ac:spMk id="2" creationId="{995B44CC-E8FB-7503-0B4D-02352D1FB95E}"/>
          </ac:spMkLst>
        </pc:spChg>
        <pc:spChg chg="mod">
          <ac:chgData name="Raisa Lemos Pedrotti" userId="17c92475-558d-49c0-8253-fb7d5039f563" providerId="ADAL" clId="{EF3C66E6-0116-496F-A891-7E941626B4D1}" dt="2024-10-04T11:15:38.497" v="4754"/>
          <ac:spMkLst>
            <pc:docMk/>
            <pc:sldMk cId="3510699341" sldId="260"/>
            <ac:spMk id="3" creationId="{4B24CF23-CAF9-FA60-B407-C6A5874F324C}"/>
          </ac:spMkLst>
        </pc:spChg>
      </pc:sldChg>
      <pc:sldChg chg="modSp del mod">
        <pc:chgData name="Raisa Lemos Pedrotti" userId="17c92475-558d-49c0-8253-fb7d5039f563" providerId="ADAL" clId="{EF3C66E6-0116-496F-A891-7E941626B4D1}" dt="2024-10-04T12:47:19.838" v="5699" actId="2696"/>
        <pc:sldMkLst>
          <pc:docMk/>
          <pc:sldMk cId="399494574" sldId="261"/>
        </pc:sldMkLst>
        <pc:spChg chg="mod">
          <ac:chgData name="Raisa Lemos Pedrotti" userId="17c92475-558d-49c0-8253-fb7d5039f563" providerId="ADAL" clId="{EF3C66E6-0116-496F-A891-7E941626B4D1}" dt="2024-10-04T11:15:38.497" v="4754"/>
          <ac:spMkLst>
            <pc:docMk/>
            <pc:sldMk cId="399494574" sldId="261"/>
            <ac:spMk id="2" creationId="{0A9CB604-DB6C-65AD-9CCE-2E2D52601060}"/>
          </ac:spMkLst>
        </pc:spChg>
        <pc:spChg chg="mod">
          <ac:chgData name="Raisa Lemos Pedrotti" userId="17c92475-558d-49c0-8253-fb7d5039f563" providerId="ADAL" clId="{EF3C66E6-0116-496F-A891-7E941626B4D1}" dt="2024-10-04T11:35:02.256" v="5175" actId="207"/>
          <ac:spMkLst>
            <pc:docMk/>
            <pc:sldMk cId="399494574" sldId="261"/>
            <ac:spMk id="3" creationId="{D1CF1022-5B29-22D1-2BE1-4803475840F2}"/>
          </ac:spMkLst>
        </pc:spChg>
      </pc:sldChg>
      <pc:sldChg chg="del">
        <pc:chgData name="Raisa Lemos Pedrotti" userId="17c92475-558d-49c0-8253-fb7d5039f563" providerId="ADAL" clId="{EF3C66E6-0116-496F-A891-7E941626B4D1}" dt="2024-10-04T01:28:22.175" v="3797" actId="2696"/>
        <pc:sldMkLst>
          <pc:docMk/>
          <pc:sldMk cId="2979194189" sldId="262"/>
        </pc:sldMkLst>
      </pc:sldChg>
      <pc:sldChg chg="modSp del mod">
        <pc:chgData name="Raisa Lemos Pedrotti" userId="17c92475-558d-49c0-8253-fb7d5039f563" providerId="ADAL" clId="{EF3C66E6-0116-496F-A891-7E941626B4D1}" dt="2024-10-04T13:31:56.059" v="6270" actId="2696"/>
        <pc:sldMkLst>
          <pc:docMk/>
          <pc:sldMk cId="124544052" sldId="263"/>
        </pc:sldMkLst>
        <pc:spChg chg="mod">
          <ac:chgData name="Raisa Lemos Pedrotti" userId="17c92475-558d-49c0-8253-fb7d5039f563" providerId="ADAL" clId="{EF3C66E6-0116-496F-A891-7E941626B4D1}" dt="2024-10-04T12:48:25.198" v="5708"/>
          <ac:spMkLst>
            <pc:docMk/>
            <pc:sldMk cId="124544052" sldId="263"/>
            <ac:spMk id="2" creationId="{E31A3E5A-0DAF-33AC-11D8-2F504DB519A1}"/>
          </ac:spMkLst>
        </pc:spChg>
        <pc:spChg chg="mod">
          <ac:chgData name="Raisa Lemos Pedrotti" userId="17c92475-558d-49c0-8253-fb7d5039f563" providerId="ADAL" clId="{EF3C66E6-0116-496F-A891-7E941626B4D1}" dt="2024-10-04T12:48:25.198" v="5708"/>
          <ac:spMkLst>
            <pc:docMk/>
            <pc:sldMk cId="124544052" sldId="263"/>
            <ac:spMk id="3" creationId="{F0B3A2A7-100B-3082-06B6-1CB3D76FC976}"/>
          </ac:spMkLst>
        </pc:spChg>
      </pc:sldChg>
      <pc:sldChg chg="modSp del">
        <pc:chgData name="Raisa Lemos Pedrotti" userId="17c92475-558d-49c0-8253-fb7d5039f563" providerId="ADAL" clId="{EF3C66E6-0116-496F-A891-7E941626B4D1}" dt="2024-10-04T12:39:31.859" v="5612" actId="2696"/>
        <pc:sldMkLst>
          <pc:docMk/>
          <pc:sldMk cId="3527407520" sldId="264"/>
        </pc:sldMkLst>
        <pc:spChg chg="mod">
          <ac:chgData name="Raisa Lemos Pedrotti" userId="17c92475-558d-49c0-8253-fb7d5039f563" providerId="ADAL" clId="{EF3C66E6-0116-496F-A891-7E941626B4D1}" dt="2024-10-04T11:15:38.497" v="4754"/>
          <ac:spMkLst>
            <pc:docMk/>
            <pc:sldMk cId="3527407520" sldId="264"/>
            <ac:spMk id="2" creationId="{E7504E94-9627-AD1A-62F1-B1257A94312C}"/>
          </ac:spMkLst>
        </pc:spChg>
        <pc:spChg chg="mod">
          <ac:chgData name="Raisa Lemos Pedrotti" userId="17c92475-558d-49c0-8253-fb7d5039f563" providerId="ADAL" clId="{EF3C66E6-0116-496F-A891-7E941626B4D1}" dt="2024-10-04T11:15:38.497" v="4754"/>
          <ac:spMkLst>
            <pc:docMk/>
            <pc:sldMk cId="3527407520" sldId="264"/>
            <ac:spMk id="3" creationId="{D75B7397-953D-7E57-4FAE-3B884DEFAF57}"/>
          </ac:spMkLst>
        </pc:spChg>
      </pc:sldChg>
      <pc:sldChg chg="modSp mod">
        <pc:chgData name="Raisa Lemos Pedrotti" userId="17c92475-558d-49c0-8253-fb7d5039f563" providerId="ADAL" clId="{EF3C66E6-0116-496F-A891-7E941626B4D1}" dt="2024-10-04T12:48:25.198" v="5708"/>
        <pc:sldMkLst>
          <pc:docMk/>
          <pc:sldMk cId="470567937" sldId="265"/>
        </pc:sldMkLst>
        <pc:spChg chg="mod">
          <ac:chgData name="Raisa Lemos Pedrotti" userId="17c92475-558d-49c0-8253-fb7d5039f563" providerId="ADAL" clId="{EF3C66E6-0116-496F-A891-7E941626B4D1}" dt="2024-10-04T12:48:25.198" v="5708"/>
          <ac:spMkLst>
            <pc:docMk/>
            <pc:sldMk cId="470567937" sldId="265"/>
            <ac:spMk id="2" creationId="{5ED69E8F-3831-8F71-1A4E-AECF113BE8A1}"/>
          </ac:spMkLst>
        </pc:spChg>
        <pc:spChg chg="mod">
          <ac:chgData name="Raisa Lemos Pedrotti" userId="17c92475-558d-49c0-8253-fb7d5039f563" providerId="ADAL" clId="{EF3C66E6-0116-496F-A891-7E941626B4D1}" dt="2024-10-04T12:48:25.198" v="5708"/>
          <ac:spMkLst>
            <pc:docMk/>
            <pc:sldMk cId="470567937" sldId="265"/>
            <ac:spMk id="3" creationId="{01388E9D-0187-39F6-0AD4-CB26F5425395}"/>
          </ac:spMkLst>
        </pc:spChg>
      </pc:sldChg>
      <pc:sldChg chg="modSp del">
        <pc:chgData name="Raisa Lemos Pedrotti" userId="17c92475-558d-49c0-8253-fb7d5039f563" providerId="ADAL" clId="{EF3C66E6-0116-496F-A891-7E941626B4D1}" dt="2024-10-04T12:45:48.086" v="5689" actId="2696"/>
        <pc:sldMkLst>
          <pc:docMk/>
          <pc:sldMk cId="3647599982" sldId="266"/>
        </pc:sldMkLst>
        <pc:spChg chg="mod">
          <ac:chgData name="Raisa Lemos Pedrotti" userId="17c92475-558d-49c0-8253-fb7d5039f563" providerId="ADAL" clId="{EF3C66E6-0116-496F-A891-7E941626B4D1}" dt="2024-10-04T11:15:38.497" v="4754"/>
          <ac:spMkLst>
            <pc:docMk/>
            <pc:sldMk cId="3647599982" sldId="266"/>
            <ac:spMk id="2" creationId="{9B2C3EB1-04EC-0E25-1509-337AFA798ED7}"/>
          </ac:spMkLst>
        </pc:spChg>
        <pc:spChg chg="mod">
          <ac:chgData name="Raisa Lemos Pedrotti" userId="17c92475-558d-49c0-8253-fb7d5039f563" providerId="ADAL" clId="{EF3C66E6-0116-496F-A891-7E941626B4D1}" dt="2024-10-04T11:15:38.497" v="4754"/>
          <ac:spMkLst>
            <pc:docMk/>
            <pc:sldMk cId="3647599982" sldId="266"/>
            <ac:spMk id="3" creationId="{FD1955C9-12B7-5AE9-11B5-E9A9C18FCB6F}"/>
          </ac:spMkLst>
        </pc:spChg>
      </pc:sldChg>
      <pc:sldChg chg="modSp mod">
        <pc:chgData name="Raisa Lemos Pedrotti" userId="17c92475-558d-49c0-8253-fb7d5039f563" providerId="ADAL" clId="{EF3C66E6-0116-496F-A891-7E941626B4D1}" dt="2024-10-04T12:48:25.198" v="5708"/>
        <pc:sldMkLst>
          <pc:docMk/>
          <pc:sldMk cId="2732847954" sldId="267"/>
        </pc:sldMkLst>
        <pc:spChg chg="mod">
          <ac:chgData name="Raisa Lemos Pedrotti" userId="17c92475-558d-49c0-8253-fb7d5039f563" providerId="ADAL" clId="{EF3C66E6-0116-496F-A891-7E941626B4D1}" dt="2024-10-04T12:48:25.198" v="5708"/>
          <ac:spMkLst>
            <pc:docMk/>
            <pc:sldMk cId="2732847954" sldId="267"/>
            <ac:spMk id="2" creationId="{7403569C-DCEF-7632-F9F5-4D9C915B9BF1}"/>
          </ac:spMkLst>
        </pc:spChg>
        <pc:spChg chg="mod">
          <ac:chgData name="Raisa Lemos Pedrotti" userId="17c92475-558d-49c0-8253-fb7d5039f563" providerId="ADAL" clId="{EF3C66E6-0116-496F-A891-7E941626B4D1}" dt="2024-10-01T19:20:14.460" v="1101" actId="21"/>
          <ac:spMkLst>
            <pc:docMk/>
            <pc:sldMk cId="2732847954" sldId="267"/>
            <ac:spMk id="3" creationId="{B1578D28-FC80-C369-0B37-BBE7424675A1}"/>
          </ac:spMkLst>
        </pc:spChg>
      </pc:sldChg>
      <pc:sldChg chg="addSp delSp modSp new mod ord setBg modClrScheme chgLayout">
        <pc:chgData name="Raisa Lemos Pedrotti" userId="17c92475-558d-49c0-8253-fb7d5039f563" providerId="ADAL" clId="{EF3C66E6-0116-496F-A891-7E941626B4D1}" dt="2024-10-04T12:48:25.198" v="5708"/>
        <pc:sldMkLst>
          <pc:docMk/>
          <pc:sldMk cId="921150408" sldId="268"/>
        </pc:sldMkLst>
        <pc:spChg chg="mod ord">
          <ac:chgData name="Raisa Lemos Pedrotti" userId="17c92475-558d-49c0-8253-fb7d5039f563" providerId="ADAL" clId="{EF3C66E6-0116-496F-A891-7E941626B4D1}" dt="2024-10-04T12:48:25.198" v="5708"/>
          <ac:spMkLst>
            <pc:docMk/>
            <pc:sldMk cId="921150408" sldId="268"/>
            <ac:spMk id="2" creationId="{40444A2E-F5F3-449B-B2B4-47CCB9EFC820}"/>
          </ac:spMkLst>
        </pc:spChg>
        <pc:spChg chg="del">
          <ac:chgData name="Raisa Lemos Pedrotti" userId="17c92475-558d-49c0-8253-fb7d5039f563" providerId="ADAL" clId="{EF3C66E6-0116-496F-A891-7E941626B4D1}" dt="2024-10-01T13:57:47.176" v="796" actId="22"/>
          <ac:spMkLst>
            <pc:docMk/>
            <pc:sldMk cId="921150408" sldId="268"/>
            <ac:spMk id="3" creationId="{1265280A-2468-71E0-F6BD-FEE0CDF5604B}"/>
          </ac:spMkLst>
        </pc:spChg>
        <pc:spChg chg="add del mod ord">
          <ac:chgData name="Raisa Lemos Pedrotti" userId="17c92475-558d-49c0-8253-fb7d5039f563" providerId="ADAL" clId="{EF3C66E6-0116-496F-A891-7E941626B4D1}" dt="2024-10-01T14:06:10.474" v="803" actId="700"/>
          <ac:spMkLst>
            <pc:docMk/>
            <pc:sldMk cId="921150408" sldId="268"/>
            <ac:spMk id="7" creationId="{D9FF7127-A55A-419C-8673-4C3E7B0DCF48}"/>
          </ac:spMkLst>
        </pc:spChg>
        <pc:spChg chg="add mod">
          <ac:chgData name="Raisa Lemos Pedrotti" userId="17c92475-558d-49c0-8253-fb7d5039f563" providerId="ADAL" clId="{EF3C66E6-0116-496F-A891-7E941626B4D1}" dt="2024-10-01T14:05:58.468" v="801"/>
          <ac:spMkLst>
            <pc:docMk/>
            <pc:sldMk cId="921150408" sldId="268"/>
            <ac:spMk id="10" creationId="{07341D4B-FB3A-7677-E820-3BE1740C73F6}"/>
          </ac:spMkLst>
        </pc:spChg>
        <pc:spChg chg="add del mod ord">
          <ac:chgData name="Raisa Lemos Pedrotti" userId="17c92475-558d-49c0-8253-fb7d5039f563" providerId="ADAL" clId="{EF3C66E6-0116-496F-A891-7E941626B4D1}" dt="2024-10-01T14:07:17.453" v="817" actId="700"/>
          <ac:spMkLst>
            <pc:docMk/>
            <pc:sldMk cId="921150408" sldId="268"/>
            <ac:spMk id="11" creationId="{F747ED27-DC2D-CE1D-9FC2-31A6A565275E}"/>
          </ac:spMkLst>
        </pc:spChg>
        <pc:spChg chg="add del mod ord">
          <ac:chgData name="Raisa Lemos Pedrotti" userId="17c92475-558d-49c0-8253-fb7d5039f563" providerId="ADAL" clId="{EF3C66E6-0116-496F-A891-7E941626B4D1}" dt="2024-10-01T14:07:17.453" v="817" actId="700"/>
          <ac:spMkLst>
            <pc:docMk/>
            <pc:sldMk cId="921150408" sldId="268"/>
            <ac:spMk id="12" creationId="{E331ACCB-C6D1-C0F8-A3C1-A0A26AAF3265}"/>
          </ac:spMkLst>
        </pc:spChg>
        <pc:spChg chg="add del mod ord">
          <ac:chgData name="Raisa Lemos Pedrotti" userId="17c92475-558d-49c0-8253-fb7d5039f563" providerId="ADAL" clId="{EF3C66E6-0116-496F-A891-7E941626B4D1}" dt="2024-10-01T14:07:17.453" v="817" actId="700"/>
          <ac:spMkLst>
            <pc:docMk/>
            <pc:sldMk cId="921150408" sldId="268"/>
            <ac:spMk id="13" creationId="{69F52D3C-F253-A3D6-5F50-0D55D76FAF59}"/>
          </ac:spMkLst>
        </pc:spChg>
        <pc:spChg chg="add del mod ord">
          <ac:chgData name="Raisa Lemos Pedrotti" userId="17c92475-558d-49c0-8253-fb7d5039f563" providerId="ADAL" clId="{EF3C66E6-0116-496F-A891-7E941626B4D1}" dt="2024-10-01T14:07:17.453" v="817" actId="700"/>
          <ac:spMkLst>
            <pc:docMk/>
            <pc:sldMk cId="921150408" sldId="268"/>
            <ac:spMk id="14" creationId="{5E98F617-8DA3-A42B-71F9-4155CC7762EE}"/>
          </ac:spMkLst>
        </pc:spChg>
        <pc:spChg chg="add mod">
          <ac:chgData name="Raisa Lemos Pedrotti" userId="17c92475-558d-49c0-8253-fb7d5039f563" providerId="ADAL" clId="{EF3C66E6-0116-496F-A891-7E941626B4D1}" dt="2024-10-01T14:07:13.230" v="816"/>
          <ac:spMkLst>
            <pc:docMk/>
            <pc:sldMk cId="921150408" sldId="268"/>
            <ac:spMk id="15" creationId="{7FB9E541-1F20-A0C1-15B0-3AAC348BA88F}"/>
          </ac:spMkLst>
        </pc:spChg>
        <pc:spChg chg="add del mod ord">
          <ac:chgData name="Raisa Lemos Pedrotti" userId="17c92475-558d-49c0-8253-fb7d5039f563" providerId="ADAL" clId="{EF3C66E6-0116-496F-A891-7E941626B4D1}" dt="2024-10-01T14:15:30.314" v="824"/>
          <ac:spMkLst>
            <pc:docMk/>
            <pc:sldMk cId="921150408" sldId="268"/>
            <ac:spMk id="16" creationId="{F892040E-6DF3-A36C-3752-C730B1F43586}"/>
          </ac:spMkLst>
        </pc:spChg>
        <pc:spChg chg="add mod">
          <ac:chgData name="Raisa Lemos Pedrotti" userId="17c92475-558d-49c0-8253-fb7d5039f563" providerId="ADAL" clId="{EF3C66E6-0116-496F-A891-7E941626B4D1}" dt="2024-10-01T19:27:31.860" v="1115" actId="255"/>
          <ac:spMkLst>
            <pc:docMk/>
            <pc:sldMk cId="921150408" sldId="268"/>
            <ac:spMk id="17" creationId="{AD0BEB5C-ECA6-0F45-24EB-B54E9D82EF19}"/>
          </ac:spMkLst>
        </pc:spChg>
        <pc:spChg chg="add del">
          <ac:chgData name="Raisa Lemos Pedrotti" userId="17c92475-558d-49c0-8253-fb7d5039f563" providerId="ADAL" clId="{EF3C66E6-0116-496F-A891-7E941626B4D1}" dt="2024-10-01T14:07:29.496" v="821" actId="26606"/>
          <ac:spMkLst>
            <pc:docMk/>
            <pc:sldMk cId="921150408" sldId="268"/>
            <ac:spMk id="21" creationId="{D4771268-CB57-404A-9271-370EB28F6090}"/>
          </ac:spMkLst>
        </pc:spChg>
        <pc:picChg chg="add del mod ord">
          <ac:chgData name="Raisa Lemos Pedrotti" userId="17c92475-558d-49c0-8253-fb7d5039f563" providerId="ADAL" clId="{EF3C66E6-0116-496F-A891-7E941626B4D1}" dt="2024-10-01T14:01:18.803" v="797" actId="478"/>
          <ac:picMkLst>
            <pc:docMk/>
            <pc:sldMk cId="921150408" sldId="268"/>
            <ac:picMk id="5" creationId="{0D58C507-430A-4B06-5661-606D384427D0}"/>
          </ac:picMkLst>
        </pc:picChg>
        <pc:picChg chg="add mod">
          <ac:chgData name="Raisa Lemos Pedrotti" userId="17c92475-558d-49c0-8253-fb7d5039f563" providerId="ADAL" clId="{EF3C66E6-0116-496F-A891-7E941626B4D1}" dt="2024-10-01T19:27:37.502" v="1117" actId="1076"/>
          <ac:picMkLst>
            <pc:docMk/>
            <pc:sldMk cId="921150408" sldId="268"/>
            <ac:picMk id="9" creationId="{60BC28CD-BBC7-EF9A-8612-F93CD0AC3C52}"/>
          </ac:picMkLst>
        </pc:picChg>
      </pc:sldChg>
      <pc:sldChg chg="modSp new mod">
        <pc:chgData name="Raisa Lemos Pedrotti" userId="17c92475-558d-49c0-8253-fb7d5039f563" providerId="ADAL" clId="{EF3C66E6-0116-496F-A891-7E941626B4D1}" dt="2024-10-04T12:48:25.198" v="5708"/>
        <pc:sldMkLst>
          <pc:docMk/>
          <pc:sldMk cId="1297593186" sldId="269"/>
        </pc:sldMkLst>
        <pc:spChg chg="mod">
          <ac:chgData name="Raisa Lemos Pedrotti" userId="17c92475-558d-49c0-8253-fb7d5039f563" providerId="ADAL" clId="{EF3C66E6-0116-496F-A891-7E941626B4D1}" dt="2024-10-04T12:48:25.198" v="5708"/>
          <ac:spMkLst>
            <pc:docMk/>
            <pc:sldMk cId="1297593186" sldId="269"/>
            <ac:spMk id="2" creationId="{2A67B10A-28E3-A1C5-09DA-EE645E6BBA11}"/>
          </ac:spMkLst>
        </pc:spChg>
        <pc:spChg chg="mod">
          <ac:chgData name="Raisa Lemos Pedrotti" userId="17c92475-558d-49c0-8253-fb7d5039f563" providerId="ADAL" clId="{EF3C66E6-0116-496F-A891-7E941626B4D1}" dt="2024-10-04T12:48:25.198" v="5708"/>
          <ac:spMkLst>
            <pc:docMk/>
            <pc:sldMk cId="1297593186" sldId="269"/>
            <ac:spMk id="3" creationId="{BAC4934C-DF79-9B1F-205E-2A87EBACD8CA}"/>
          </ac:spMkLst>
        </pc:spChg>
      </pc:sldChg>
      <pc:sldChg chg="addSp delSp modSp new del mod">
        <pc:chgData name="Raisa Lemos Pedrotti" userId="17c92475-558d-49c0-8253-fb7d5039f563" providerId="ADAL" clId="{EF3C66E6-0116-496F-A891-7E941626B4D1}" dt="2024-09-30T19:01:15.430" v="738" actId="2696"/>
        <pc:sldMkLst>
          <pc:docMk/>
          <pc:sldMk cId="2917550269" sldId="270"/>
        </pc:sldMkLst>
        <pc:spChg chg="del">
          <ac:chgData name="Raisa Lemos Pedrotti" userId="17c92475-558d-49c0-8253-fb7d5039f563" providerId="ADAL" clId="{EF3C66E6-0116-496F-A891-7E941626B4D1}" dt="2024-09-30T19:00:35.329" v="729" actId="478"/>
          <ac:spMkLst>
            <pc:docMk/>
            <pc:sldMk cId="2917550269" sldId="270"/>
            <ac:spMk id="2" creationId="{5E23BFBA-AFFE-4837-D0FF-0AB98BCD3D14}"/>
          </ac:spMkLst>
        </pc:spChg>
        <pc:spChg chg="add del">
          <ac:chgData name="Raisa Lemos Pedrotti" userId="17c92475-558d-49c0-8253-fb7d5039f563" providerId="ADAL" clId="{EF3C66E6-0116-496F-A891-7E941626B4D1}" dt="2024-09-30T18:59:47.295" v="718"/>
          <ac:spMkLst>
            <pc:docMk/>
            <pc:sldMk cId="2917550269" sldId="270"/>
            <ac:spMk id="3" creationId="{13A332FC-FCAB-82B2-A98F-695A96C2A8DE}"/>
          </ac:spMkLst>
        </pc:spChg>
        <pc:spChg chg="add mod">
          <ac:chgData name="Raisa Lemos Pedrotti" userId="17c92475-558d-49c0-8253-fb7d5039f563" providerId="ADAL" clId="{EF3C66E6-0116-496F-A891-7E941626B4D1}" dt="2024-09-30T18:59:33.302" v="717"/>
          <ac:spMkLst>
            <pc:docMk/>
            <pc:sldMk cId="2917550269" sldId="270"/>
            <ac:spMk id="4" creationId="{C5C0457D-06EE-1572-0861-753A6A2DDA40}"/>
          </ac:spMkLst>
        </pc:spChg>
        <pc:spChg chg="add mod">
          <ac:chgData name="Raisa Lemos Pedrotti" userId="17c92475-558d-49c0-8253-fb7d5039f563" providerId="ADAL" clId="{EF3C66E6-0116-496F-A891-7E941626B4D1}" dt="2024-09-30T19:00:28.507" v="728" actId="1076"/>
          <ac:spMkLst>
            <pc:docMk/>
            <pc:sldMk cId="2917550269" sldId="270"/>
            <ac:spMk id="5" creationId="{0247D0AB-A164-1510-7267-CE7C80BC80FB}"/>
          </ac:spMkLst>
        </pc:spChg>
      </pc:sldChg>
      <pc:sldChg chg="modSp new del mod">
        <pc:chgData name="Raisa Lemos Pedrotti" userId="17c92475-558d-49c0-8253-fb7d5039f563" providerId="ADAL" clId="{EF3C66E6-0116-496F-A891-7E941626B4D1}" dt="2024-10-04T12:43:33.177" v="5634" actId="2696"/>
        <pc:sldMkLst>
          <pc:docMk/>
          <pc:sldMk cId="2340849703" sldId="271"/>
        </pc:sldMkLst>
        <pc:spChg chg="mod">
          <ac:chgData name="Raisa Lemos Pedrotti" userId="17c92475-558d-49c0-8253-fb7d5039f563" providerId="ADAL" clId="{EF3C66E6-0116-496F-A891-7E941626B4D1}" dt="2024-09-30T23:43:53.018" v="741" actId="27636"/>
          <ac:spMkLst>
            <pc:docMk/>
            <pc:sldMk cId="2340849703" sldId="271"/>
            <ac:spMk id="2" creationId="{9E5F246E-4712-92B0-DBF9-769E762A72B8}"/>
          </ac:spMkLst>
        </pc:spChg>
        <pc:spChg chg="mod">
          <ac:chgData name="Raisa Lemos Pedrotti" userId="17c92475-558d-49c0-8253-fb7d5039f563" providerId="ADAL" clId="{EF3C66E6-0116-496F-A891-7E941626B4D1}" dt="2024-10-04T12:43:30.001" v="5633" actId="27636"/>
          <ac:spMkLst>
            <pc:docMk/>
            <pc:sldMk cId="2340849703" sldId="271"/>
            <ac:spMk id="3" creationId="{B85DFCA8-2FB7-84DB-D1C4-C163431A6D7F}"/>
          </ac:spMkLst>
        </pc:spChg>
      </pc:sldChg>
      <pc:sldChg chg="addSp delSp modSp add mod ord">
        <pc:chgData name="Raisa Lemos Pedrotti" userId="17c92475-558d-49c0-8253-fb7d5039f563" providerId="ADAL" clId="{EF3C66E6-0116-496F-A891-7E941626B4D1}" dt="2024-10-04T12:48:25.198" v="5708"/>
        <pc:sldMkLst>
          <pc:docMk/>
          <pc:sldMk cId="3504097337" sldId="272"/>
        </pc:sldMkLst>
        <pc:spChg chg="mod">
          <ac:chgData name="Raisa Lemos Pedrotti" userId="17c92475-558d-49c0-8253-fb7d5039f563" providerId="ADAL" clId="{EF3C66E6-0116-496F-A891-7E941626B4D1}" dt="2024-10-04T12:48:25.198" v="5708"/>
          <ac:spMkLst>
            <pc:docMk/>
            <pc:sldMk cId="3504097337" sldId="272"/>
            <ac:spMk id="2" creationId="{54910A93-8A49-9AC4-129D-71CB6D5B617F}"/>
          </ac:spMkLst>
        </pc:spChg>
        <pc:spChg chg="mod">
          <ac:chgData name="Raisa Lemos Pedrotti" userId="17c92475-558d-49c0-8253-fb7d5039f563" providerId="ADAL" clId="{EF3C66E6-0116-496F-A891-7E941626B4D1}" dt="2024-10-04T12:48:25.198" v="5708"/>
          <ac:spMkLst>
            <pc:docMk/>
            <pc:sldMk cId="3504097337" sldId="272"/>
            <ac:spMk id="3" creationId="{3807E54D-8A04-642E-5E79-2FFFF482753C}"/>
          </ac:spMkLst>
        </pc:spChg>
        <pc:spChg chg="add">
          <ac:chgData name="Raisa Lemos Pedrotti" userId="17c92475-558d-49c0-8253-fb7d5039f563" providerId="ADAL" clId="{EF3C66E6-0116-496F-A891-7E941626B4D1}" dt="2024-10-02T13:21:36.982" v="1259"/>
          <ac:spMkLst>
            <pc:docMk/>
            <pc:sldMk cId="3504097337" sldId="272"/>
            <ac:spMk id="4" creationId="{50AA9837-88ED-403B-F8A1-0FD796F2ABC6}"/>
          </ac:spMkLst>
        </pc:spChg>
        <pc:spChg chg="add del mod">
          <ac:chgData name="Raisa Lemos Pedrotti" userId="17c92475-558d-49c0-8253-fb7d5039f563" providerId="ADAL" clId="{EF3C66E6-0116-496F-A891-7E941626B4D1}" dt="2024-10-02T13:22:34.356" v="1271" actId="478"/>
          <ac:spMkLst>
            <pc:docMk/>
            <pc:sldMk cId="3504097337" sldId="272"/>
            <ac:spMk id="5" creationId="{552CCDA3-7564-E82F-6455-4969F887885A}"/>
          </ac:spMkLst>
        </pc:spChg>
      </pc:sldChg>
      <pc:sldChg chg="modSp add mod ord">
        <pc:chgData name="Raisa Lemos Pedrotti" userId="17c92475-558d-49c0-8253-fb7d5039f563" providerId="ADAL" clId="{EF3C66E6-0116-496F-A891-7E941626B4D1}" dt="2024-10-04T12:48:25.198" v="5708"/>
        <pc:sldMkLst>
          <pc:docMk/>
          <pc:sldMk cId="938301747" sldId="273"/>
        </pc:sldMkLst>
        <pc:spChg chg="mod">
          <ac:chgData name="Raisa Lemos Pedrotti" userId="17c92475-558d-49c0-8253-fb7d5039f563" providerId="ADAL" clId="{EF3C66E6-0116-496F-A891-7E941626B4D1}" dt="2024-10-04T12:48:25.198" v="5708"/>
          <ac:spMkLst>
            <pc:docMk/>
            <pc:sldMk cId="938301747" sldId="273"/>
            <ac:spMk id="2" creationId="{54910A93-8A49-9AC4-129D-71CB6D5B617F}"/>
          </ac:spMkLst>
        </pc:spChg>
        <pc:spChg chg="mod">
          <ac:chgData name="Raisa Lemos Pedrotti" userId="17c92475-558d-49c0-8253-fb7d5039f563" providerId="ADAL" clId="{EF3C66E6-0116-496F-A891-7E941626B4D1}" dt="2024-10-04T12:48:25.198" v="5708"/>
          <ac:spMkLst>
            <pc:docMk/>
            <pc:sldMk cId="938301747" sldId="273"/>
            <ac:spMk id="3" creationId="{3807E54D-8A04-642E-5E79-2FFFF482753C}"/>
          </ac:spMkLst>
        </pc:spChg>
      </pc:sldChg>
      <pc:sldChg chg="addSp delSp modSp new mod ord">
        <pc:chgData name="Raisa Lemos Pedrotti" userId="17c92475-558d-49c0-8253-fb7d5039f563" providerId="ADAL" clId="{EF3C66E6-0116-496F-A891-7E941626B4D1}" dt="2024-10-04T12:48:25.198" v="5708"/>
        <pc:sldMkLst>
          <pc:docMk/>
          <pc:sldMk cId="3866240892" sldId="274"/>
        </pc:sldMkLst>
        <pc:spChg chg="mod">
          <ac:chgData name="Raisa Lemos Pedrotti" userId="17c92475-558d-49c0-8253-fb7d5039f563" providerId="ADAL" clId="{EF3C66E6-0116-496F-A891-7E941626B4D1}" dt="2024-10-04T12:48:25.198" v="5708"/>
          <ac:spMkLst>
            <pc:docMk/>
            <pc:sldMk cId="3866240892" sldId="274"/>
            <ac:spMk id="2" creationId="{100FE806-8938-8371-2636-77CFC3DE6D27}"/>
          </ac:spMkLst>
        </pc:spChg>
        <pc:spChg chg="del">
          <ac:chgData name="Raisa Lemos Pedrotti" userId="17c92475-558d-49c0-8253-fb7d5039f563" providerId="ADAL" clId="{EF3C66E6-0116-496F-A891-7E941626B4D1}" dt="2024-10-01T14:38:53.100" v="839" actId="22"/>
          <ac:spMkLst>
            <pc:docMk/>
            <pc:sldMk cId="3866240892" sldId="274"/>
            <ac:spMk id="3" creationId="{B0785DDB-D6BF-B9B1-82C3-A9732532B24C}"/>
          </ac:spMkLst>
        </pc:spChg>
        <pc:spChg chg="add mod">
          <ac:chgData name="Raisa Lemos Pedrotti" userId="17c92475-558d-49c0-8253-fb7d5039f563" providerId="ADAL" clId="{EF3C66E6-0116-496F-A891-7E941626B4D1}" dt="2024-10-02T13:49:54.318" v="1420" actId="20577"/>
          <ac:spMkLst>
            <pc:docMk/>
            <pc:sldMk cId="3866240892" sldId="274"/>
            <ac:spMk id="6" creationId="{217A49FF-1225-4290-12F3-040E026301AC}"/>
          </ac:spMkLst>
        </pc:spChg>
        <pc:picChg chg="add mod ord">
          <ac:chgData name="Raisa Lemos Pedrotti" userId="17c92475-558d-49c0-8253-fb7d5039f563" providerId="ADAL" clId="{EF3C66E6-0116-496F-A891-7E941626B4D1}" dt="2024-10-01T19:27:50.029" v="1118" actId="1076"/>
          <ac:picMkLst>
            <pc:docMk/>
            <pc:sldMk cId="3866240892" sldId="274"/>
            <ac:picMk id="5" creationId="{AF2CC315-BB0A-E912-BDD1-1FAB323708BE}"/>
          </ac:picMkLst>
        </pc:picChg>
      </pc:sldChg>
      <pc:sldChg chg="addSp delSp modSp new mod ord">
        <pc:chgData name="Raisa Lemos Pedrotti" userId="17c92475-558d-49c0-8253-fb7d5039f563" providerId="ADAL" clId="{EF3C66E6-0116-496F-A891-7E941626B4D1}" dt="2024-10-04T12:48:25.198" v="5708"/>
        <pc:sldMkLst>
          <pc:docMk/>
          <pc:sldMk cId="2911383635" sldId="275"/>
        </pc:sldMkLst>
        <pc:spChg chg="mod">
          <ac:chgData name="Raisa Lemos Pedrotti" userId="17c92475-558d-49c0-8253-fb7d5039f563" providerId="ADAL" clId="{EF3C66E6-0116-496F-A891-7E941626B4D1}" dt="2024-10-04T12:48:25.198" v="5708"/>
          <ac:spMkLst>
            <pc:docMk/>
            <pc:sldMk cId="2911383635" sldId="275"/>
            <ac:spMk id="2" creationId="{9B7B1D68-C62B-33EB-8B34-7265C756554C}"/>
          </ac:spMkLst>
        </pc:spChg>
        <pc:spChg chg="del">
          <ac:chgData name="Raisa Lemos Pedrotti" userId="17c92475-558d-49c0-8253-fb7d5039f563" providerId="ADAL" clId="{EF3C66E6-0116-496F-A891-7E941626B4D1}" dt="2024-10-01T15:29:54.707" v="863"/>
          <ac:spMkLst>
            <pc:docMk/>
            <pc:sldMk cId="2911383635" sldId="275"/>
            <ac:spMk id="3" creationId="{0BCDF8B0-CF8D-A481-1B80-726D4DE1AD86}"/>
          </ac:spMkLst>
        </pc:spChg>
        <pc:spChg chg="add mod">
          <ac:chgData name="Raisa Lemos Pedrotti" userId="17c92475-558d-49c0-8253-fb7d5039f563" providerId="ADAL" clId="{EF3C66E6-0116-496F-A891-7E941626B4D1}" dt="2024-10-03T12:40:36.351" v="2059" actId="1076"/>
          <ac:spMkLst>
            <pc:docMk/>
            <pc:sldMk cId="2911383635" sldId="275"/>
            <ac:spMk id="4" creationId="{48D8D13A-9A2F-D117-1767-0C404AB358EB}"/>
          </ac:spMkLst>
        </pc:spChg>
      </pc:sldChg>
      <pc:sldChg chg="addSp delSp modSp new mod ord">
        <pc:chgData name="Raisa Lemos Pedrotti" userId="17c92475-558d-49c0-8253-fb7d5039f563" providerId="ADAL" clId="{EF3C66E6-0116-496F-A891-7E941626B4D1}" dt="2024-10-04T12:48:25.198" v="5708"/>
        <pc:sldMkLst>
          <pc:docMk/>
          <pc:sldMk cId="412020936" sldId="276"/>
        </pc:sldMkLst>
        <pc:spChg chg="mod">
          <ac:chgData name="Raisa Lemos Pedrotti" userId="17c92475-558d-49c0-8253-fb7d5039f563" providerId="ADAL" clId="{EF3C66E6-0116-496F-A891-7E941626B4D1}" dt="2024-10-04T12:48:25.198" v="5708"/>
          <ac:spMkLst>
            <pc:docMk/>
            <pc:sldMk cId="412020936" sldId="276"/>
            <ac:spMk id="2" creationId="{35DC2168-C82B-6812-9221-D25A48437985}"/>
          </ac:spMkLst>
        </pc:spChg>
        <pc:spChg chg="del">
          <ac:chgData name="Raisa Lemos Pedrotti" userId="17c92475-558d-49c0-8253-fb7d5039f563" providerId="ADAL" clId="{EF3C66E6-0116-496F-A891-7E941626B4D1}" dt="2024-10-01T16:33:38.623" v="872"/>
          <ac:spMkLst>
            <pc:docMk/>
            <pc:sldMk cId="412020936" sldId="276"/>
            <ac:spMk id="3" creationId="{721F72C9-9F5F-96AA-BEB4-2FEABC583965}"/>
          </ac:spMkLst>
        </pc:spChg>
        <pc:spChg chg="add mod">
          <ac:chgData name="Raisa Lemos Pedrotti" userId="17c92475-558d-49c0-8253-fb7d5039f563" providerId="ADAL" clId="{EF3C66E6-0116-496F-A891-7E941626B4D1}" dt="2024-10-02T13:42:27.377" v="1398" actId="20577"/>
          <ac:spMkLst>
            <pc:docMk/>
            <pc:sldMk cId="412020936" sldId="276"/>
            <ac:spMk id="4" creationId="{9203C702-BDF0-04C8-FEF6-BDD7A75CC532}"/>
          </ac:spMkLst>
        </pc:spChg>
      </pc:sldChg>
      <pc:sldChg chg="addSp delSp modSp new mod ord">
        <pc:chgData name="Raisa Lemos Pedrotti" userId="17c92475-558d-49c0-8253-fb7d5039f563" providerId="ADAL" clId="{EF3C66E6-0116-496F-A891-7E941626B4D1}" dt="2024-10-04T12:48:25.198" v="5708"/>
        <pc:sldMkLst>
          <pc:docMk/>
          <pc:sldMk cId="2751152518" sldId="277"/>
        </pc:sldMkLst>
        <pc:spChg chg="mod">
          <ac:chgData name="Raisa Lemos Pedrotti" userId="17c92475-558d-49c0-8253-fb7d5039f563" providerId="ADAL" clId="{EF3C66E6-0116-496F-A891-7E941626B4D1}" dt="2024-10-04T12:48:25.198" v="5708"/>
          <ac:spMkLst>
            <pc:docMk/>
            <pc:sldMk cId="2751152518" sldId="277"/>
            <ac:spMk id="2" creationId="{7D539E42-08DF-8FA0-7BA3-9432FEDC7213}"/>
          </ac:spMkLst>
        </pc:spChg>
        <pc:spChg chg="mod">
          <ac:chgData name="Raisa Lemos Pedrotti" userId="17c92475-558d-49c0-8253-fb7d5039f563" providerId="ADAL" clId="{EF3C66E6-0116-496F-A891-7E941626B4D1}" dt="2024-10-04T12:48:25.198" v="5708"/>
          <ac:spMkLst>
            <pc:docMk/>
            <pc:sldMk cId="2751152518" sldId="277"/>
            <ac:spMk id="3" creationId="{8C902227-C290-9306-A84C-B9281A30F3BA}"/>
          </ac:spMkLst>
        </pc:spChg>
        <pc:spChg chg="add mod">
          <ac:chgData name="Raisa Lemos Pedrotti" userId="17c92475-558d-49c0-8253-fb7d5039f563" providerId="ADAL" clId="{EF3C66E6-0116-496F-A891-7E941626B4D1}" dt="2024-10-02T14:44:37.973" v="1591" actId="1076"/>
          <ac:spMkLst>
            <pc:docMk/>
            <pc:sldMk cId="2751152518" sldId="277"/>
            <ac:spMk id="6" creationId="{6610D5A3-A01B-CCAD-B12D-A280C4EE6E3F}"/>
          </ac:spMkLst>
        </pc:spChg>
        <pc:spChg chg="add mod">
          <ac:chgData name="Raisa Lemos Pedrotti" userId="17c92475-558d-49c0-8253-fb7d5039f563" providerId="ADAL" clId="{EF3C66E6-0116-496F-A891-7E941626B4D1}" dt="2024-10-02T14:35:38.266" v="1461"/>
          <ac:spMkLst>
            <pc:docMk/>
            <pc:sldMk cId="2751152518" sldId="277"/>
            <ac:spMk id="7" creationId="{9AD7828A-F8C6-0528-41DE-06EB06B439B9}"/>
          </ac:spMkLst>
        </pc:spChg>
        <pc:picChg chg="add del mod">
          <ac:chgData name="Raisa Lemos Pedrotti" userId="17c92475-558d-49c0-8253-fb7d5039f563" providerId="ADAL" clId="{EF3C66E6-0116-496F-A891-7E941626B4D1}" dt="2024-10-02T14:38:18.036" v="1553" actId="478"/>
          <ac:picMkLst>
            <pc:docMk/>
            <pc:sldMk cId="2751152518" sldId="277"/>
            <ac:picMk id="5" creationId="{9737B777-7A96-3F16-DDAA-0D66CFF3B0B7}"/>
          </ac:picMkLst>
        </pc:picChg>
        <pc:picChg chg="add mod">
          <ac:chgData name="Raisa Lemos Pedrotti" userId="17c92475-558d-49c0-8253-fb7d5039f563" providerId="ADAL" clId="{EF3C66E6-0116-496F-A891-7E941626B4D1}" dt="2024-10-02T14:44:42.635" v="1592" actId="1076"/>
          <ac:picMkLst>
            <pc:docMk/>
            <pc:sldMk cId="2751152518" sldId="277"/>
            <ac:picMk id="9" creationId="{6A45903D-8AB9-CA6D-045E-FED2DF0A669D}"/>
          </ac:picMkLst>
        </pc:picChg>
      </pc:sldChg>
      <pc:sldChg chg="modSp add del mod ord">
        <pc:chgData name="Raisa Lemos Pedrotti" userId="17c92475-558d-49c0-8253-fb7d5039f563" providerId="ADAL" clId="{EF3C66E6-0116-496F-A891-7E941626B4D1}" dt="2024-10-02T13:42:46.521" v="1401" actId="2696"/>
        <pc:sldMkLst>
          <pc:docMk/>
          <pc:sldMk cId="311254499" sldId="278"/>
        </pc:sldMkLst>
        <pc:spChg chg="mod">
          <ac:chgData name="Raisa Lemos Pedrotti" userId="17c92475-558d-49c0-8253-fb7d5039f563" providerId="ADAL" clId="{EF3C66E6-0116-496F-A891-7E941626B4D1}" dt="2024-10-02T13:38:04.685" v="1391" actId="20577"/>
          <ac:spMkLst>
            <pc:docMk/>
            <pc:sldMk cId="311254499" sldId="278"/>
            <ac:spMk id="3" creationId="{3807E54D-8A04-642E-5E79-2FFFF482753C}"/>
          </ac:spMkLst>
        </pc:spChg>
      </pc:sldChg>
      <pc:sldChg chg="modSp add del mod">
        <pc:chgData name="Raisa Lemos Pedrotti" userId="17c92475-558d-49c0-8253-fb7d5039f563" providerId="ADAL" clId="{EF3C66E6-0116-496F-A891-7E941626B4D1}" dt="2024-10-02T13:30:03.453" v="1322" actId="2696"/>
        <pc:sldMkLst>
          <pc:docMk/>
          <pc:sldMk cId="653936517" sldId="279"/>
        </pc:sldMkLst>
        <pc:spChg chg="mod">
          <ac:chgData name="Raisa Lemos Pedrotti" userId="17c92475-558d-49c0-8253-fb7d5039f563" providerId="ADAL" clId="{EF3C66E6-0116-496F-A891-7E941626B4D1}" dt="2024-10-02T13:09:15.926" v="1216" actId="20577"/>
          <ac:spMkLst>
            <pc:docMk/>
            <pc:sldMk cId="653936517" sldId="279"/>
            <ac:spMk id="3" creationId="{3807E54D-8A04-642E-5E79-2FFFF482753C}"/>
          </ac:spMkLst>
        </pc:spChg>
      </pc:sldChg>
      <pc:sldChg chg="modSp add mod ord">
        <pc:chgData name="Raisa Lemos Pedrotti" userId="17c92475-558d-49c0-8253-fb7d5039f563" providerId="ADAL" clId="{EF3C66E6-0116-496F-A891-7E941626B4D1}" dt="2024-10-04T12:48:25.198" v="5708"/>
        <pc:sldMkLst>
          <pc:docMk/>
          <pc:sldMk cId="2825932735" sldId="280"/>
        </pc:sldMkLst>
        <pc:spChg chg="mod">
          <ac:chgData name="Raisa Lemos Pedrotti" userId="17c92475-558d-49c0-8253-fb7d5039f563" providerId="ADAL" clId="{EF3C66E6-0116-496F-A891-7E941626B4D1}" dt="2024-10-04T12:48:25.198" v="5708"/>
          <ac:spMkLst>
            <pc:docMk/>
            <pc:sldMk cId="2825932735" sldId="280"/>
            <ac:spMk id="2" creationId="{54910A93-8A49-9AC4-129D-71CB6D5B617F}"/>
          </ac:spMkLst>
        </pc:spChg>
        <pc:spChg chg="mod">
          <ac:chgData name="Raisa Lemos Pedrotti" userId="17c92475-558d-49c0-8253-fb7d5039f563" providerId="ADAL" clId="{EF3C66E6-0116-496F-A891-7E941626B4D1}" dt="2024-10-04T12:48:25.198" v="5708"/>
          <ac:spMkLst>
            <pc:docMk/>
            <pc:sldMk cId="2825932735" sldId="280"/>
            <ac:spMk id="3" creationId="{3807E54D-8A04-642E-5E79-2FFFF482753C}"/>
          </ac:spMkLst>
        </pc:spChg>
      </pc:sldChg>
      <pc:sldChg chg="modSp add mod ord">
        <pc:chgData name="Raisa Lemos Pedrotti" userId="17c92475-558d-49c0-8253-fb7d5039f563" providerId="ADAL" clId="{EF3C66E6-0116-496F-A891-7E941626B4D1}" dt="2024-10-04T12:48:25.198" v="5708"/>
        <pc:sldMkLst>
          <pc:docMk/>
          <pc:sldMk cId="3645512835" sldId="281"/>
        </pc:sldMkLst>
        <pc:spChg chg="mod">
          <ac:chgData name="Raisa Lemos Pedrotti" userId="17c92475-558d-49c0-8253-fb7d5039f563" providerId="ADAL" clId="{EF3C66E6-0116-496F-A891-7E941626B4D1}" dt="2024-10-04T12:48:25.198" v="5708"/>
          <ac:spMkLst>
            <pc:docMk/>
            <pc:sldMk cId="3645512835" sldId="281"/>
            <ac:spMk id="2" creationId="{54910A93-8A49-9AC4-129D-71CB6D5B617F}"/>
          </ac:spMkLst>
        </pc:spChg>
        <pc:spChg chg="mod">
          <ac:chgData name="Raisa Lemos Pedrotti" userId="17c92475-558d-49c0-8253-fb7d5039f563" providerId="ADAL" clId="{EF3C66E6-0116-496F-A891-7E941626B4D1}" dt="2024-10-04T12:48:25.198" v="5708"/>
          <ac:spMkLst>
            <pc:docMk/>
            <pc:sldMk cId="3645512835" sldId="281"/>
            <ac:spMk id="3" creationId="{3807E54D-8A04-642E-5E79-2FFFF482753C}"/>
          </ac:spMkLst>
        </pc:spChg>
      </pc:sldChg>
      <pc:sldChg chg="addSp delSp modSp new mod">
        <pc:chgData name="Raisa Lemos Pedrotti" userId="17c92475-558d-49c0-8253-fb7d5039f563" providerId="ADAL" clId="{EF3C66E6-0116-496F-A891-7E941626B4D1}" dt="2024-10-04T12:48:25.198" v="5708"/>
        <pc:sldMkLst>
          <pc:docMk/>
          <pc:sldMk cId="580691879" sldId="282"/>
        </pc:sldMkLst>
        <pc:spChg chg="mod">
          <ac:chgData name="Raisa Lemos Pedrotti" userId="17c92475-558d-49c0-8253-fb7d5039f563" providerId="ADAL" clId="{EF3C66E6-0116-496F-A891-7E941626B4D1}" dt="2024-10-04T12:48:25.198" v="5708"/>
          <ac:spMkLst>
            <pc:docMk/>
            <pc:sldMk cId="580691879" sldId="282"/>
            <ac:spMk id="2" creationId="{264AB6B3-A0EB-95BE-37B3-BC032D2634C4}"/>
          </ac:spMkLst>
        </pc:spChg>
        <pc:spChg chg="del">
          <ac:chgData name="Raisa Lemos Pedrotti" userId="17c92475-558d-49c0-8253-fb7d5039f563" providerId="ADAL" clId="{EF3C66E6-0116-496F-A891-7E941626B4D1}" dt="2024-10-02T14:05:06.271" v="1430" actId="22"/>
          <ac:spMkLst>
            <pc:docMk/>
            <pc:sldMk cId="580691879" sldId="282"/>
            <ac:spMk id="3" creationId="{BF007DD3-6872-BAAB-D04A-11E219BFDF57}"/>
          </ac:spMkLst>
        </pc:spChg>
        <pc:spChg chg="add mod">
          <ac:chgData name="Raisa Lemos Pedrotti" userId="17c92475-558d-49c0-8253-fb7d5039f563" providerId="ADAL" clId="{EF3C66E6-0116-496F-A891-7E941626B4D1}" dt="2024-10-02T14:16:51.242" v="1445" actId="20577"/>
          <ac:spMkLst>
            <pc:docMk/>
            <pc:sldMk cId="580691879" sldId="282"/>
            <ac:spMk id="6" creationId="{69D006B2-7FCC-E54B-69AC-DA92132835F8}"/>
          </ac:spMkLst>
        </pc:spChg>
        <pc:picChg chg="add mod ord">
          <ac:chgData name="Raisa Lemos Pedrotti" userId="17c92475-558d-49c0-8253-fb7d5039f563" providerId="ADAL" clId="{EF3C66E6-0116-496F-A891-7E941626B4D1}" dt="2024-10-02T14:07:56.017" v="1436" actId="1076"/>
          <ac:picMkLst>
            <pc:docMk/>
            <pc:sldMk cId="580691879" sldId="282"/>
            <ac:picMk id="5" creationId="{7C1385D6-2052-28B5-7993-A012D9914782}"/>
          </ac:picMkLst>
        </pc:picChg>
      </pc:sldChg>
      <pc:sldChg chg="modSp add del mod ord">
        <pc:chgData name="Raisa Lemos Pedrotti" userId="17c92475-558d-49c0-8253-fb7d5039f563" providerId="ADAL" clId="{EF3C66E6-0116-496F-A891-7E941626B4D1}" dt="2024-10-02T16:08:40.723" v="1726" actId="2696"/>
        <pc:sldMkLst>
          <pc:docMk/>
          <pc:sldMk cId="1222311235" sldId="283"/>
        </pc:sldMkLst>
        <pc:spChg chg="mod">
          <ac:chgData name="Raisa Lemos Pedrotti" userId="17c92475-558d-49c0-8253-fb7d5039f563" providerId="ADAL" clId="{EF3C66E6-0116-496F-A891-7E941626B4D1}" dt="2024-10-02T16:07:18.652" v="1725" actId="27636"/>
          <ac:spMkLst>
            <pc:docMk/>
            <pc:sldMk cId="1222311235" sldId="283"/>
            <ac:spMk id="3" creationId="{3807E54D-8A04-642E-5E79-2FFFF482753C}"/>
          </ac:spMkLst>
        </pc:spChg>
      </pc:sldChg>
      <pc:sldChg chg="modSp add mod">
        <pc:chgData name="Raisa Lemos Pedrotti" userId="17c92475-558d-49c0-8253-fb7d5039f563" providerId="ADAL" clId="{EF3C66E6-0116-496F-A891-7E941626B4D1}" dt="2024-10-04T12:48:25.198" v="5708"/>
        <pc:sldMkLst>
          <pc:docMk/>
          <pc:sldMk cId="2044841250" sldId="284"/>
        </pc:sldMkLst>
        <pc:spChg chg="mod">
          <ac:chgData name="Raisa Lemos Pedrotti" userId="17c92475-558d-49c0-8253-fb7d5039f563" providerId="ADAL" clId="{EF3C66E6-0116-496F-A891-7E941626B4D1}" dt="2024-10-04T12:48:25.198" v="5708"/>
          <ac:spMkLst>
            <pc:docMk/>
            <pc:sldMk cId="2044841250" sldId="284"/>
            <ac:spMk id="2" creationId="{54910A93-8A49-9AC4-129D-71CB6D5B617F}"/>
          </ac:spMkLst>
        </pc:spChg>
        <pc:spChg chg="mod">
          <ac:chgData name="Raisa Lemos Pedrotti" userId="17c92475-558d-49c0-8253-fb7d5039f563" providerId="ADAL" clId="{EF3C66E6-0116-496F-A891-7E941626B4D1}" dt="2024-10-04T12:48:25.198" v="5708"/>
          <ac:spMkLst>
            <pc:docMk/>
            <pc:sldMk cId="2044841250" sldId="284"/>
            <ac:spMk id="3" creationId="{3807E54D-8A04-642E-5E79-2FFFF482753C}"/>
          </ac:spMkLst>
        </pc:spChg>
      </pc:sldChg>
      <pc:sldChg chg="add del">
        <pc:chgData name="Raisa Lemos Pedrotti" userId="17c92475-558d-49c0-8253-fb7d5039f563" providerId="ADAL" clId="{EF3C66E6-0116-496F-A891-7E941626B4D1}" dt="2024-10-02T15:29:39.243" v="1697" actId="2890"/>
        <pc:sldMkLst>
          <pc:docMk/>
          <pc:sldMk cId="3318583967" sldId="284"/>
        </pc:sldMkLst>
      </pc:sldChg>
      <pc:sldChg chg="addSp modSp new mod">
        <pc:chgData name="Raisa Lemos Pedrotti" userId="17c92475-558d-49c0-8253-fb7d5039f563" providerId="ADAL" clId="{EF3C66E6-0116-496F-A891-7E941626B4D1}" dt="2024-10-04T12:48:25.198" v="5708"/>
        <pc:sldMkLst>
          <pc:docMk/>
          <pc:sldMk cId="1609996383" sldId="285"/>
        </pc:sldMkLst>
        <pc:spChg chg="mod">
          <ac:chgData name="Raisa Lemos Pedrotti" userId="17c92475-558d-49c0-8253-fb7d5039f563" providerId="ADAL" clId="{EF3C66E6-0116-496F-A891-7E941626B4D1}" dt="2024-10-04T12:48:25.198" v="5708"/>
          <ac:spMkLst>
            <pc:docMk/>
            <pc:sldMk cId="1609996383" sldId="285"/>
            <ac:spMk id="2" creationId="{4F402875-1B55-DADB-01F9-022EF4F3BF4D}"/>
          </ac:spMkLst>
        </pc:spChg>
        <pc:spChg chg="mod">
          <ac:chgData name="Raisa Lemos Pedrotti" userId="17c92475-558d-49c0-8253-fb7d5039f563" providerId="ADAL" clId="{EF3C66E6-0116-496F-A891-7E941626B4D1}" dt="2024-10-04T12:48:25.198" v="5708"/>
          <ac:spMkLst>
            <pc:docMk/>
            <pc:sldMk cId="1609996383" sldId="285"/>
            <ac:spMk id="3" creationId="{C50F062A-8035-268B-B855-6FE10597EE13}"/>
          </ac:spMkLst>
        </pc:spChg>
        <pc:picChg chg="add mod">
          <ac:chgData name="Raisa Lemos Pedrotti" userId="17c92475-558d-49c0-8253-fb7d5039f563" providerId="ADAL" clId="{EF3C66E6-0116-496F-A891-7E941626B4D1}" dt="2024-10-02T19:20:04.833" v="1776" actId="1076"/>
          <ac:picMkLst>
            <pc:docMk/>
            <pc:sldMk cId="1609996383" sldId="285"/>
            <ac:picMk id="5" creationId="{6BC02485-53F9-12A3-3514-4047AE271DC3}"/>
          </ac:picMkLst>
        </pc:picChg>
      </pc:sldChg>
      <pc:sldChg chg="addSp delSp modSp add mod ord">
        <pc:chgData name="Raisa Lemos Pedrotti" userId="17c92475-558d-49c0-8253-fb7d5039f563" providerId="ADAL" clId="{EF3C66E6-0116-496F-A891-7E941626B4D1}" dt="2024-10-04T12:48:25.198" v="5708"/>
        <pc:sldMkLst>
          <pc:docMk/>
          <pc:sldMk cId="2854434485" sldId="286"/>
        </pc:sldMkLst>
        <pc:spChg chg="mod">
          <ac:chgData name="Raisa Lemos Pedrotti" userId="17c92475-558d-49c0-8253-fb7d5039f563" providerId="ADAL" clId="{EF3C66E6-0116-496F-A891-7E941626B4D1}" dt="2024-10-04T12:48:25.198" v="5708"/>
          <ac:spMkLst>
            <pc:docMk/>
            <pc:sldMk cId="2854434485" sldId="286"/>
            <ac:spMk id="2" creationId="{4F402875-1B55-DADB-01F9-022EF4F3BF4D}"/>
          </ac:spMkLst>
        </pc:spChg>
        <pc:spChg chg="mod">
          <ac:chgData name="Raisa Lemos Pedrotti" userId="17c92475-558d-49c0-8253-fb7d5039f563" providerId="ADAL" clId="{EF3C66E6-0116-496F-A891-7E941626B4D1}" dt="2024-10-04T12:48:25.198" v="5708"/>
          <ac:spMkLst>
            <pc:docMk/>
            <pc:sldMk cId="2854434485" sldId="286"/>
            <ac:spMk id="3" creationId="{C50F062A-8035-268B-B855-6FE10597EE13}"/>
          </ac:spMkLst>
        </pc:spChg>
        <pc:picChg chg="del mod">
          <ac:chgData name="Raisa Lemos Pedrotti" userId="17c92475-558d-49c0-8253-fb7d5039f563" providerId="ADAL" clId="{EF3C66E6-0116-496F-A891-7E941626B4D1}" dt="2024-10-02T18:58:25.216" v="1764" actId="478"/>
          <ac:picMkLst>
            <pc:docMk/>
            <pc:sldMk cId="2854434485" sldId="286"/>
            <ac:picMk id="5" creationId="{6BC02485-53F9-12A3-3514-4047AE271DC3}"/>
          </ac:picMkLst>
        </pc:picChg>
        <pc:picChg chg="add mod">
          <ac:chgData name="Raisa Lemos Pedrotti" userId="17c92475-558d-49c0-8253-fb7d5039f563" providerId="ADAL" clId="{EF3C66E6-0116-496F-A891-7E941626B4D1}" dt="2024-10-02T18:58:46.586" v="1769" actId="1076"/>
          <ac:picMkLst>
            <pc:docMk/>
            <pc:sldMk cId="2854434485" sldId="286"/>
            <ac:picMk id="6" creationId="{75CB1876-525C-6CCD-9E51-26AB7E7326D9}"/>
          </ac:picMkLst>
        </pc:picChg>
      </pc:sldChg>
      <pc:sldChg chg="addSp delSp modSp new mod">
        <pc:chgData name="Raisa Lemos Pedrotti" userId="17c92475-558d-49c0-8253-fb7d5039f563" providerId="ADAL" clId="{EF3C66E6-0116-496F-A891-7E941626B4D1}" dt="2024-10-04T12:48:25.198" v="5708"/>
        <pc:sldMkLst>
          <pc:docMk/>
          <pc:sldMk cId="664602184" sldId="287"/>
        </pc:sldMkLst>
        <pc:spChg chg="mod">
          <ac:chgData name="Raisa Lemos Pedrotti" userId="17c92475-558d-49c0-8253-fb7d5039f563" providerId="ADAL" clId="{EF3C66E6-0116-496F-A891-7E941626B4D1}" dt="2024-10-04T12:48:25.198" v="5708"/>
          <ac:spMkLst>
            <pc:docMk/>
            <pc:sldMk cId="664602184" sldId="287"/>
            <ac:spMk id="2" creationId="{333ADB0C-99BA-75E4-0B96-A99A27D21421}"/>
          </ac:spMkLst>
        </pc:spChg>
        <pc:spChg chg="del">
          <ac:chgData name="Raisa Lemos Pedrotti" userId="17c92475-558d-49c0-8253-fb7d5039f563" providerId="ADAL" clId="{EF3C66E6-0116-496F-A891-7E941626B4D1}" dt="2024-10-02T19:44:32.477" v="1830"/>
          <ac:spMkLst>
            <pc:docMk/>
            <pc:sldMk cId="664602184" sldId="287"/>
            <ac:spMk id="3" creationId="{200B26A2-47C7-738E-7840-B6C982847D1D}"/>
          </ac:spMkLst>
        </pc:spChg>
        <pc:spChg chg="add mod">
          <ac:chgData name="Raisa Lemos Pedrotti" userId="17c92475-558d-49c0-8253-fb7d5039f563" providerId="ADAL" clId="{EF3C66E6-0116-496F-A891-7E941626B4D1}" dt="2024-10-02T20:00:49.556" v="1905" actId="20577"/>
          <ac:spMkLst>
            <pc:docMk/>
            <pc:sldMk cId="664602184" sldId="287"/>
            <ac:spMk id="4" creationId="{82CE01B0-20AB-61EE-FF26-76CDE1848931}"/>
          </ac:spMkLst>
        </pc:spChg>
      </pc:sldChg>
      <pc:sldChg chg="addSp delSp modSp new mod">
        <pc:chgData name="Raisa Lemos Pedrotti" userId="17c92475-558d-49c0-8253-fb7d5039f563" providerId="ADAL" clId="{EF3C66E6-0116-496F-A891-7E941626B4D1}" dt="2024-10-04T12:48:25.198" v="5708"/>
        <pc:sldMkLst>
          <pc:docMk/>
          <pc:sldMk cId="210295590" sldId="288"/>
        </pc:sldMkLst>
        <pc:spChg chg="mod">
          <ac:chgData name="Raisa Lemos Pedrotti" userId="17c92475-558d-49c0-8253-fb7d5039f563" providerId="ADAL" clId="{EF3C66E6-0116-496F-A891-7E941626B4D1}" dt="2024-10-04T12:48:25.198" v="5708"/>
          <ac:spMkLst>
            <pc:docMk/>
            <pc:sldMk cId="210295590" sldId="288"/>
            <ac:spMk id="2" creationId="{1D491A2A-5958-0E6A-616C-FCD843305859}"/>
          </ac:spMkLst>
        </pc:spChg>
        <pc:spChg chg="del">
          <ac:chgData name="Raisa Lemos Pedrotti" userId="17c92475-558d-49c0-8253-fb7d5039f563" providerId="ADAL" clId="{EF3C66E6-0116-496F-A891-7E941626B4D1}" dt="2024-10-02T19:49:20.073" v="1837"/>
          <ac:spMkLst>
            <pc:docMk/>
            <pc:sldMk cId="210295590" sldId="288"/>
            <ac:spMk id="3" creationId="{C4FF7E9B-0515-1CF9-5CAE-9A2DAA238393}"/>
          </ac:spMkLst>
        </pc:spChg>
        <pc:spChg chg="add mod">
          <ac:chgData name="Raisa Lemos Pedrotti" userId="17c92475-558d-49c0-8253-fb7d5039f563" providerId="ADAL" clId="{EF3C66E6-0116-496F-A891-7E941626B4D1}" dt="2024-10-02T19:50:11.550" v="1846" actId="255"/>
          <ac:spMkLst>
            <pc:docMk/>
            <pc:sldMk cId="210295590" sldId="288"/>
            <ac:spMk id="4" creationId="{BACFEA27-3081-DCDD-EC99-A27F46630182}"/>
          </ac:spMkLst>
        </pc:spChg>
      </pc:sldChg>
      <pc:sldChg chg="addSp modSp add mod ord">
        <pc:chgData name="Raisa Lemos Pedrotti" userId="17c92475-558d-49c0-8253-fb7d5039f563" providerId="ADAL" clId="{EF3C66E6-0116-496F-A891-7E941626B4D1}" dt="2024-10-04T12:48:25.198" v="5708"/>
        <pc:sldMkLst>
          <pc:docMk/>
          <pc:sldMk cId="1562101084" sldId="289"/>
        </pc:sldMkLst>
        <pc:spChg chg="mod">
          <ac:chgData name="Raisa Lemos Pedrotti" userId="17c92475-558d-49c0-8253-fb7d5039f563" providerId="ADAL" clId="{EF3C66E6-0116-496F-A891-7E941626B4D1}" dt="2024-10-04T12:48:25.198" v="5708"/>
          <ac:spMkLst>
            <pc:docMk/>
            <pc:sldMk cId="1562101084" sldId="289"/>
            <ac:spMk id="2" creationId="{54910A93-8A49-9AC4-129D-71CB6D5B617F}"/>
          </ac:spMkLst>
        </pc:spChg>
        <pc:spChg chg="mod">
          <ac:chgData name="Raisa Lemos Pedrotti" userId="17c92475-558d-49c0-8253-fb7d5039f563" providerId="ADAL" clId="{EF3C66E6-0116-496F-A891-7E941626B4D1}" dt="2024-10-02T20:39:18.277" v="2004" actId="1076"/>
          <ac:spMkLst>
            <pc:docMk/>
            <pc:sldMk cId="1562101084" sldId="289"/>
            <ac:spMk id="3" creationId="{3807E54D-8A04-642E-5E79-2FFFF482753C}"/>
          </ac:spMkLst>
        </pc:spChg>
        <pc:spChg chg="add mod">
          <ac:chgData name="Raisa Lemos Pedrotti" userId="17c92475-558d-49c0-8253-fb7d5039f563" providerId="ADAL" clId="{EF3C66E6-0116-496F-A891-7E941626B4D1}" dt="2024-10-02T20:41:29.645" v="2017" actId="1076"/>
          <ac:spMkLst>
            <pc:docMk/>
            <pc:sldMk cId="1562101084" sldId="289"/>
            <ac:spMk id="4" creationId="{36AD0DC7-B7E1-40C5-C522-946066059128}"/>
          </ac:spMkLst>
        </pc:spChg>
      </pc:sldChg>
      <pc:sldChg chg="addSp delSp modSp new mod">
        <pc:chgData name="Raisa Lemos Pedrotti" userId="17c92475-558d-49c0-8253-fb7d5039f563" providerId="ADAL" clId="{EF3C66E6-0116-496F-A891-7E941626B4D1}" dt="2024-10-04T12:48:25.198" v="5708"/>
        <pc:sldMkLst>
          <pc:docMk/>
          <pc:sldMk cId="1208387820" sldId="290"/>
        </pc:sldMkLst>
        <pc:spChg chg="mod">
          <ac:chgData name="Raisa Lemos Pedrotti" userId="17c92475-558d-49c0-8253-fb7d5039f563" providerId="ADAL" clId="{EF3C66E6-0116-496F-A891-7E941626B4D1}" dt="2024-10-04T12:48:25.198" v="5708"/>
          <ac:spMkLst>
            <pc:docMk/>
            <pc:sldMk cId="1208387820" sldId="290"/>
            <ac:spMk id="2" creationId="{3E808037-C832-A5E0-6C9F-B1CB3A31332E}"/>
          </ac:spMkLst>
        </pc:spChg>
        <pc:spChg chg="del">
          <ac:chgData name="Raisa Lemos Pedrotti" userId="17c92475-558d-49c0-8253-fb7d5039f563" providerId="ADAL" clId="{EF3C66E6-0116-496F-A891-7E941626B4D1}" dt="2024-10-03T12:46:53.840" v="2063" actId="22"/>
          <ac:spMkLst>
            <pc:docMk/>
            <pc:sldMk cId="1208387820" sldId="290"/>
            <ac:spMk id="3" creationId="{3578D609-7C79-16B9-AD29-2CE2FE414B04}"/>
          </ac:spMkLst>
        </pc:spChg>
        <pc:spChg chg="add mod">
          <ac:chgData name="Raisa Lemos Pedrotti" userId="17c92475-558d-49c0-8253-fb7d5039f563" providerId="ADAL" clId="{EF3C66E6-0116-496F-A891-7E941626B4D1}" dt="2024-10-03T16:48:14.102" v="2633" actId="20577"/>
          <ac:spMkLst>
            <pc:docMk/>
            <pc:sldMk cId="1208387820" sldId="290"/>
            <ac:spMk id="7" creationId="{F16918AC-703A-FABF-B84E-A904D79128D7}"/>
          </ac:spMkLst>
        </pc:spChg>
        <pc:spChg chg="add mod">
          <ac:chgData name="Raisa Lemos Pedrotti" userId="17c92475-558d-49c0-8253-fb7d5039f563" providerId="ADAL" clId="{EF3C66E6-0116-496F-A891-7E941626B4D1}" dt="2024-10-03T16:48:43.212" v="2644" actId="1076"/>
          <ac:spMkLst>
            <pc:docMk/>
            <pc:sldMk cId="1208387820" sldId="290"/>
            <ac:spMk id="9" creationId="{C81357A8-47B5-BD7C-FB0E-48B4B4B167CE}"/>
          </ac:spMkLst>
        </pc:spChg>
        <pc:spChg chg="add del">
          <ac:chgData name="Raisa Lemos Pedrotti" userId="17c92475-558d-49c0-8253-fb7d5039f563" providerId="ADAL" clId="{EF3C66E6-0116-496F-A891-7E941626B4D1}" dt="2024-10-03T16:48:22.149" v="2636" actId="478"/>
          <ac:spMkLst>
            <pc:docMk/>
            <pc:sldMk cId="1208387820" sldId="290"/>
            <ac:spMk id="11" creationId="{F2947A28-7DB4-72BC-87E4-3CE9246A8636}"/>
          </ac:spMkLst>
        </pc:spChg>
        <pc:picChg chg="add del mod ord">
          <ac:chgData name="Raisa Lemos Pedrotti" userId="17c92475-558d-49c0-8253-fb7d5039f563" providerId="ADAL" clId="{EF3C66E6-0116-496F-A891-7E941626B4D1}" dt="2024-10-03T16:48:17.370" v="2634" actId="478"/>
          <ac:picMkLst>
            <pc:docMk/>
            <pc:sldMk cId="1208387820" sldId="290"/>
            <ac:picMk id="5" creationId="{6C5FBEE4-669E-6E78-B410-4427688FD68A}"/>
          </ac:picMkLst>
        </pc:picChg>
      </pc:sldChg>
      <pc:sldChg chg="addSp delSp modSp add del mod">
        <pc:chgData name="Raisa Lemos Pedrotti" userId="17c92475-558d-49c0-8253-fb7d5039f563" providerId="ADAL" clId="{EF3C66E6-0116-496F-A891-7E941626B4D1}" dt="2024-10-03T13:50:16.854" v="2265" actId="2696"/>
        <pc:sldMkLst>
          <pc:docMk/>
          <pc:sldMk cId="2937336410" sldId="291"/>
        </pc:sldMkLst>
        <pc:spChg chg="add mod">
          <ac:chgData name="Raisa Lemos Pedrotti" userId="17c92475-558d-49c0-8253-fb7d5039f563" providerId="ADAL" clId="{EF3C66E6-0116-496F-A891-7E941626B4D1}" dt="2024-10-03T13:34:19.319" v="2136" actId="14100"/>
          <ac:spMkLst>
            <pc:docMk/>
            <pc:sldMk cId="2937336410" sldId="291"/>
            <ac:spMk id="4" creationId="{43C6201A-4D3E-F9A6-9C46-2A74869B6569}"/>
          </ac:spMkLst>
        </pc:spChg>
        <pc:spChg chg="mod">
          <ac:chgData name="Raisa Lemos Pedrotti" userId="17c92475-558d-49c0-8253-fb7d5039f563" providerId="ADAL" clId="{EF3C66E6-0116-496F-A891-7E941626B4D1}" dt="2024-10-03T13:34:43.520" v="2160" actId="12"/>
          <ac:spMkLst>
            <pc:docMk/>
            <pc:sldMk cId="2937336410" sldId="291"/>
            <ac:spMk id="7" creationId="{F16918AC-703A-FABF-B84E-A904D79128D7}"/>
          </ac:spMkLst>
        </pc:spChg>
        <pc:picChg chg="del">
          <ac:chgData name="Raisa Lemos Pedrotti" userId="17c92475-558d-49c0-8253-fb7d5039f563" providerId="ADAL" clId="{EF3C66E6-0116-496F-A891-7E941626B4D1}" dt="2024-10-03T13:34:05.469" v="2134" actId="478"/>
          <ac:picMkLst>
            <pc:docMk/>
            <pc:sldMk cId="2937336410" sldId="291"/>
            <ac:picMk id="5" creationId="{6C5FBEE4-669E-6E78-B410-4427688FD68A}"/>
          </ac:picMkLst>
        </pc:picChg>
      </pc:sldChg>
      <pc:sldChg chg="addSp delSp modSp add mod">
        <pc:chgData name="Raisa Lemos Pedrotti" userId="17c92475-558d-49c0-8253-fb7d5039f563" providerId="ADAL" clId="{EF3C66E6-0116-496F-A891-7E941626B4D1}" dt="2024-10-04T12:48:25.198" v="5708"/>
        <pc:sldMkLst>
          <pc:docMk/>
          <pc:sldMk cId="1510386220" sldId="292"/>
        </pc:sldMkLst>
        <pc:spChg chg="mod">
          <ac:chgData name="Raisa Lemos Pedrotti" userId="17c92475-558d-49c0-8253-fb7d5039f563" providerId="ADAL" clId="{EF3C66E6-0116-496F-A891-7E941626B4D1}" dt="2024-10-04T12:48:25.198" v="5708"/>
          <ac:spMkLst>
            <pc:docMk/>
            <pc:sldMk cId="1510386220" sldId="292"/>
            <ac:spMk id="2" creationId="{3E808037-C832-A5E0-6C9F-B1CB3A31332E}"/>
          </ac:spMkLst>
        </pc:spChg>
        <pc:spChg chg="add del mod">
          <ac:chgData name="Raisa Lemos Pedrotti" userId="17c92475-558d-49c0-8253-fb7d5039f563" providerId="ADAL" clId="{EF3C66E6-0116-496F-A891-7E941626B4D1}" dt="2024-10-03T13:44:21.101" v="2235" actId="478"/>
          <ac:spMkLst>
            <pc:docMk/>
            <pc:sldMk cId="1510386220" sldId="292"/>
            <ac:spMk id="4" creationId="{790AD517-767F-0997-1671-89F47816EA69}"/>
          </ac:spMkLst>
        </pc:spChg>
        <pc:spChg chg="mod">
          <ac:chgData name="Raisa Lemos Pedrotti" userId="17c92475-558d-49c0-8253-fb7d5039f563" providerId="ADAL" clId="{EF3C66E6-0116-496F-A891-7E941626B4D1}" dt="2024-10-03T20:03:48.203" v="3121" actId="20577"/>
          <ac:spMkLst>
            <pc:docMk/>
            <pc:sldMk cId="1510386220" sldId="292"/>
            <ac:spMk id="7" creationId="{F16918AC-703A-FABF-B84E-A904D79128D7}"/>
          </ac:spMkLst>
        </pc:spChg>
        <pc:picChg chg="del">
          <ac:chgData name="Raisa Lemos Pedrotti" userId="17c92475-558d-49c0-8253-fb7d5039f563" providerId="ADAL" clId="{EF3C66E6-0116-496F-A891-7E941626B4D1}" dt="2024-10-03T13:41:34.292" v="2163" actId="478"/>
          <ac:picMkLst>
            <pc:docMk/>
            <pc:sldMk cId="1510386220" sldId="292"/>
            <ac:picMk id="5" creationId="{6C5FBEE4-669E-6E78-B410-4427688FD68A}"/>
          </ac:picMkLst>
        </pc:picChg>
        <pc:picChg chg="add del mod">
          <ac:chgData name="Raisa Lemos Pedrotti" userId="17c92475-558d-49c0-8253-fb7d5039f563" providerId="ADAL" clId="{EF3C66E6-0116-496F-A891-7E941626B4D1}" dt="2024-10-03T19:57:57.703" v="3100" actId="478"/>
          <ac:picMkLst>
            <pc:docMk/>
            <pc:sldMk cId="1510386220" sldId="292"/>
            <ac:picMk id="8" creationId="{7D45DFC5-17BA-9DF3-A845-3F4A0341343E}"/>
          </ac:picMkLst>
        </pc:picChg>
        <pc:picChg chg="add mod">
          <ac:chgData name="Raisa Lemos Pedrotti" userId="17c92475-558d-49c0-8253-fb7d5039f563" providerId="ADAL" clId="{EF3C66E6-0116-496F-A891-7E941626B4D1}" dt="2024-10-03T20:03:50.954" v="3122" actId="1076"/>
          <ac:picMkLst>
            <pc:docMk/>
            <pc:sldMk cId="1510386220" sldId="292"/>
            <ac:picMk id="10" creationId="{EAB0674D-4517-CC6A-57F4-91B8D8212D1C}"/>
          </ac:picMkLst>
        </pc:picChg>
      </pc:sldChg>
      <pc:sldChg chg="modSp new mod">
        <pc:chgData name="Raisa Lemos Pedrotti" userId="17c92475-558d-49c0-8253-fb7d5039f563" providerId="ADAL" clId="{EF3C66E6-0116-496F-A891-7E941626B4D1}" dt="2024-10-04T12:48:25.198" v="5708"/>
        <pc:sldMkLst>
          <pc:docMk/>
          <pc:sldMk cId="3158985279" sldId="293"/>
        </pc:sldMkLst>
        <pc:spChg chg="mod">
          <ac:chgData name="Raisa Lemos Pedrotti" userId="17c92475-558d-49c0-8253-fb7d5039f563" providerId="ADAL" clId="{EF3C66E6-0116-496F-A891-7E941626B4D1}" dt="2024-10-04T12:48:25.198" v="5708"/>
          <ac:spMkLst>
            <pc:docMk/>
            <pc:sldMk cId="3158985279" sldId="293"/>
            <ac:spMk id="2" creationId="{8002E664-F6DD-1D60-2C3C-7A17EC9A93A2}"/>
          </ac:spMkLst>
        </pc:spChg>
        <pc:spChg chg="mod">
          <ac:chgData name="Raisa Lemos Pedrotti" userId="17c92475-558d-49c0-8253-fb7d5039f563" providerId="ADAL" clId="{EF3C66E6-0116-496F-A891-7E941626B4D1}" dt="2024-10-04T12:48:25.198" v="5708"/>
          <ac:spMkLst>
            <pc:docMk/>
            <pc:sldMk cId="3158985279" sldId="293"/>
            <ac:spMk id="3" creationId="{2142E0D2-58C0-D150-7CBE-ABF168B5C7E2}"/>
          </ac:spMkLst>
        </pc:spChg>
      </pc:sldChg>
      <pc:sldChg chg="modSp add mod ord">
        <pc:chgData name="Raisa Lemos Pedrotti" userId="17c92475-558d-49c0-8253-fb7d5039f563" providerId="ADAL" clId="{EF3C66E6-0116-496F-A891-7E941626B4D1}" dt="2024-10-04T12:48:25.198" v="5708"/>
        <pc:sldMkLst>
          <pc:docMk/>
          <pc:sldMk cId="4152328156" sldId="294"/>
        </pc:sldMkLst>
        <pc:spChg chg="mod">
          <ac:chgData name="Raisa Lemos Pedrotti" userId="17c92475-558d-49c0-8253-fb7d5039f563" providerId="ADAL" clId="{EF3C66E6-0116-496F-A891-7E941626B4D1}" dt="2024-10-04T12:48:25.198" v="5708"/>
          <ac:spMkLst>
            <pc:docMk/>
            <pc:sldMk cId="4152328156" sldId="294"/>
            <ac:spMk id="2" creationId="{8002E664-F6DD-1D60-2C3C-7A17EC9A93A2}"/>
          </ac:spMkLst>
        </pc:spChg>
        <pc:spChg chg="mod">
          <ac:chgData name="Raisa Lemos Pedrotti" userId="17c92475-558d-49c0-8253-fb7d5039f563" providerId="ADAL" clId="{EF3C66E6-0116-496F-A891-7E941626B4D1}" dt="2024-10-04T12:48:25.198" v="5708"/>
          <ac:spMkLst>
            <pc:docMk/>
            <pc:sldMk cId="4152328156" sldId="294"/>
            <ac:spMk id="3" creationId="{2142E0D2-58C0-D150-7CBE-ABF168B5C7E2}"/>
          </ac:spMkLst>
        </pc:spChg>
      </pc:sldChg>
      <pc:sldChg chg="addSp delSp modSp add mod setBg">
        <pc:chgData name="Raisa Lemos Pedrotti" userId="17c92475-558d-49c0-8253-fb7d5039f563" providerId="ADAL" clId="{EF3C66E6-0116-496F-A891-7E941626B4D1}" dt="2024-10-04T12:48:25.198" v="5708"/>
        <pc:sldMkLst>
          <pc:docMk/>
          <pc:sldMk cId="2349314584" sldId="295"/>
        </pc:sldMkLst>
        <pc:spChg chg="mod">
          <ac:chgData name="Raisa Lemos Pedrotti" userId="17c92475-558d-49c0-8253-fb7d5039f563" providerId="ADAL" clId="{EF3C66E6-0116-496F-A891-7E941626B4D1}" dt="2024-10-04T12:48:25.198" v="5708"/>
          <ac:spMkLst>
            <pc:docMk/>
            <pc:sldMk cId="2349314584" sldId="295"/>
            <ac:spMk id="2" creationId="{8002E664-F6DD-1D60-2C3C-7A17EC9A93A2}"/>
          </ac:spMkLst>
        </pc:spChg>
        <pc:spChg chg="mod">
          <ac:chgData name="Raisa Lemos Pedrotti" userId="17c92475-558d-49c0-8253-fb7d5039f563" providerId="ADAL" clId="{EF3C66E6-0116-496F-A891-7E941626B4D1}" dt="2024-10-04T12:48:25.198" v="5708"/>
          <ac:spMkLst>
            <pc:docMk/>
            <pc:sldMk cId="2349314584" sldId="295"/>
            <ac:spMk id="3" creationId="{2142E0D2-58C0-D150-7CBE-ABF168B5C7E2}"/>
          </ac:spMkLst>
        </pc:spChg>
        <pc:spChg chg="add">
          <ac:chgData name="Raisa Lemos Pedrotti" userId="17c92475-558d-49c0-8253-fb7d5039f563" providerId="ADAL" clId="{EF3C66E6-0116-496F-A891-7E941626B4D1}" dt="2024-10-03T14:15:56.109" v="2314"/>
          <ac:spMkLst>
            <pc:docMk/>
            <pc:sldMk cId="2349314584" sldId="295"/>
            <ac:spMk id="8" creationId="{8E2D04D7-D4A6-D930-3174-C4F35799B7F1}"/>
          </ac:spMkLst>
        </pc:spChg>
        <pc:spChg chg="add del">
          <ac:chgData name="Raisa Lemos Pedrotti" userId="17c92475-558d-49c0-8253-fb7d5039f563" providerId="ADAL" clId="{EF3C66E6-0116-496F-A891-7E941626B4D1}" dt="2024-10-03T14:07:03.942" v="2285" actId="26606"/>
          <ac:spMkLst>
            <pc:docMk/>
            <pc:sldMk cId="2349314584" sldId="295"/>
            <ac:spMk id="10" creationId="{F13C74B1-5B17-4795-BED0-7140497B445A}"/>
          </ac:spMkLst>
        </pc:spChg>
        <pc:spChg chg="add del">
          <ac:chgData name="Raisa Lemos Pedrotti" userId="17c92475-558d-49c0-8253-fb7d5039f563" providerId="ADAL" clId="{EF3C66E6-0116-496F-A891-7E941626B4D1}" dt="2024-10-03T14:07:03.942" v="2285" actId="26606"/>
          <ac:spMkLst>
            <pc:docMk/>
            <pc:sldMk cId="2349314584" sldId="295"/>
            <ac:spMk id="12" creationId="{D4974D33-8DC5-464E-8C6D-BE58F0669C17}"/>
          </ac:spMkLst>
        </pc:spChg>
        <pc:picChg chg="add del mod">
          <ac:chgData name="Raisa Lemos Pedrotti" userId="17c92475-558d-49c0-8253-fb7d5039f563" providerId="ADAL" clId="{EF3C66E6-0116-496F-A891-7E941626B4D1}" dt="2024-10-03T14:07:50.388" v="2295" actId="478"/>
          <ac:picMkLst>
            <pc:docMk/>
            <pc:sldMk cId="2349314584" sldId="295"/>
            <ac:picMk id="5" creationId="{8DE71D11-AE5C-B908-1D27-0466DEECFF70}"/>
          </ac:picMkLst>
        </pc:picChg>
        <pc:picChg chg="add del mod">
          <ac:chgData name="Raisa Lemos Pedrotti" userId="17c92475-558d-49c0-8253-fb7d5039f563" providerId="ADAL" clId="{EF3C66E6-0116-496F-A891-7E941626B4D1}" dt="2024-10-03T14:15:49.034" v="2312" actId="478"/>
          <ac:picMkLst>
            <pc:docMk/>
            <pc:sldMk cId="2349314584" sldId="295"/>
            <ac:picMk id="7" creationId="{60BCBA7C-41B9-EB56-EE3B-73DD9EA2AB17}"/>
          </ac:picMkLst>
        </pc:picChg>
      </pc:sldChg>
      <pc:sldChg chg="addSp delSp modSp add mod">
        <pc:chgData name="Raisa Lemos Pedrotti" userId="17c92475-558d-49c0-8253-fb7d5039f563" providerId="ADAL" clId="{EF3C66E6-0116-496F-A891-7E941626B4D1}" dt="2024-10-04T12:48:25.198" v="5708"/>
        <pc:sldMkLst>
          <pc:docMk/>
          <pc:sldMk cId="987433848" sldId="296"/>
        </pc:sldMkLst>
        <pc:spChg chg="mod">
          <ac:chgData name="Raisa Lemos Pedrotti" userId="17c92475-558d-49c0-8253-fb7d5039f563" providerId="ADAL" clId="{EF3C66E6-0116-496F-A891-7E941626B4D1}" dt="2024-10-04T12:48:25.198" v="5708"/>
          <ac:spMkLst>
            <pc:docMk/>
            <pc:sldMk cId="987433848" sldId="296"/>
            <ac:spMk id="2" creationId="{8002E664-F6DD-1D60-2C3C-7A17EC9A93A2}"/>
          </ac:spMkLst>
        </pc:spChg>
        <pc:spChg chg="mod">
          <ac:chgData name="Raisa Lemos Pedrotti" userId="17c92475-558d-49c0-8253-fb7d5039f563" providerId="ADAL" clId="{EF3C66E6-0116-496F-A891-7E941626B4D1}" dt="2024-10-03T16:06:08.672" v="2565" actId="14100"/>
          <ac:spMkLst>
            <pc:docMk/>
            <pc:sldMk cId="987433848" sldId="296"/>
            <ac:spMk id="3" creationId="{2142E0D2-58C0-D150-7CBE-ABF168B5C7E2}"/>
          </ac:spMkLst>
        </pc:spChg>
        <pc:picChg chg="add del mod">
          <ac:chgData name="Raisa Lemos Pedrotti" userId="17c92475-558d-49c0-8253-fb7d5039f563" providerId="ADAL" clId="{EF3C66E6-0116-496F-A891-7E941626B4D1}" dt="2024-10-03T16:01:04.945" v="2526" actId="478"/>
          <ac:picMkLst>
            <pc:docMk/>
            <pc:sldMk cId="987433848" sldId="296"/>
            <ac:picMk id="5" creationId="{7852290F-CDEB-5BAC-4075-402FE47B65CC}"/>
          </ac:picMkLst>
        </pc:picChg>
        <pc:picChg chg="del">
          <ac:chgData name="Raisa Lemos Pedrotti" userId="17c92475-558d-49c0-8253-fb7d5039f563" providerId="ADAL" clId="{EF3C66E6-0116-496F-A891-7E941626B4D1}" dt="2024-10-03T14:09:21.516" v="2301" actId="478"/>
          <ac:picMkLst>
            <pc:docMk/>
            <pc:sldMk cId="987433848" sldId="296"/>
            <ac:picMk id="7" creationId="{60BCBA7C-41B9-EB56-EE3B-73DD9EA2AB17}"/>
          </ac:picMkLst>
        </pc:picChg>
        <pc:picChg chg="add del mod">
          <ac:chgData name="Raisa Lemos Pedrotti" userId="17c92475-558d-49c0-8253-fb7d5039f563" providerId="ADAL" clId="{EF3C66E6-0116-496F-A891-7E941626B4D1}" dt="2024-10-03T16:03:23.660" v="2535" actId="478"/>
          <ac:picMkLst>
            <pc:docMk/>
            <pc:sldMk cId="987433848" sldId="296"/>
            <ac:picMk id="8" creationId="{7BAAD351-4154-8C81-EFED-5089C9F4DC1C}"/>
          </ac:picMkLst>
        </pc:picChg>
        <pc:picChg chg="add mod">
          <ac:chgData name="Raisa Lemos Pedrotti" userId="17c92475-558d-49c0-8253-fb7d5039f563" providerId="ADAL" clId="{EF3C66E6-0116-496F-A891-7E941626B4D1}" dt="2024-10-03T16:04:56.458" v="2544" actId="1076"/>
          <ac:picMkLst>
            <pc:docMk/>
            <pc:sldMk cId="987433848" sldId="296"/>
            <ac:picMk id="10" creationId="{FD070F1C-859B-2EA4-B0CE-4CAB7240453A}"/>
          </ac:picMkLst>
        </pc:picChg>
      </pc:sldChg>
      <pc:sldChg chg="addSp delSp modSp new del mod setBg">
        <pc:chgData name="Raisa Lemos Pedrotti" userId="17c92475-558d-49c0-8253-fb7d5039f563" providerId="ADAL" clId="{EF3C66E6-0116-496F-A891-7E941626B4D1}" dt="2024-10-03T14:07:29.019" v="2294" actId="2696"/>
        <pc:sldMkLst>
          <pc:docMk/>
          <pc:sldMk cId="4260407662" sldId="296"/>
        </pc:sldMkLst>
        <pc:spChg chg="del">
          <ac:chgData name="Raisa Lemos Pedrotti" userId="17c92475-558d-49c0-8253-fb7d5039f563" providerId="ADAL" clId="{EF3C66E6-0116-496F-A891-7E941626B4D1}" dt="2024-10-03T14:07:23.015" v="2291" actId="26606"/>
          <ac:spMkLst>
            <pc:docMk/>
            <pc:sldMk cId="4260407662" sldId="296"/>
            <ac:spMk id="2" creationId="{11E8624E-57EA-A3AB-FCA7-BDBEECDF16BF}"/>
          </ac:spMkLst>
        </pc:spChg>
        <pc:spChg chg="add del">
          <ac:chgData name="Raisa Lemos Pedrotti" userId="17c92475-558d-49c0-8253-fb7d5039f563" providerId="ADAL" clId="{EF3C66E6-0116-496F-A891-7E941626B4D1}" dt="2024-10-03T14:07:23.015" v="2291" actId="26606"/>
          <ac:spMkLst>
            <pc:docMk/>
            <pc:sldMk cId="4260407662" sldId="296"/>
            <ac:spMk id="3" creationId="{C4914641-093F-4911-08B4-58798C19803F}"/>
          </ac:spMkLst>
        </pc:spChg>
        <pc:picChg chg="add del mod ord">
          <ac:chgData name="Raisa Lemos Pedrotti" userId="17c92475-558d-49c0-8253-fb7d5039f563" providerId="ADAL" clId="{EF3C66E6-0116-496F-A891-7E941626B4D1}" dt="2024-10-03T14:06:51.540" v="2281" actId="22"/>
          <ac:picMkLst>
            <pc:docMk/>
            <pc:sldMk cId="4260407662" sldId="296"/>
            <ac:picMk id="5" creationId="{8BD62702-26D4-3438-D8E2-B4952DE191E2}"/>
          </ac:picMkLst>
        </pc:picChg>
        <pc:picChg chg="add mod">
          <ac:chgData name="Raisa Lemos Pedrotti" userId="17c92475-558d-49c0-8253-fb7d5039f563" providerId="ADAL" clId="{EF3C66E6-0116-496F-A891-7E941626B4D1}" dt="2024-10-03T14:07:25.629" v="2293" actId="962"/>
          <ac:picMkLst>
            <pc:docMk/>
            <pc:sldMk cId="4260407662" sldId="296"/>
            <ac:picMk id="7" creationId="{81132411-B5E5-2DDE-52AD-16EB58E8C4C6}"/>
          </ac:picMkLst>
        </pc:picChg>
      </pc:sldChg>
      <pc:sldChg chg="addSp delSp modSp add mod">
        <pc:chgData name="Raisa Lemos Pedrotti" userId="17c92475-558d-49c0-8253-fb7d5039f563" providerId="ADAL" clId="{EF3C66E6-0116-496F-A891-7E941626B4D1}" dt="2024-10-04T12:48:25.198" v="5708"/>
        <pc:sldMkLst>
          <pc:docMk/>
          <pc:sldMk cId="3950425848" sldId="297"/>
        </pc:sldMkLst>
        <pc:spChg chg="mod">
          <ac:chgData name="Raisa Lemos Pedrotti" userId="17c92475-558d-49c0-8253-fb7d5039f563" providerId="ADAL" clId="{EF3C66E6-0116-496F-A891-7E941626B4D1}" dt="2024-10-04T12:48:25.198" v="5708"/>
          <ac:spMkLst>
            <pc:docMk/>
            <pc:sldMk cId="3950425848" sldId="297"/>
            <ac:spMk id="2" creationId="{8002E664-F6DD-1D60-2C3C-7A17EC9A93A2}"/>
          </ac:spMkLst>
        </pc:spChg>
        <pc:spChg chg="mod">
          <ac:chgData name="Raisa Lemos Pedrotti" userId="17c92475-558d-49c0-8253-fb7d5039f563" providerId="ADAL" clId="{EF3C66E6-0116-496F-A891-7E941626B4D1}" dt="2024-10-04T12:48:25.198" v="5708"/>
          <ac:spMkLst>
            <pc:docMk/>
            <pc:sldMk cId="3950425848" sldId="297"/>
            <ac:spMk id="3" creationId="{2142E0D2-58C0-D150-7CBE-ABF168B5C7E2}"/>
          </ac:spMkLst>
        </pc:spChg>
        <pc:picChg chg="del">
          <ac:chgData name="Raisa Lemos Pedrotti" userId="17c92475-558d-49c0-8253-fb7d5039f563" providerId="ADAL" clId="{EF3C66E6-0116-496F-A891-7E941626B4D1}" dt="2024-10-03T14:11:34.613" v="2307" actId="478"/>
          <ac:picMkLst>
            <pc:docMk/>
            <pc:sldMk cId="3950425848" sldId="297"/>
            <ac:picMk id="5" creationId="{7852290F-CDEB-5BAC-4075-402FE47B65CC}"/>
          </ac:picMkLst>
        </pc:picChg>
        <pc:picChg chg="add del mod">
          <ac:chgData name="Raisa Lemos Pedrotti" userId="17c92475-558d-49c0-8253-fb7d5039f563" providerId="ADAL" clId="{EF3C66E6-0116-496F-A891-7E941626B4D1}" dt="2024-10-03T16:19:43.831" v="2573" actId="478"/>
          <ac:picMkLst>
            <pc:docMk/>
            <pc:sldMk cId="3950425848" sldId="297"/>
            <ac:picMk id="6" creationId="{1CAEECAB-CA2A-AF4B-B431-2F602E31656E}"/>
          </ac:picMkLst>
        </pc:picChg>
        <pc:picChg chg="add mod">
          <ac:chgData name="Raisa Lemos Pedrotti" userId="17c92475-558d-49c0-8253-fb7d5039f563" providerId="ADAL" clId="{EF3C66E6-0116-496F-A891-7E941626B4D1}" dt="2024-10-03T16:19:50.023" v="2575" actId="1076"/>
          <ac:picMkLst>
            <pc:docMk/>
            <pc:sldMk cId="3950425848" sldId="297"/>
            <ac:picMk id="8" creationId="{1DA4240F-53BA-F6CD-BCB4-145BE1985563}"/>
          </ac:picMkLst>
        </pc:picChg>
      </pc:sldChg>
      <pc:sldChg chg="modSp add mod">
        <pc:chgData name="Raisa Lemos Pedrotti" userId="17c92475-558d-49c0-8253-fb7d5039f563" providerId="ADAL" clId="{EF3C66E6-0116-496F-A891-7E941626B4D1}" dt="2024-10-04T12:48:25.198" v="5708"/>
        <pc:sldMkLst>
          <pc:docMk/>
          <pc:sldMk cId="1147780291" sldId="298"/>
        </pc:sldMkLst>
        <pc:spChg chg="mod">
          <ac:chgData name="Raisa Lemos Pedrotti" userId="17c92475-558d-49c0-8253-fb7d5039f563" providerId="ADAL" clId="{EF3C66E6-0116-496F-A891-7E941626B4D1}" dt="2024-10-04T12:48:25.198" v="5708"/>
          <ac:spMkLst>
            <pc:docMk/>
            <pc:sldMk cId="1147780291" sldId="298"/>
            <ac:spMk id="2" creationId="{8002E664-F6DD-1D60-2C3C-7A17EC9A93A2}"/>
          </ac:spMkLst>
        </pc:spChg>
        <pc:spChg chg="mod">
          <ac:chgData name="Raisa Lemos Pedrotti" userId="17c92475-558d-49c0-8253-fb7d5039f563" providerId="ADAL" clId="{EF3C66E6-0116-496F-A891-7E941626B4D1}" dt="2024-10-04T12:48:25.198" v="5708"/>
          <ac:spMkLst>
            <pc:docMk/>
            <pc:sldMk cId="1147780291" sldId="298"/>
            <ac:spMk id="3" creationId="{2142E0D2-58C0-D150-7CBE-ABF168B5C7E2}"/>
          </ac:spMkLst>
        </pc:spChg>
        <pc:picChg chg="mod">
          <ac:chgData name="Raisa Lemos Pedrotti" userId="17c92475-558d-49c0-8253-fb7d5039f563" providerId="ADAL" clId="{EF3C66E6-0116-496F-A891-7E941626B4D1}" dt="2024-10-03T16:00:16.783" v="2525" actId="1076"/>
          <ac:picMkLst>
            <pc:docMk/>
            <pc:sldMk cId="1147780291" sldId="298"/>
            <ac:picMk id="7" creationId="{60BCBA7C-41B9-EB56-EE3B-73DD9EA2AB17}"/>
          </ac:picMkLst>
        </pc:picChg>
      </pc:sldChg>
      <pc:sldChg chg="new del">
        <pc:chgData name="Raisa Lemos Pedrotti" userId="17c92475-558d-49c0-8253-fb7d5039f563" providerId="ADAL" clId="{EF3C66E6-0116-496F-A891-7E941626B4D1}" dt="2024-10-03T14:17:40.235" v="2326" actId="680"/>
        <pc:sldMkLst>
          <pc:docMk/>
          <pc:sldMk cId="366353406" sldId="299"/>
        </pc:sldMkLst>
      </pc:sldChg>
      <pc:sldChg chg="addSp delSp modSp add mod">
        <pc:chgData name="Raisa Lemos Pedrotti" userId="17c92475-558d-49c0-8253-fb7d5039f563" providerId="ADAL" clId="{EF3C66E6-0116-496F-A891-7E941626B4D1}" dt="2024-10-04T12:48:25.198" v="5708"/>
        <pc:sldMkLst>
          <pc:docMk/>
          <pc:sldMk cId="1032338417" sldId="299"/>
        </pc:sldMkLst>
        <pc:spChg chg="mod">
          <ac:chgData name="Raisa Lemos Pedrotti" userId="17c92475-558d-49c0-8253-fb7d5039f563" providerId="ADAL" clId="{EF3C66E6-0116-496F-A891-7E941626B4D1}" dt="2024-10-04T12:48:25.198" v="5708"/>
          <ac:spMkLst>
            <pc:docMk/>
            <pc:sldMk cId="1032338417" sldId="299"/>
            <ac:spMk id="2" creationId="{8002E664-F6DD-1D60-2C3C-7A17EC9A93A2}"/>
          </ac:spMkLst>
        </pc:spChg>
        <pc:spChg chg="mod">
          <ac:chgData name="Raisa Lemos Pedrotti" userId="17c92475-558d-49c0-8253-fb7d5039f563" providerId="ADAL" clId="{EF3C66E6-0116-496F-A891-7E941626B4D1}" dt="2024-10-03T14:38:12.007" v="2412" actId="948"/>
          <ac:spMkLst>
            <pc:docMk/>
            <pc:sldMk cId="1032338417" sldId="299"/>
            <ac:spMk id="3" creationId="{2142E0D2-58C0-D150-7CBE-ABF168B5C7E2}"/>
          </ac:spMkLst>
        </pc:spChg>
        <pc:picChg chg="add mod">
          <ac:chgData name="Raisa Lemos Pedrotti" userId="17c92475-558d-49c0-8253-fb7d5039f563" providerId="ADAL" clId="{EF3C66E6-0116-496F-A891-7E941626B4D1}" dt="2024-10-03T14:37:53.497" v="2408" actId="1076"/>
          <ac:picMkLst>
            <pc:docMk/>
            <pc:sldMk cId="1032338417" sldId="299"/>
            <ac:picMk id="5" creationId="{B8213E06-7019-2E92-549E-196C8D3541B3}"/>
          </ac:picMkLst>
        </pc:picChg>
        <pc:picChg chg="del">
          <ac:chgData name="Raisa Lemos Pedrotti" userId="17c92475-558d-49c0-8253-fb7d5039f563" providerId="ADAL" clId="{EF3C66E6-0116-496F-A891-7E941626B4D1}" dt="2024-10-03T14:17:44.659" v="2328" actId="478"/>
          <ac:picMkLst>
            <pc:docMk/>
            <pc:sldMk cId="1032338417" sldId="299"/>
            <ac:picMk id="6" creationId="{1CAEECAB-CA2A-AF4B-B431-2F602E31656E}"/>
          </ac:picMkLst>
        </pc:picChg>
      </pc:sldChg>
      <pc:sldChg chg="addSp delSp modSp add mod">
        <pc:chgData name="Raisa Lemos Pedrotti" userId="17c92475-558d-49c0-8253-fb7d5039f563" providerId="ADAL" clId="{EF3C66E6-0116-496F-A891-7E941626B4D1}" dt="2024-10-04T13:09:51.779" v="5837" actId="20577"/>
        <pc:sldMkLst>
          <pc:docMk/>
          <pc:sldMk cId="463325696" sldId="300"/>
        </pc:sldMkLst>
        <pc:spChg chg="mod">
          <ac:chgData name="Raisa Lemos Pedrotti" userId="17c92475-558d-49c0-8253-fb7d5039f563" providerId="ADAL" clId="{EF3C66E6-0116-496F-A891-7E941626B4D1}" dt="2024-10-04T12:48:25.198" v="5708"/>
          <ac:spMkLst>
            <pc:docMk/>
            <pc:sldMk cId="463325696" sldId="300"/>
            <ac:spMk id="2" creationId="{8002E664-F6DD-1D60-2C3C-7A17EC9A93A2}"/>
          </ac:spMkLst>
        </pc:spChg>
        <pc:spChg chg="mod">
          <ac:chgData name="Raisa Lemos Pedrotti" userId="17c92475-558d-49c0-8253-fb7d5039f563" providerId="ADAL" clId="{EF3C66E6-0116-496F-A891-7E941626B4D1}" dt="2024-10-04T13:09:51.779" v="5837" actId="20577"/>
          <ac:spMkLst>
            <pc:docMk/>
            <pc:sldMk cId="463325696" sldId="300"/>
            <ac:spMk id="3" creationId="{2142E0D2-58C0-D150-7CBE-ABF168B5C7E2}"/>
          </ac:spMkLst>
        </pc:spChg>
        <pc:picChg chg="del">
          <ac:chgData name="Raisa Lemos Pedrotti" userId="17c92475-558d-49c0-8253-fb7d5039f563" providerId="ADAL" clId="{EF3C66E6-0116-496F-A891-7E941626B4D1}" dt="2024-10-03T14:49:45.041" v="2415" actId="478"/>
          <ac:picMkLst>
            <pc:docMk/>
            <pc:sldMk cId="463325696" sldId="300"/>
            <ac:picMk id="5" creationId="{B8213E06-7019-2E92-549E-196C8D3541B3}"/>
          </ac:picMkLst>
        </pc:picChg>
        <pc:picChg chg="add mod">
          <ac:chgData name="Raisa Lemos Pedrotti" userId="17c92475-558d-49c0-8253-fb7d5039f563" providerId="ADAL" clId="{EF3C66E6-0116-496F-A891-7E941626B4D1}" dt="2024-10-03T20:40:56.437" v="3569" actId="1076"/>
          <ac:picMkLst>
            <pc:docMk/>
            <pc:sldMk cId="463325696" sldId="300"/>
            <ac:picMk id="6" creationId="{433F2288-81E8-85B5-89AA-CBD599F5DF1C}"/>
          </ac:picMkLst>
        </pc:picChg>
      </pc:sldChg>
      <pc:sldChg chg="addSp delSp modSp add mod">
        <pc:chgData name="Raisa Lemos Pedrotti" userId="17c92475-558d-49c0-8253-fb7d5039f563" providerId="ADAL" clId="{EF3C66E6-0116-496F-A891-7E941626B4D1}" dt="2024-10-04T12:48:25.198" v="5708"/>
        <pc:sldMkLst>
          <pc:docMk/>
          <pc:sldMk cId="4214702425" sldId="301"/>
        </pc:sldMkLst>
        <pc:spChg chg="mod">
          <ac:chgData name="Raisa Lemos Pedrotti" userId="17c92475-558d-49c0-8253-fb7d5039f563" providerId="ADAL" clId="{EF3C66E6-0116-496F-A891-7E941626B4D1}" dt="2024-10-04T12:48:25.198" v="5708"/>
          <ac:spMkLst>
            <pc:docMk/>
            <pc:sldMk cId="4214702425" sldId="301"/>
            <ac:spMk id="2" creationId="{8002E664-F6DD-1D60-2C3C-7A17EC9A93A2}"/>
          </ac:spMkLst>
        </pc:spChg>
        <pc:spChg chg="mod">
          <ac:chgData name="Raisa Lemos Pedrotti" userId="17c92475-558d-49c0-8253-fb7d5039f563" providerId="ADAL" clId="{EF3C66E6-0116-496F-A891-7E941626B4D1}" dt="2024-10-03T20:39:57.041" v="3568" actId="948"/>
          <ac:spMkLst>
            <pc:docMk/>
            <pc:sldMk cId="4214702425" sldId="301"/>
            <ac:spMk id="3" creationId="{2142E0D2-58C0-D150-7CBE-ABF168B5C7E2}"/>
          </ac:spMkLst>
        </pc:spChg>
        <pc:spChg chg="add">
          <ac:chgData name="Raisa Lemos Pedrotti" userId="17c92475-558d-49c0-8253-fb7d5039f563" providerId="ADAL" clId="{EF3C66E6-0116-496F-A891-7E941626B4D1}" dt="2024-10-03T20:17:30.442" v="3130"/>
          <ac:spMkLst>
            <pc:docMk/>
            <pc:sldMk cId="4214702425" sldId="301"/>
            <ac:spMk id="7" creationId="{E2B14C1B-8FC8-C079-9A43-09FB42636518}"/>
          </ac:spMkLst>
        </pc:spChg>
        <pc:spChg chg="add del mod">
          <ac:chgData name="Raisa Lemos Pedrotti" userId="17c92475-558d-49c0-8253-fb7d5039f563" providerId="ADAL" clId="{EF3C66E6-0116-496F-A891-7E941626B4D1}" dt="2024-10-03T20:19:57.863" v="3204" actId="478"/>
          <ac:spMkLst>
            <pc:docMk/>
            <pc:sldMk cId="4214702425" sldId="301"/>
            <ac:spMk id="8" creationId="{5848BDF9-023B-47D2-BE66-12A009719634}"/>
          </ac:spMkLst>
        </pc:spChg>
        <pc:spChg chg="add">
          <ac:chgData name="Raisa Lemos Pedrotti" userId="17c92475-558d-49c0-8253-fb7d5039f563" providerId="ADAL" clId="{EF3C66E6-0116-496F-A891-7E941626B4D1}" dt="2024-10-03T20:20:01.325" v="3205"/>
          <ac:spMkLst>
            <pc:docMk/>
            <pc:sldMk cId="4214702425" sldId="301"/>
            <ac:spMk id="9" creationId="{8DE310D0-F226-BFF6-2A4F-84D52EBDEF2A}"/>
          </ac:spMkLst>
        </pc:spChg>
        <pc:spChg chg="add">
          <ac:chgData name="Raisa Lemos Pedrotti" userId="17c92475-558d-49c0-8253-fb7d5039f563" providerId="ADAL" clId="{EF3C66E6-0116-496F-A891-7E941626B4D1}" dt="2024-10-03T20:20:08.661" v="3210"/>
          <ac:spMkLst>
            <pc:docMk/>
            <pc:sldMk cId="4214702425" sldId="301"/>
            <ac:spMk id="10" creationId="{1D390651-8190-AA2A-D8A1-B6E9755A93DD}"/>
          </ac:spMkLst>
        </pc:spChg>
        <pc:picChg chg="add mod">
          <ac:chgData name="Raisa Lemos Pedrotti" userId="17c92475-558d-49c0-8253-fb7d5039f563" providerId="ADAL" clId="{EF3C66E6-0116-496F-A891-7E941626B4D1}" dt="2024-10-03T20:25:40.922" v="3540" actId="1076"/>
          <ac:picMkLst>
            <pc:docMk/>
            <pc:sldMk cId="4214702425" sldId="301"/>
            <ac:picMk id="5" creationId="{8A989055-109A-977B-CAA1-AADF6E190677}"/>
          </ac:picMkLst>
        </pc:picChg>
        <pc:picChg chg="del">
          <ac:chgData name="Raisa Lemos Pedrotti" userId="17c92475-558d-49c0-8253-fb7d5039f563" providerId="ADAL" clId="{EF3C66E6-0116-496F-A891-7E941626B4D1}" dt="2024-10-03T15:10:15.124" v="2427" actId="478"/>
          <ac:picMkLst>
            <pc:docMk/>
            <pc:sldMk cId="4214702425" sldId="301"/>
            <ac:picMk id="6" creationId="{433F2288-81E8-85B5-89AA-CBD599F5DF1C}"/>
          </ac:picMkLst>
        </pc:picChg>
      </pc:sldChg>
      <pc:sldChg chg="addSp delSp modSp add mod">
        <pc:chgData name="Raisa Lemos Pedrotti" userId="17c92475-558d-49c0-8253-fb7d5039f563" providerId="ADAL" clId="{EF3C66E6-0116-496F-A891-7E941626B4D1}" dt="2024-10-04T12:48:25.198" v="5708"/>
        <pc:sldMkLst>
          <pc:docMk/>
          <pc:sldMk cId="118332806" sldId="302"/>
        </pc:sldMkLst>
        <pc:spChg chg="mod">
          <ac:chgData name="Raisa Lemos Pedrotti" userId="17c92475-558d-49c0-8253-fb7d5039f563" providerId="ADAL" clId="{EF3C66E6-0116-496F-A891-7E941626B4D1}" dt="2024-10-04T12:48:25.198" v="5708"/>
          <ac:spMkLst>
            <pc:docMk/>
            <pc:sldMk cId="118332806" sldId="302"/>
            <ac:spMk id="2" creationId="{8002E664-F6DD-1D60-2C3C-7A17EC9A93A2}"/>
          </ac:spMkLst>
        </pc:spChg>
        <pc:spChg chg="mod">
          <ac:chgData name="Raisa Lemos Pedrotti" userId="17c92475-558d-49c0-8253-fb7d5039f563" providerId="ADAL" clId="{EF3C66E6-0116-496F-A891-7E941626B4D1}" dt="2024-10-03T20:39:45.275" v="3567" actId="207"/>
          <ac:spMkLst>
            <pc:docMk/>
            <pc:sldMk cId="118332806" sldId="302"/>
            <ac:spMk id="3" creationId="{2142E0D2-58C0-D150-7CBE-ABF168B5C7E2}"/>
          </ac:spMkLst>
        </pc:spChg>
        <pc:picChg chg="del">
          <ac:chgData name="Raisa Lemos Pedrotti" userId="17c92475-558d-49c0-8253-fb7d5039f563" providerId="ADAL" clId="{EF3C66E6-0116-496F-A891-7E941626B4D1}" dt="2024-10-03T15:13:06.568" v="2436" actId="478"/>
          <ac:picMkLst>
            <pc:docMk/>
            <pc:sldMk cId="118332806" sldId="302"/>
            <ac:picMk id="5" creationId="{8A989055-109A-977B-CAA1-AADF6E190677}"/>
          </ac:picMkLst>
        </pc:picChg>
        <pc:picChg chg="add mod">
          <ac:chgData name="Raisa Lemos Pedrotti" userId="17c92475-558d-49c0-8253-fb7d5039f563" providerId="ADAL" clId="{EF3C66E6-0116-496F-A891-7E941626B4D1}" dt="2024-10-03T15:13:25.497" v="2440" actId="1076"/>
          <ac:picMkLst>
            <pc:docMk/>
            <pc:sldMk cId="118332806" sldId="302"/>
            <ac:picMk id="6" creationId="{6D77EE6F-625C-E9DF-16FF-F82FDCCFCA6A}"/>
          </ac:picMkLst>
        </pc:picChg>
      </pc:sldChg>
      <pc:sldChg chg="addSp delSp modSp add mod ord">
        <pc:chgData name="Raisa Lemos Pedrotti" userId="17c92475-558d-49c0-8253-fb7d5039f563" providerId="ADAL" clId="{EF3C66E6-0116-496F-A891-7E941626B4D1}" dt="2024-10-04T12:48:25.198" v="5708"/>
        <pc:sldMkLst>
          <pc:docMk/>
          <pc:sldMk cId="2409534967" sldId="303"/>
        </pc:sldMkLst>
        <pc:spChg chg="mod">
          <ac:chgData name="Raisa Lemos Pedrotti" userId="17c92475-558d-49c0-8253-fb7d5039f563" providerId="ADAL" clId="{EF3C66E6-0116-496F-A891-7E941626B4D1}" dt="2024-10-04T12:48:25.198" v="5708"/>
          <ac:spMkLst>
            <pc:docMk/>
            <pc:sldMk cId="2409534967" sldId="303"/>
            <ac:spMk id="2" creationId="{8002E664-F6DD-1D60-2C3C-7A17EC9A93A2}"/>
          </ac:spMkLst>
        </pc:spChg>
        <pc:spChg chg="mod">
          <ac:chgData name="Raisa Lemos Pedrotti" userId="17c92475-558d-49c0-8253-fb7d5039f563" providerId="ADAL" clId="{EF3C66E6-0116-496F-A891-7E941626B4D1}" dt="2024-10-03T20:37:18.947" v="3551" actId="255"/>
          <ac:spMkLst>
            <pc:docMk/>
            <pc:sldMk cId="2409534967" sldId="303"/>
            <ac:spMk id="3" creationId="{2142E0D2-58C0-D150-7CBE-ABF168B5C7E2}"/>
          </ac:spMkLst>
        </pc:spChg>
        <pc:picChg chg="del">
          <ac:chgData name="Raisa Lemos Pedrotti" userId="17c92475-558d-49c0-8253-fb7d5039f563" providerId="ADAL" clId="{EF3C66E6-0116-496F-A891-7E941626B4D1}" dt="2024-10-03T15:13:10.160" v="2437" actId="478"/>
          <ac:picMkLst>
            <pc:docMk/>
            <pc:sldMk cId="2409534967" sldId="303"/>
            <ac:picMk id="5" creationId="{8A989055-109A-977B-CAA1-AADF6E190677}"/>
          </ac:picMkLst>
        </pc:picChg>
        <pc:picChg chg="add mod">
          <ac:chgData name="Raisa Lemos Pedrotti" userId="17c92475-558d-49c0-8253-fb7d5039f563" providerId="ADAL" clId="{EF3C66E6-0116-496F-A891-7E941626B4D1}" dt="2024-10-03T20:38:00.658" v="3557" actId="1076"/>
          <ac:picMkLst>
            <pc:docMk/>
            <pc:sldMk cId="2409534967" sldId="303"/>
            <ac:picMk id="6" creationId="{8FEF7012-64C0-9AF0-02B0-D1D117464173}"/>
          </ac:picMkLst>
        </pc:picChg>
      </pc:sldChg>
      <pc:sldChg chg="addSp delSp modSp add mod setBg delDesignElem">
        <pc:chgData name="Raisa Lemos Pedrotti" userId="17c92475-558d-49c0-8253-fb7d5039f563" providerId="ADAL" clId="{EF3C66E6-0116-496F-A891-7E941626B4D1}" dt="2024-10-04T12:48:25.198" v="5708"/>
        <pc:sldMkLst>
          <pc:docMk/>
          <pc:sldMk cId="3736968981" sldId="304"/>
        </pc:sldMkLst>
        <pc:spChg chg="mod">
          <ac:chgData name="Raisa Lemos Pedrotti" userId="17c92475-558d-49c0-8253-fb7d5039f563" providerId="ADAL" clId="{EF3C66E6-0116-496F-A891-7E941626B4D1}" dt="2024-10-04T12:46:42.236" v="5696" actId="26606"/>
          <ac:spMkLst>
            <pc:docMk/>
            <pc:sldMk cId="3736968981" sldId="304"/>
            <ac:spMk id="2" creationId="{3E808037-C832-A5E0-6C9F-B1CB3A31332E}"/>
          </ac:spMkLst>
        </pc:spChg>
        <pc:spChg chg="add del mod">
          <ac:chgData name="Raisa Lemos Pedrotti" userId="17c92475-558d-49c0-8253-fb7d5039f563" providerId="ADAL" clId="{EF3C66E6-0116-496F-A891-7E941626B4D1}" dt="2024-10-03T15:43:27.052" v="2481" actId="478"/>
          <ac:spMkLst>
            <pc:docMk/>
            <pc:sldMk cId="3736968981" sldId="304"/>
            <ac:spMk id="6" creationId="{4E51B911-EDBB-9316-5D2C-9F2165A6EA50}"/>
          </ac:spMkLst>
        </pc:spChg>
        <pc:spChg chg="mod">
          <ac:chgData name="Raisa Lemos Pedrotti" userId="17c92475-558d-49c0-8253-fb7d5039f563" providerId="ADAL" clId="{EF3C66E6-0116-496F-A891-7E941626B4D1}" dt="2024-10-04T12:46:42.236" v="5696" actId="26606"/>
          <ac:spMkLst>
            <pc:docMk/>
            <pc:sldMk cId="3736968981" sldId="304"/>
            <ac:spMk id="7" creationId="{F16918AC-703A-FABF-B84E-A904D79128D7}"/>
          </ac:spMkLst>
        </pc:spChg>
        <pc:spChg chg="add del">
          <ac:chgData name="Raisa Lemos Pedrotti" userId="17c92475-558d-49c0-8253-fb7d5039f563" providerId="ADAL" clId="{EF3C66E6-0116-496F-A891-7E941626B4D1}" dt="2024-10-03T15:45:11.115" v="2504" actId="26606"/>
          <ac:spMkLst>
            <pc:docMk/>
            <pc:sldMk cId="3736968981" sldId="304"/>
            <ac:spMk id="16" creationId="{743AA782-23D1-4521-8CAD-47662984AA08}"/>
          </ac:spMkLst>
        </pc:spChg>
        <pc:spChg chg="add del">
          <ac:chgData name="Raisa Lemos Pedrotti" userId="17c92475-558d-49c0-8253-fb7d5039f563" providerId="ADAL" clId="{EF3C66E6-0116-496F-A891-7E941626B4D1}" dt="2024-10-03T15:45:11.115" v="2504" actId="26606"/>
          <ac:spMkLst>
            <pc:docMk/>
            <pc:sldMk cId="3736968981" sldId="304"/>
            <ac:spMk id="17" creationId="{650D18FE-0824-4A46-B22C-A86B52E5780A}"/>
          </ac:spMkLst>
        </pc:spChg>
        <pc:spChg chg="add del">
          <ac:chgData name="Raisa Lemos Pedrotti" userId="17c92475-558d-49c0-8253-fb7d5039f563" providerId="ADAL" clId="{EF3C66E6-0116-496F-A891-7E941626B4D1}" dt="2024-10-04T12:48:25.198" v="5708"/>
          <ac:spMkLst>
            <pc:docMk/>
            <pc:sldMk cId="3736968981" sldId="304"/>
            <ac:spMk id="31" creationId="{9427AF5F-9A0E-42B7-A252-FD64C9885F9C}"/>
          </ac:spMkLst>
        </pc:spChg>
        <pc:grpChg chg="add del">
          <ac:chgData name="Raisa Lemos Pedrotti" userId="17c92475-558d-49c0-8253-fb7d5039f563" providerId="ADAL" clId="{EF3C66E6-0116-496F-A891-7E941626B4D1}" dt="2024-10-03T15:45:08.372" v="2502" actId="26606"/>
          <ac:grpSpMkLst>
            <pc:docMk/>
            <pc:sldMk cId="3736968981" sldId="304"/>
            <ac:grpSpMk id="12" creationId="{6258F736-B256-8039-9DC6-F4E49A5C5AD5}"/>
          </ac:grpSpMkLst>
        </pc:grpChg>
        <pc:grpChg chg="add del">
          <ac:chgData name="Raisa Lemos Pedrotti" userId="17c92475-558d-49c0-8253-fb7d5039f563" providerId="ADAL" clId="{EF3C66E6-0116-496F-A891-7E941626B4D1}" dt="2024-10-04T00:10:53.264" v="3683" actId="26606"/>
          <ac:grpSpMkLst>
            <pc:docMk/>
            <pc:sldMk cId="3736968981" sldId="304"/>
            <ac:grpSpMk id="19" creationId="{6258F736-B256-8039-9DC6-F4E49A5C5AD5}"/>
          </ac:grpSpMkLst>
        </pc:grpChg>
        <pc:grpChg chg="add del">
          <ac:chgData name="Raisa Lemos Pedrotti" userId="17c92475-558d-49c0-8253-fb7d5039f563" providerId="ADAL" clId="{EF3C66E6-0116-496F-A891-7E941626B4D1}" dt="2024-10-04T12:46:42.236" v="5696" actId="26606"/>
          <ac:grpSpMkLst>
            <pc:docMk/>
            <pc:sldMk cId="3736968981" sldId="304"/>
            <ac:grpSpMk id="24" creationId="{1FD67D68-9B83-C338-8342-3348D8F22347}"/>
          </ac:grpSpMkLst>
        </pc:grpChg>
        <pc:picChg chg="add mod">
          <ac:chgData name="Raisa Lemos Pedrotti" userId="17c92475-558d-49c0-8253-fb7d5039f563" providerId="ADAL" clId="{EF3C66E6-0116-496F-A891-7E941626B4D1}" dt="2024-10-04T12:46:42.236" v="5696" actId="26606"/>
          <ac:picMkLst>
            <pc:docMk/>
            <pc:sldMk cId="3736968981" sldId="304"/>
            <ac:picMk id="4" creationId="{AC1699A5-F91B-114F-09DC-A058B44C0B14}"/>
          </ac:picMkLst>
        </pc:picChg>
        <pc:picChg chg="del">
          <ac:chgData name="Raisa Lemos Pedrotti" userId="17c92475-558d-49c0-8253-fb7d5039f563" providerId="ADAL" clId="{EF3C66E6-0116-496F-A891-7E941626B4D1}" dt="2024-10-03T15:33:41.672" v="2446" actId="478"/>
          <ac:picMkLst>
            <pc:docMk/>
            <pc:sldMk cId="3736968981" sldId="304"/>
            <ac:picMk id="8" creationId="{7D45DFC5-17BA-9DF3-A845-3F4A0341343E}"/>
          </ac:picMkLst>
        </pc:picChg>
      </pc:sldChg>
      <pc:sldChg chg="addSp delSp modSp add mod">
        <pc:chgData name="Raisa Lemos Pedrotti" userId="17c92475-558d-49c0-8253-fb7d5039f563" providerId="ADAL" clId="{EF3C66E6-0116-496F-A891-7E941626B4D1}" dt="2024-10-04T12:48:25.198" v="5708"/>
        <pc:sldMkLst>
          <pc:docMk/>
          <pc:sldMk cId="444548800" sldId="305"/>
        </pc:sldMkLst>
        <pc:spChg chg="mod">
          <ac:chgData name="Raisa Lemos Pedrotti" userId="17c92475-558d-49c0-8253-fb7d5039f563" providerId="ADAL" clId="{EF3C66E6-0116-496F-A891-7E941626B4D1}" dt="2024-10-04T12:48:25.198" v="5708"/>
          <ac:spMkLst>
            <pc:docMk/>
            <pc:sldMk cId="444548800" sldId="305"/>
            <ac:spMk id="2" creationId="{8002E664-F6DD-1D60-2C3C-7A17EC9A93A2}"/>
          </ac:spMkLst>
        </pc:spChg>
        <pc:spChg chg="mod">
          <ac:chgData name="Raisa Lemos Pedrotti" userId="17c92475-558d-49c0-8253-fb7d5039f563" providerId="ADAL" clId="{EF3C66E6-0116-496F-A891-7E941626B4D1}" dt="2024-10-04T12:48:25.198" v="5708"/>
          <ac:spMkLst>
            <pc:docMk/>
            <pc:sldMk cId="444548800" sldId="305"/>
            <ac:spMk id="3" creationId="{2142E0D2-58C0-D150-7CBE-ABF168B5C7E2}"/>
          </ac:spMkLst>
        </pc:spChg>
        <pc:picChg chg="add del mod">
          <ac:chgData name="Raisa Lemos Pedrotti" userId="17c92475-558d-49c0-8253-fb7d5039f563" providerId="ADAL" clId="{EF3C66E6-0116-496F-A891-7E941626B4D1}" dt="2024-10-03T16:11:41.035" v="2566" actId="478"/>
          <ac:picMkLst>
            <pc:docMk/>
            <pc:sldMk cId="444548800" sldId="305"/>
            <ac:picMk id="5" creationId="{D7B4A4ED-99D6-BD94-2B1D-68CA9244407F}"/>
          </ac:picMkLst>
        </pc:picChg>
        <pc:picChg chg="del">
          <ac:chgData name="Raisa Lemos Pedrotti" userId="17c92475-558d-49c0-8253-fb7d5039f563" providerId="ADAL" clId="{EF3C66E6-0116-496F-A891-7E941626B4D1}" dt="2024-10-03T16:03:12.010" v="2532" actId="478"/>
          <ac:picMkLst>
            <pc:docMk/>
            <pc:sldMk cId="444548800" sldId="305"/>
            <ac:picMk id="7" creationId="{60BCBA7C-41B9-EB56-EE3B-73DD9EA2AB17}"/>
          </ac:picMkLst>
        </pc:picChg>
        <pc:picChg chg="add mod">
          <ac:chgData name="Raisa Lemos Pedrotti" userId="17c92475-558d-49c0-8253-fb7d5039f563" providerId="ADAL" clId="{EF3C66E6-0116-496F-A891-7E941626B4D1}" dt="2024-10-03T16:12:26.742" v="2569" actId="1076"/>
          <ac:picMkLst>
            <pc:docMk/>
            <pc:sldMk cId="444548800" sldId="305"/>
            <ac:picMk id="8" creationId="{6387E7F7-E6DA-60B9-3251-1548DD80FA1B}"/>
          </ac:picMkLst>
        </pc:picChg>
        <pc:picChg chg="add mod">
          <ac:chgData name="Raisa Lemos Pedrotti" userId="17c92475-558d-49c0-8253-fb7d5039f563" providerId="ADAL" clId="{EF3C66E6-0116-496F-A891-7E941626B4D1}" dt="2024-10-03T16:18:21.354" v="2572" actId="1076"/>
          <ac:picMkLst>
            <pc:docMk/>
            <pc:sldMk cId="444548800" sldId="305"/>
            <ac:picMk id="10" creationId="{C5A86ED2-E749-404F-A2B1-5EB37D88E272}"/>
          </ac:picMkLst>
        </pc:picChg>
      </pc:sldChg>
      <pc:sldChg chg="addSp delSp modSp add mod setBg delDesignElem">
        <pc:chgData name="Raisa Lemos Pedrotti" userId="17c92475-558d-49c0-8253-fb7d5039f563" providerId="ADAL" clId="{EF3C66E6-0116-496F-A891-7E941626B4D1}" dt="2024-10-04T12:48:25.198" v="5708"/>
        <pc:sldMkLst>
          <pc:docMk/>
          <pc:sldMk cId="4000555843" sldId="306"/>
        </pc:sldMkLst>
        <pc:spChg chg="mod">
          <ac:chgData name="Raisa Lemos Pedrotti" userId="17c92475-558d-49c0-8253-fb7d5039f563" providerId="ADAL" clId="{EF3C66E6-0116-496F-A891-7E941626B4D1}" dt="2024-10-04T12:46:19.260" v="5692" actId="26606"/>
          <ac:spMkLst>
            <pc:docMk/>
            <pc:sldMk cId="4000555843" sldId="306"/>
            <ac:spMk id="2" creationId="{3E808037-C832-A5E0-6C9F-B1CB3A31332E}"/>
          </ac:spMkLst>
        </pc:spChg>
        <pc:spChg chg="add mod">
          <ac:chgData name="Raisa Lemos Pedrotti" userId="17c92475-558d-49c0-8253-fb7d5039f563" providerId="ADAL" clId="{EF3C66E6-0116-496F-A891-7E941626B4D1}" dt="2024-10-04T12:46:30.070" v="5695" actId="27636"/>
          <ac:spMkLst>
            <pc:docMk/>
            <pc:sldMk cId="4000555843" sldId="306"/>
            <ac:spMk id="4" creationId="{9193E2DE-FEAB-ADE8-8C51-C2CCCCA22B9E}"/>
          </ac:spMkLst>
        </pc:spChg>
        <pc:spChg chg="del mod">
          <ac:chgData name="Raisa Lemos Pedrotti" userId="17c92475-558d-49c0-8253-fb7d5039f563" providerId="ADAL" clId="{EF3C66E6-0116-496F-A891-7E941626B4D1}" dt="2024-10-03T19:29:07.226" v="2798" actId="26606"/>
          <ac:spMkLst>
            <pc:docMk/>
            <pc:sldMk cId="4000555843" sldId="306"/>
            <ac:spMk id="7" creationId="{F16918AC-703A-FABF-B84E-A904D79128D7}"/>
          </ac:spMkLst>
        </pc:spChg>
        <pc:spChg chg="add del">
          <ac:chgData name="Raisa Lemos Pedrotti" userId="17c92475-558d-49c0-8253-fb7d5039f563" providerId="ADAL" clId="{EF3C66E6-0116-496F-A891-7E941626B4D1}" dt="2024-10-04T12:48:25.198" v="5708"/>
          <ac:spMkLst>
            <pc:docMk/>
            <pc:sldMk cId="4000555843" sldId="306"/>
            <ac:spMk id="31" creationId="{22587ECF-85E9-4393-9D87-8EB6F3F6C208}"/>
          </ac:spMkLst>
        </pc:spChg>
        <pc:grpChg chg="add del">
          <ac:chgData name="Raisa Lemos Pedrotti" userId="17c92475-558d-49c0-8253-fb7d5039f563" providerId="ADAL" clId="{EF3C66E6-0116-496F-A891-7E941626B4D1}" dt="2024-10-03T19:33:03.990" v="2829" actId="26606"/>
          <ac:grpSpMkLst>
            <pc:docMk/>
            <pc:sldMk cId="4000555843" sldId="306"/>
            <ac:grpSpMk id="13" creationId="{6258F736-B256-8039-9DC6-F4E49A5C5AD5}"/>
          </ac:grpSpMkLst>
        </pc:grpChg>
        <pc:grpChg chg="add del">
          <ac:chgData name="Raisa Lemos Pedrotti" userId="17c92475-558d-49c0-8253-fb7d5039f563" providerId="ADAL" clId="{EF3C66E6-0116-496F-A891-7E941626B4D1}" dt="2024-10-04T12:46:19.260" v="5692" actId="26606"/>
          <ac:grpSpMkLst>
            <pc:docMk/>
            <pc:sldMk cId="4000555843" sldId="306"/>
            <ac:grpSpMk id="20" creationId="{434FA563-76F6-CDCF-AEA0-A7B78E44647B}"/>
          </ac:grpSpMkLst>
        </pc:grpChg>
        <pc:grpChg chg="add del">
          <ac:chgData name="Raisa Lemos Pedrotti" userId="17c92475-558d-49c0-8253-fb7d5039f563" providerId="ADAL" clId="{EF3C66E6-0116-496F-A891-7E941626B4D1}" dt="2024-10-04T12:46:19.244" v="5691" actId="26606"/>
          <ac:grpSpMkLst>
            <pc:docMk/>
            <pc:sldMk cId="4000555843" sldId="306"/>
            <ac:grpSpMk id="27" creationId="{1FD67D68-9B83-C338-8342-3348D8F22347}"/>
          </ac:grpSpMkLst>
        </pc:grpChg>
        <pc:picChg chg="del">
          <ac:chgData name="Raisa Lemos Pedrotti" userId="17c92475-558d-49c0-8253-fb7d5039f563" providerId="ADAL" clId="{EF3C66E6-0116-496F-A891-7E941626B4D1}" dt="2024-10-03T19:29:03.565" v="2796" actId="478"/>
          <ac:picMkLst>
            <pc:docMk/>
            <pc:sldMk cId="4000555843" sldId="306"/>
            <ac:picMk id="5" creationId="{6C5FBEE4-669E-6E78-B410-4427688FD68A}"/>
          </ac:picMkLst>
        </pc:picChg>
        <pc:picChg chg="add del mod">
          <ac:chgData name="Raisa Lemos Pedrotti" userId="17c92475-558d-49c0-8253-fb7d5039f563" providerId="ADAL" clId="{EF3C66E6-0116-496F-A891-7E941626B4D1}" dt="2024-10-04T02:30:22.780" v="4527" actId="478"/>
          <ac:picMkLst>
            <pc:docMk/>
            <pc:sldMk cId="4000555843" sldId="306"/>
            <ac:picMk id="8" creationId="{D054C5AE-982D-1D41-3A7C-6691DB56A1DB}"/>
          </ac:picMkLst>
        </pc:picChg>
        <pc:picChg chg="add mod">
          <ac:chgData name="Raisa Lemos Pedrotti" userId="17c92475-558d-49c0-8253-fb7d5039f563" providerId="ADAL" clId="{EF3C66E6-0116-496F-A891-7E941626B4D1}" dt="2024-10-04T12:46:19.260" v="5692" actId="26606"/>
          <ac:picMkLst>
            <pc:docMk/>
            <pc:sldMk cId="4000555843" sldId="306"/>
            <ac:picMk id="10" creationId="{A4D0B112-0A18-EC53-9ACA-64B0BACF802E}"/>
          </ac:picMkLst>
        </pc:picChg>
      </pc:sldChg>
      <pc:sldChg chg="delSp modSp add del mod">
        <pc:chgData name="Raisa Lemos Pedrotti" userId="17c92475-558d-49c0-8253-fb7d5039f563" providerId="ADAL" clId="{EF3C66E6-0116-496F-A891-7E941626B4D1}" dt="2024-10-03T19:36:52.923" v="2847" actId="2696"/>
        <pc:sldMkLst>
          <pc:docMk/>
          <pc:sldMk cId="2363098076" sldId="307"/>
        </pc:sldMkLst>
        <pc:spChg chg="mod">
          <ac:chgData name="Raisa Lemos Pedrotti" userId="17c92475-558d-49c0-8253-fb7d5039f563" providerId="ADAL" clId="{EF3C66E6-0116-496F-A891-7E941626B4D1}" dt="2024-10-03T19:36:44.747" v="2845" actId="21"/>
          <ac:spMkLst>
            <pc:docMk/>
            <pc:sldMk cId="2363098076" sldId="307"/>
            <ac:spMk id="2" creationId="{3E808037-C832-A5E0-6C9F-B1CB3A31332E}"/>
          </ac:spMkLst>
        </pc:spChg>
        <pc:spChg chg="mod">
          <ac:chgData name="Raisa Lemos Pedrotti" userId="17c92475-558d-49c0-8253-fb7d5039f563" providerId="ADAL" clId="{EF3C66E6-0116-496F-A891-7E941626B4D1}" dt="2024-10-03T19:36:38.162" v="2843" actId="21"/>
          <ac:spMkLst>
            <pc:docMk/>
            <pc:sldMk cId="2363098076" sldId="307"/>
            <ac:spMk id="4" creationId="{9193E2DE-FEAB-ADE8-8C51-C2CCCCA22B9E}"/>
          </ac:spMkLst>
        </pc:spChg>
        <pc:picChg chg="del">
          <ac:chgData name="Raisa Lemos Pedrotti" userId="17c92475-558d-49c0-8253-fb7d5039f563" providerId="ADAL" clId="{EF3C66E6-0116-496F-A891-7E941626B4D1}" dt="2024-10-03T19:31:18.415" v="2814" actId="478"/>
          <ac:picMkLst>
            <pc:docMk/>
            <pc:sldMk cId="2363098076" sldId="307"/>
            <ac:picMk id="8" creationId="{D054C5AE-982D-1D41-3A7C-6691DB56A1DB}"/>
          </ac:picMkLst>
        </pc:picChg>
      </pc:sldChg>
      <pc:sldChg chg="modSp new mod">
        <pc:chgData name="Raisa Lemos Pedrotti" userId="17c92475-558d-49c0-8253-fb7d5039f563" providerId="ADAL" clId="{EF3C66E6-0116-496F-A891-7E941626B4D1}" dt="2024-10-04T12:48:25.198" v="5708"/>
        <pc:sldMkLst>
          <pc:docMk/>
          <pc:sldMk cId="1402530399" sldId="308"/>
        </pc:sldMkLst>
        <pc:spChg chg="mod">
          <ac:chgData name="Raisa Lemos Pedrotti" userId="17c92475-558d-49c0-8253-fb7d5039f563" providerId="ADAL" clId="{EF3C66E6-0116-496F-A891-7E941626B4D1}" dt="2024-10-04T12:48:25.198" v="5708"/>
          <ac:spMkLst>
            <pc:docMk/>
            <pc:sldMk cId="1402530399" sldId="308"/>
            <ac:spMk id="2" creationId="{9BCD86BF-5551-32F7-48F9-2FD0D99FEE1F}"/>
          </ac:spMkLst>
        </pc:spChg>
        <pc:spChg chg="mod">
          <ac:chgData name="Raisa Lemos Pedrotti" userId="17c92475-558d-49c0-8253-fb7d5039f563" providerId="ADAL" clId="{EF3C66E6-0116-496F-A891-7E941626B4D1}" dt="2024-10-04T12:48:25.198" v="5708"/>
          <ac:spMkLst>
            <pc:docMk/>
            <pc:sldMk cId="1402530399" sldId="308"/>
            <ac:spMk id="3" creationId="{5156AAF9-209B-B465-8281-E5B319CFC12C}"/>
          </ac:spMkLst>
        </pc:spChg>
      </pc:sldChg>
      <pc:sldChg chg="modSp new mod">
        <pc:chgData name="Raisa Lemos Pedrotti" userId="17c92475-558d-49c0-8253-fb7d5039f563" providerId="ADAL" clId="{EF3C66E6-0116-496F-A891-7E941626B4D1}" dt="2024-10-04T12:48:25.198" v="5708"/>
        <pc:sldMkLst>
          <pc:docMk/>
          <pc:sldMk cId="706981877" sldId="309"/>
        </pc:sldMkLst>
        <pc:spChg chg="mod">
          <ac:chgData name="Raisa Lemos Pedrotti" userId="17c92475-558d-49c0-8253-fb7d5039f563" providerId="ADAL" clId="{EF3C66E6-0116-496F-A891-7E941626B4D1}" dt="2024-10-04T12:48:25.198" v="5708"/>
          <ac:spMkLst>
            <pc:docMk/>
            <pc:sldMk cId="706981877" sldId="309"/>
            <ac:spMk id="2" creationId="{5AFB7748-3E14-97C0-222F-BA82588FA89E}"/>
          </ac:spMkLst>
        </pc:spChg>
        <pc:spChg chg="mod">
          <ac:chgData name="Raisa Lemos Pedrotti" userId="17c92475-558d-49c0-8253-fb7d5039f563" providerId="ADAL" clId="{EF3C66E6-0116-496F-A891-7E941626B4D1}" dt="2024-10-04T12:48:25.198" v="5708"/>
          <ac:spMkLst>
            <pc:docMk/>
            <pc:sldMk cId="706981877" sldId="309"/>
            <ac:spMk id="3" creationId="{0661D57E-11F0-4BB0-0664-B7F23F87F22D}"/>
          </ac:spMkLst>
        </pc:spChg>
      </pc:sldChg>
      <pc:sldChg chg="modSp add del mod">
        <pc:chgData name="Raisa Lemos Pedrotti" userId="17c92475-558d-49c0-8253-fb7d5039f563" providerId="ADAL" clId="{EF3C66E6-0116-496F-A891-7E941626B4D1}" dt="2024-10-04T12:46:57.065" v="5697" actId="2696"/>
        <pc:sldMkLst>
          <pc:docMk/>
          <pc:sldMk cId="1281582430" sldId="310"/>
        </pc:sldMkLst>
        <pc:spChg chg="mod">
          <ac:chgData name="Raisa Lemos Pedrotti" userId="17c92475-558d-49c0-8253-fb7d5039f563" providerId="ADAL" clId="{EF3C66E6-0116-496F-A891-7E941626B4D1}" dt="2024-10-04T11:15:38.497" v="4754"/>
          <ac:spMkLst>
            <pc:docMk/>
            <pc:sldMk cId="1281582430" sldId="310"/>
            <ac:spMk id="2" creationId="{2C168B43-E1E9-EC2D-E9C2-BC5BB0B9316C}"/>
          </ac:spMkLst>
        </pc:spChg>
        <pc:spChg chg="mod">
          <ac:chgData name="Raisa Lemos Pedrotti" userId="17c92475-558d-49c0-8253-fb7d5039f563" providerId="ADAL" clId="{EF3C66E6-0116-496F-A891-7E941626B4D1}" dt="2024-10-04T11:15:38.497" v="4754"/>
          <ac:spMkLst>
            <pc:docMk/>
            <pc:sldMk cId="1281582430" sldId="310"/>
            <ac:spMk id="3" creationId="{12ADF661-ABC9-D44F-FB80-6A4DEE4D6390}"/>
          </ac:spMkLst>
        </pc:spChg>
      </pc:sldChg>
      <pc:sldChg chg="modSp add mod">
        <pc:chgData name="Raisa Lemos Pedrotti" userId="17c92475-558d-49c0-8253-fb7d5039f563" providerId="ADAL" clId="{EF3C66E6-0116-496F-A891-7E941626B4D1}" dt="2024-10-04T12:48:25.198" v="5708"/>
        <pc:sldMkLst>
          <pc:docMk/>
          <pc:sldMk cId="3644093637" sldId="311"/>
        </pc:sldMkLst>
        <pc:spChg chg="mod">
          <ac:chgData name="Raisa Lemos Pedrotti" userId="17c92475-558d-49c0-8253-fb7d5039f563" providerId="ADAL" clId="{EF3C66E6-0116-496F-A891-7E941626B4D1}" dt="2024-10-04T12:48:25.198" v="5708"/>
          <ac:spMkLst>
            <pc:docMk/>
            <pc:sldMk cId="3644093637" sldId="311"/>
            <ac:spMk id="2" creationId="{2C168B43-E1E9-EC2D-E9C2-BC5BB0B9316C}"/>
          </ac:spMkLst>
        </pc:spChg>
        <pc:spChg chg="mod">
          <ac:chgData name="Raisa Lemos Pedrotti" userId="17c92475-558d-49c0-8253-fb7d5039f563" providerId="ADAL" clId="{EF3C66E6-0116-496F-A891-7E941626B4D1}" dt="2024-10-04T12:48:25.198" v="5708"/>
          <ac:spMkLst>
            <pc:docMk/>
            <pc:sldMk cId="3644093637" sldId="311"/>
            <ac:spMk id="3" creationId="{12ADF661-ABC9-D44F-FB80-6A4DEE4D6390}"/>
          </ac:spMkLst>
        </pc:spChg>
      </pc:sldChg>
      <pc:sldChg chg="addSp delSp modSp add mod">
        <pc:chgData name="Raisa Lemos Pedrotti" userId="17c92475-558d-49c0-8253-fb7d5039f563" providerId="ADAL" clId="{EF3C66E6-0116-496F-A891-7E941626B4D1}" dt="2024-10-04T12:48:25.198" v="5708"/>
        <pc:sldMkLst>
          <pc:docMk/>
          <pc:sldMk cId="1864186814" sldId="312"/>
        </pc:sldMkLst>
        <pc:spChg chg="mod">
          <ac:chgData name="Raisa Lemos Pedrotti" userId="17c92475-558d-49c0-8253-fb7d5039f563" providerId="ADAL" clId="{EF3C66E6-0116-496F-A891-7E941626B4D1}" dt="2024-10-04T12:48:25.198" v="5708"/>
          <ac:spMkLst>
            <pc:docMk/>
            <pc:sldMk cId="1864186814" sldId="312"/>
            <ac:spMk id="2" creationId="{2C168B43-E1E9-EC2D-E9C2-BC5BB0B9316C}"/>
          </ac:spMkLst>
        </pc:spChg>
        <pc:spChg chg="del mod">
          <ac:chgData name="Raisa Lemos Pedrotti" userId="17c92475-558d-49c0-8253-fb7d5039f563" providerId="ADAL" clId="{EF3C66E6-0116-496F-A891-7E941626B4D1}" dt="2024-10-03T22:37:30.863" v="3584" actId="22"/>
          <ac:spMkLst>
            <pc:docMk/>
            <pc:sldMk cId="1864186814" sldId="312"/>
            <ac:spMk id="3" creationId="{12ADF661-ABC9-D44F-FB80-6A4DEE4D6390}"/>
          </ac:spMkLst>
        </pc:spChg>
        <pc:spChg chg="add mod">
          <ac:chgData name="Raisa Lemos Pedrotti" userId="17c92475-558d-49c0-8253-fb7d5039f563" providerId="ADAL" clId="{EF3C66E6-0116-496F-A891-7E941626B4D1}" dt="2024-10-03T23:03:52.334" v="3599"/>
          <ac:spMkLst>
            <pc:docMk/>
            <pc:sldMk cId="1864186814" sldId="312"/>
            <ac:spMk id="6" creationId="{93B180A0-5AE0-5905-AE8C-DD1FAAED0A96}"/>
          </ac:spMkLst>
        </pc:spChg>
        <pc:picChg chg="add mod ord">
          <ac:chgData name="Raisa Lemos Pedrotti" userId="17c92475-558d-49c0-8253-fb7d5039f563" providerId="ADAL" clId="{EF3C66E6-0116-496F-A891-7E941626B4D1}" dt="2024-10-03T22:58:39.570" v="3595" actId="1076"/>
          <ac:picMkLst>
            <pc:docMk/>
            <pc:sldMk cId="1864186814" sldId="312"/>
            <ac:picMk id="5" creationId="{D3010A0C-FB87-6379-5A2C-540EAF9A74F4}"/>
          </ac:picMkLst>
        </pc:picChg>
      </pc:sldChg>
      <pc:sldChg chg="addSp modSp add mod">
        <pc:chgData name="Raisa Lemos Pedrotti" userId="17c92475-558d-49c0-8253-fb7d5039f563" providerId="ADAL" clId="{EF3C66E6-0116-496F-A891-7E941626B4D1}" dt="2024-10-04T12:48:25.198" v="5708"/>
        <pc:sldMkLst>
          <pc:docMk/>
          <pc:sldMk cId="292802756" sldId="313"/>
        </pc:sldMkLst>
        <pc:spChg chg="mod">
          <ac:chgData name="Raisa Lemos Pedrotti" userId="17c92475-558d-49c0-8253-fb7d5039f563" providerId="ADAL" clId="{EF3C66E6-0116-496F-A891-7E941626B4D1}" dt="2024-10-04T12:48:25.198" v="5708"/>
          <ac:spMkLst>
            <pc:docMk/>
            <pc:sldMk cId="292802756" sldId="313"/>
            <ac:spMk id="2" creationId="{2C168B43-E1E9-EC2D-E9C2-BC5BB0B9316C}"/>
          </ac:spMkLst>
        </pc:spChg>
        <pc:spChg chg="mod">
          <ac:chgData name="Raisa Lemos Pedrotti" userId="17c92475-558d-49c0-8253-fb7d5039f563" providerId="ADAL" clId="{EF3C66E6-0116-496F-A891-7E941626B4D1}" dt="2024-10-04T01:43:36.865" v="3806" actId="14100"/>
          <ac:spMkLst>
            <pc:docMk/>
            <pc:sldMk cId="292802756" sldId="313"/>
            <ac:spMk id="3" creationId="{12ADF661-ABC9-D44F-FB80-6A4DEE4D6390}"/>
          </ac:spMkLst>
        </pc:spChg>
        <pc:picChg chg="add mod">
          <ac:chgData name="Raisa Lemos Pedrotti" userId="17c92475-558d-49c0-8253-fb7d5039f563" providerId="ADAL" clId="{EF3C66E6-0116-496F-A891-7E941626B4D1}" dt="2024-10-04T01:45:13.682" v="3807" actId="1076"/>
          <ac:picMkLst>
            <pc:docMk/>
            <pc:sldMk cId="292802756" sldId="313"/>
            <ac:picMk id="5" creationId="{F3B441F9-565E-80BC-1F53-715B3FB1BDC7}"/>
          </ac:picMkLst>
        </pc:picChg>
      </pc:sldChg>
      <pc:sldChg chg="addSp delSp modSp add mod">
        <pc:chgData name="Raisa Lemos Pedrotti" userId="17c92475-558d-49c0-8253-fb7d5039f563" providerId="ADAL" clId="{EF3C66E6-0116-496F-A891-7E941626B4D1}" dt="2024-10-04T12:48:25.198" v="5708"/>
        <pc:sldMkLst>
          <pc:docMk/>
          <pc:sldMk cId="251006308" sldId="314"/>
        </pc:sldMkLst>
        <pc:spChg chg="mod">
          <ac:chgData name="Raisa Lemos Pedrotti" userId="17c92475-558d-49c0-8253-fb7d5039f563" providerId="ADAL" clId="{EF3C66E6-0116-496F-A891-7E941626B4D1}" dt="2024-10-04T12:48:25.198" v="5708"/>
          <ac:spMkLst>
            <pc:docMk/>
            <pc:sldMk cId="251006308" sldId="314"/>
            <ac:spMk id="2" creationId="{2C168B43-E1E9-EC2D-E9C2-BC5BB0B9316C}"/>
          </ac:spMkLst>
        </pc:spChg>
        <pc:spChg chg="mod">
          <ac:chgData name="Raisa Lemos Pedrotti" userId="17c92475-558d-49c0-8253-fb7d5039f563" providerId="ADAL" clId="{EF3C66E6-0116-496F-A891-7E941626B4D1}" dt="2024-10-04T01:53:05.829" v="3999" actId="255"/>
          <ac:spMkLst>
            <pc:docMk/>
            <pc:sldMk cId="251006308" sldId="314"/>
            <ac:spMk id="3" creationId="{12ADF661-ABC9-D44F-FB80-6A4DEE4D6390}"/>
          </ac:spMkLst>
        </pc:spChg>
        <pc:picChg chg="del">
          <ac:chgData name="Raisa Lemos Pedrotti" userId="17c92475-558d-49c0-8253-fb7d5039f563" providerId="ADAL" clId="{EF3C66E6-0116-496F-A891-7E941626B4D1}" dt="2024-10-03T23:10:53.422" v="3616" actId="478"/>
          <ac:picMkLst>
            <pc:docMk/>
            <pc:sldMk cId="251006308" sldId="314"/>
            <ac:picMk id="5" creationId="{F3B441F9-565E-80BC-1F53-715B3FB1BDC7}"/>
          </ac:picMkLst>
        </pc:picChg>
        <pc:picChg chg="add mod">
          <ac:chgData name="Raisa Lemos Pedrotti" userId="17c92475-558d-49c0-8253-fb7d5039f563" providerId="ADAL" clId="{EF3C66E6-0116-496F-A891-7E941626B4D1}" dt="2024-10-04T01:53:14.471" v="4000" actId="1076"/>
          <ac:picMkLst>
            <pc:docMk/>
            <pc:sldMk cId="251006308" sldId="314"/>
            <ac:picMk id="6" creationId="{05ABF8AC-B772-94DF-F094-CDDA4D0E18DA}"/>
          </ac:picMkLst>
        </pc:picChg>
      </pc:sldChg>
      <pc:sldChg chg="addSp delSp modSp add mod">
        <pc:chgData name="Raisa Lemos Pedrotti" userId="17c92475-558d-49c0-8253-fb7d5039f563" providerId="ADAL" clId="{EF3C66E6-0116-496F-A891-7E941626B4D1}" dt="2024-10-04T12:48:25.198" v="5708"/>
        <pc:sldMkLst>
          <pc:docMk/>
          <pc:sldMk cId="1679162471" sldId="315"/>
        </pc:sldMkLst>
        <pc:spChg chg="mod">
          <ac:chgData name="Raisa Lemos Pedrotti" userId="17c92475-558d-49c0-8253-fb7d5039f563" providerId="ADAL" clId="{EF3C66E6-0116-496F-A891-7E941626B4D1}" dt="2024-10-04T12:48:25.198" v="5708"/>
          <ac:spMkLst>
            <pc:docMk/>
            <pc:sldMk cId="1679162471" sldId="315"/>
            <ac:spMk id="2" creationId="{2C168B43-E1E9-EC2D-E9C2-BC5BB0B9316C}"/>
          </ac:spMkLst>
        </pc:spChg>
        <pc:spChg chg="mod">
          <ac:chgData name="Raisa Lemos Pedrotti" userId="17c92475-558d-49c0-8253-fb7d5039f563" providerId="ADAL" clId="{EF3C66E6-0116-496F-A891-7E941626B4D1}" dt="2024-10-04T02:02:47.919" v="4139" actId="255"/>
          <ac:spMkLst>
            <pc:docMk/>
            <pc:sldMk cId="1679162471" sldId="315"/>
            <ac:spMk id="3" creationId="{12ADF661-ABC9-D44F-FB80-6A4DEE4D6390}"/>
          </ac:spMkLst>
        </pc:spChg>
        <pc:picChg chg="add mod">
          <ac:chgData name="Raisa Lemos Pedrotti" userId="17c92475-558d-49c0-8253-fb7d5039f563" providerId="ADAL" clId="{EF3C66E6-0116-496F-A891-7E941626B4D1}" dt="2024-10-04T01:59:31.312" v="4005" actId="1076"/>
          <ac:picMkLst>
            <pc:docMk/>
            <pc:sldMk cId="1679162471" sldId="315"/>
            <ac:picMk id="5" creationId="{1E05449F-B018-8115-BD07-AD35B02AF251}"/>
          </ac:picMkLst>
        </pc:picChg>
        <pc:picChg chg="del">
          <ac:chgData name="Raisa Lemos Pedrotti" userId="17c92475-558d-49c0-8253-fb7d5039f563" providerId="ADAL" clId="{EF3C66E6-0116-496F-A891-7E941626B4D1}" dt="2024-10-03T23:30:12.959" v="3624" actId="478"/>
          <ac:picMkLst>
            <pc:docMk/>
            <pc:sldMk cId="1679162471" sldId="315"/>
            <ac:picMk id="6" creationId="{05ABF8AC-B772-94DF-F094-CDDA4D0E18DA}"/>
          </ac:picMkLst>
        </pc:picChg>
      </pc:sldChg>
      <pc:sldChg chg="addSp delSp modSp add mod">
        <pc:chgData name="Raisa Lemos Pedrotti" userId="17c92475-558d-49c0-8253-fb7d5039f563" providerId="ADAL" clId="{EF3C66E6-0116-496F-A891-7E941626B4D1}" dt="2024-10-04T12:48:25.198" v="5708"/>
        <pc:sldMkLst>
          <pc:docMk/>
          <pc:sldMk cId="966983869" sldId="316"/>
        </pc:sldMkLst>
        <pc:spChg chg="mod">
          <ac:chgData name="Raisa Lemos Pedrotti" userId="17c92475-558d-49c0-8253-fb7d5039f563" providerId="ADAL" clId="{EF3C66E6-0116-496F-A891-7E941626B4D1}" dt="2024-10-04T12:48:25.198" v="5708"/>
          <ac:spMkLst>
            <pc:docMk/>
            <pc:sldMk cId="966983869" sldId="316"/>
            <ac:spMk id="2" creationId="{2C168B43-E1E9-EC2D-E9C2-BC5BB0B9316C}"/>
          </ac:spMkLst>
        </pc:spChg>
        <pc:spChg chg="mod">
          <ac:chgData name="Raisa Lemos Pedrotti" userId="17c92475-558d-49c0-8253-fb7d5039f563" providerId="ADAL" clId="{EF3C66E6-0116-496F-A891-7E941626B4D1}" dt="2024-10-04T02:14:19.802" v="4376" actId="20577"/>
          <ac:spMkLst>
            <pc:docMk/>
            <pc:sldMk cId="966983869" sldId="316"/>
            <ac:spMk id="3" creationId="{12ADF661-ABC9-D44F-FB80-6A4DEE4D6390}"/>
          </ac:spMkLst>
        </pc:spChg>
        <pc:spChg chg="add">
          <ac:chgData name="Raisa Lemos Pedrotti" userId="17c92475-558d-49c0-8253-fb7d5039f563" providerId="ADAL" clId="{EF3C66E6-0116-496F-A891-7E941626B4D1}" dt="2024-10-04T02:13:39.052" v="4263"/>
          <ac:spMkLst>
            <pc:docMk/>
            <pc:sldMk cId="966983869" sldId="316"/>
            <ac:spMk id="7" creationId="{AEA4184F-C809-8C0E-44E9-B3062CB0CCDC}"/>
          </ac:spMkLst>
        </pc:spChg>
        <pc:picChg chg="del">
          <ac:chgData name="Raisa Lemos Pedrotti" userId="17c92475-558d-49c0-8253-fb7d5039f563" providerId="ADAL" clId="{EF3C66E6-0116-496F-A891-7E941626B4D1}" dt="2024-10-03T23:35:28.634" v="3631" actId="478"/>
          <ac:picMkLst>
            <pc:docMk/>
            <pc:sldMk cId="966983869" sldId="316"/>
            <ac:picMk id="5" creationId="{1E05449F-B018-8115-BD07-AD35B02AF251}"/>
          </ac:picMkLst>
        </pc:picChg>
        <pc:picChg chg="add mod">
          <ac:chgData name="Raisa Lemos Pedrotti" userId="17c92475-558d-49c0-8253-fb7d5039f563" providerId="ADAL" clId="{EF3C66E6-0116-496F-A891-7E941626B4D1}" dt="2024-10-03T23:37:44.473" v="3637" actId="14100"/>
          <ac:picMkLst>
            <pc:docMk/>
            <pc:sldMk cId="966983869" sldId="316"/>
            <ac:picMk id="6" creationId="{F8545CD8-4534-DCE3-41F8-4152C04B35B7}"/>
          </ac:picMkLst>
        </pc:picChg>
      </pc:sldChg>
      <pc:sldChg chg="delSp add del mod">
        <pc:chgData name="Raisa Lemos Pedrotti" userId="17c92475-558d-49c0-8253-fb7d5039f563" providerId="ADAL" clId="{EF3C66E6-0116-496F-A891-7E941626B4D1}" dt="2024-10-03T23:38:45.518" v="3647" actId="2696"/>
        <pc:sldMkLst>
          <pc:docMk/>
          <pc:sldMk cId="3691713223" sldId="317"/>
        </pc:sldMkLst>
        <pc:picChg chg="del">
          <ac:chgData name="Raisa Lemos Pedrotti" userId="17c92475-558d-49c0-8253-fb7d5039f563" providerId="ADAL" clId="{EF3C66E6-0116-496F-A891-7E941626B4D1}" dt="2024-10-03T23:35:24.804" v="3630" actId="478"/>
          <ac:picMkLst>
            <pc:docMk/>
            <pc:sldMk cId="3691713223" sldId="317"/>
            <ac:picMk id="5" creationId="{1E05449F-B018-8115-BD07-AD35B02AF251}"/>
          </ac:picMkLst>
        </pc:picChg>
      </pc:sldChg>
      <pc:sldChg chg="add del">
        <pc:chgData name="Raisa Lemos Pedrotti" userId="17c92475-558d-49c0-8253-fb7d5039f563" providerId="ADAL" clId="{EF3C66E6-0116-496F-A891-7E941626B4D1}" dt="2024-10-03T23:38:47.940" v="3648" actId="2696"/>
        <pc:sldMkLst>
          <pc:docMk/>
          <pc:sldMk cId="1464982416" sldId="318"/>
        </pc:sldMkLst>
      </pc:sldChg>
      <pc:sldChg chg="addSp modSp add mod ord">
        <pc:chgData name="Raisa Lemos Pedrotti" userId="17c92475-558d-49c0-8253-fb7d5039f563" providerId="ADAL" clId="{EF3C66E6-0116-496F-A891-7E941626B4D1}" dt="2024-10-04T12:48:25.198" v="5708"/>
        <pc:sldMkLst>
          <pc:docMk/>
          <pc:sldMk cId="2324093743" sldId="319"/>
        </pc:sldMkLst>
        <pc:spChg chg="mod">
          <ac:chgData name="Raisa Lemos Pedrotti" userId="17c92475-558d-49c0-8253-fb7d5039f563" providerId="ADAL" clId="{EF3C66E6-0116-496F-A891-7E941626B4D1}" dt="2024-10-04T12:48:25.198" v="5708"/>
          <ac:spMkLst>
            <pc:docMk/>
            <pc:sldMk cId="2324093743" sldId="319"/>
            <ac:spMk id="2" creationId="{2C168B43-E1E9-EC2D-E9C2-BC5BB0B9316C}"/>
          </ac:spMkLst>
        </pc:spChg>
        <pc:spChg chg="mod">
          <ac:chgData name="Raisa Lemos Pedrotti" userId="17c92475-558d-49c0-8253-fb7d5039f563" providerId="ADAL" clId="{EF3C66E6-0116-496F-A891-7E941626B4D1}" dt="2024-10-04T02:16:50.827" v="4390" actId="27636"/>
          <ac:spMkLst>
            <pc:docMk/>
            <pc:sldMk cId="2324093743" sldId="319"/>
            <ac:spMk id="3" creationId="{12ADF661-ABC9-D44F-FB80-6A4DEE4D6390}"/>
          </ac:spMkLst>
        </pc:spChg>
        <pc:picChg chg="add mod">
          <ac:chgData name="Raisa Lemos Pedrotti" userId="17c92475-558d-49c0-8253-fb7d5039f563" providerId="ADAL" clId="{EF3C66E6-0116-496F-A891-7E941626B4D1}" dt="2024-10-04T02:16:55.371" v="4392" actId="1076"/>
          <ac:picMkLst>
            <pc:docMk/>
            <pc:sldMk cId="2324093743" sldId="319"/>
            <ac:picMk id="5" creationId="{1B831793-AFE4-AD37-30C3-2F4DCD91017D}"/>
          </ac:picMkLst>
        </pc:picChg>
      </pc:sldChg>
      <pc:sldChg chg="addSp delSp modSp add mod">
        <pc:chgData name="Raisa Lemos Pedrotti" userId="17c92475-558d-49c0-8253-fb7d5039f563" providerId="ADAL" clId="{EF3C66E6-0116-496F-A891-7E941626B4D1}" dt="2024-10-04T12:48:25.198" v="5708"/>
        <pc:sldMkLst>
          <pc:docMk/>
          <pc:sldMk cId="60762332" sldId="320"/>
        </pc:sldMkLst>
        <pc:spChg chg="mod">
          <ac:chgData name="Raisa Lemos Pedrotti" userId="17c92475-558d-49c0-8253-fb7d5039f563" providerId="ADAL" clId="{EF3C66E6-0116-496F-A891-7E941626B4D1}" dt="2024-10-04T12:48:25.198" v="5708"/>
          <ac:spMkLst>
            <pc:docMk/>
            <pc:sldMk cId="60762332" sldId="320"/>
            <ac:spMk id="2" creationId="{8002E664-F6DD-1D60-2C3C-7A17EC9A93A2}"/>
          </ac:spMkLst>
        </pc:spChg>
        <pc:spChg chg="mod">
          <ac:chgData name="Raisa Lemos Pedrotti" userId="17c92475-558d-49c0-8253-fb7d5039f563" providerId="ADAL" clId="{EF3C66E6-0116-496F-A891-7E941626B4D1}" dt="2024-10-04T01:26:41.745" v="3758" actId="20577"/>
          <ac:spMkLst>
            <pc:docMk/>
            <pc:sldMk cId="60762332" sldId="320"/>
            <ac:spMk id="3" creationId="{2142E0D2-58C0-D150-7CBE-ABF168B5C7E2}"/>
          </ac:spMkLst>
        </pc:spChg>
        <pc:picChg chg="add mod">
          <ac:chgData name="Raisa Lemos Pedrotti" userId="17c92475-558d-49c0-8253-fb7d5039f563" providerId="ADAL" clId="{EF3C66E6-0116-496F-A891-7E941626B4D1}" dt="2024-10-03T23:39:42.385" v="3658" actId="14100"/>
          <ac:picMkLst>
            <pc:docMk/>
            <pc:sldMk cId="60762332" sldId="320"/>
            <ac:picMk id="5" creationId="{DCFB5107-1E82-FAB9-ECD6-8185C77363FB}"/>
          </ac:picMkLst>
        </pc:picChg>
        <pc:picChg chg="del">
          <ac:chgData name="Raisa Lemos Pedrotti" userId="17c92475-558d-49c0-8253-fb7d5039f563" providerId="ADAL" clId="{EF3C66E6-0116-496F-A891-7E941626B4D1}" dt="2024-10-03T23:39:07.626" v="3650" actId="478"/>
          <ac:picMkLst>
            <pc:docMk/>
            <pc:sldMk cId="60762332" sldId="320"/>
            <ac:picMk id="6" creationId="{6D77EE6F-625C-E9DF-16FF-F82FDCCFCA6A}"/>
          </ac:picMkLst>
        </pc:picChg>
      </pc:sldChg>
      <pc:sldChg chg="addSp delSp modSp add mod">
        <pc:chgData name="Raisa Lemos Pedrotti" userId="17c92475-558d-49c0-8253-fb7d5039f563" providerId="ADAL" clId="{EF3C66E6-0116-496F-A891-7E941626B4D1}" dt="2024-10-04T12:48:25.198" v="5708"/>
        <pc:sldMkLst>
          <pc:docMk/>
          <pc:sldMk cId="3729344663" sldId="321"/>
        </pc:sldMkLst>
        <pc:spChg chg="mod">
          <ac:chgData name="Raisa Lemos Pedrotti" userId="17c92475-558d-49c0-8253-fb7d5039f563" providerId="ADAL" clId="{EF3C66E6-0116-496F-A891-7E941626B4D1}" dt="2024-10-04T12:48:25.198" v="5708"/>
          <ac:spMkLst>
            <pc:docMk/>
            <pc:sldMk cId="3729344663" sldId="321"/>
            <ac:spMk id="2" creationId="{8002E664-F6DD-1D60-2C3C-7A17EC9A93A2}"/>
          </ac:spMkLst>
        </pc:spChg>
        <pc:spChg chg="mod">
          <ac:chgData name="Raisa Lemos Pedrotti" userId="17c92475-558d-49c0-8253-fb7d5039f563" providerId="ADAL" clId="{EF3C66E6-0116-496F-A891-7E941626B4D1}" dt="2024-10-04T01:27:51.475" v="3796"/>
          <ac:spMkLst>
            <pc:docMk/>
            <pc:sldMk cId="3729344663" sldId="321"/>
            <ac:spMk id="3" creationId="{2142E0D2-58C0-D150-7CBE-ABF168B5C7E2}"/>
          </ac:spMkLst>
        </pc:spChg>
        <pc:picChg chg="del">
          <ac:chgData name="Raisa Lemos Pedrotti" userId="17c92475-558d-49c0-8253-fb7d5039f563" providerId="ADAL" clId="{EF3C66E6-0116-496F-A891-7E941626B4D1}" dt="2024-10-03T23:41:25.746" v="3660" actId="478"/>
          <ac:picMkLst>
            <pc:docMk/>
            <pc:sldMk cId="3729344663" sldId="321"/>
            <ac:picMk id="5" creationId="{DCFB5107-1E82-FAB9-ECD6-8185C77363FB}"/>
          </ac:picMkLst>
        </pc:picChg>
        <pc:picChg chg="add mod">
          <ac:chgData name="Raisa Lemos Pedrotti" userId="17c92475-558d-49c0-8253-fb7d5039f563" providerId="ADAL" clId="{EF3C66E6-0116-496F-A891-7E941626B4D1}" dt="2024-10-03T23:41:41.267" v="3666" actId="1076"/>
          <ac:picMkLst>
            <pc:docMk/>
            <pc:sldMk cId="3729344663" sldId="321"/>
            <ac:picMk id="6" creationId="{C29B4A7E-0FEC-8EDA-0109-8B184FE94133}"/>
          </ac:picMkLst>
        </pc:picChg>
      </pc:sldChg>
      <pc:sldChg chg="addSp delSp modSp add mod">
        <pc:chgData name="Raisa Lemos Pedrotti" userId="17c92475-558d-49c0-8253-fb7d5039f563" providerId="ADAL" clId="{EF3C66E6-0116-496F-A891-7E941626B4D1}" dt="2024-10-04T12:48:25.198" v="5708"/>
        <pc:sldMkLst>
          <pc:docMk/>
          <pc:sldMk cId="559269139" sldId="322"/>
        </pc:sldMkLst>
        <pc:spChg chg="mod">
          <ac:chgData name="Raisa Lemos Pedrotti" userId="17c92475-558d-49c0-8253-fb7d5039f563" providerId="ADAL" clId="{EF3C66E6-0116-496F-A891-7E941626B4D1}" dt="2024-10-04T12:48:25.198" v="5708"/>
          <ac:spMkLst>
            <pc:docMk/>
            <pc:sldMk cId="559269139" sldId="322"/>
            <ac:spMk id="2" creationId="{2C168B43-E1E9-EC2D-E9C2-BC5BB0B9316C}"/>
          </ac:spMkLst>
        </pc:spChg>
        <pc:spChg chg="mod">
          <ac:chgData name="Raisa Lemos Pedrotti" userId="17c92475-558d-49c0-8253-fb7d5039f563" providerId="ADAL" clId="{EF3C66E6-0116-496F-A891-7E941626B4D1}" dt="2024-10-04T02:19:07.759" v="4508" actId="20577"/>
          <ac:spMkLst>
            <pc:docMk/>
            <pc:sldMk cId="559269139" sldId="322"/>
            <ac:spMk id="3" creationId="{12ADF661-ABC9-D44F-FB80-6A4DEE4D6390}"/>
          </ac:spMkLst>
        </pc:spChg>
        <pc:picChg chg="del">
          <ac:chgData name="Raisa Lemos Pedrotti" userId="17c92475-558d-49c0-8253-fb7d5039f563" providerId="ADAL" clId="{EF3C66E6-0116-496F-A891-7E941626B4D1}" dt="2024-10-04T00:04:46.983" v="3668" actId="478"/>
          <ac:picMkLst>
            <pc:docMk/>
            <pc:sldMk cId="559269139" sldId="322"/>
            <ac:picMk id="5" creationId="{1B831793-AFE4-AD37-30C3-2F4DCD91017D}"/>
          </ac:picMkLst>
        </pc:picChg>
        <pc:picChg chg="add del mod">
          <ac:chgData name="Raisa Lemos Pedrotti" userId="17c92475-558d-49c0-8253-fb7d5039f563" providerId="ADAL" clId="{EF3C66E6-0116-496F-A891-7E941626B4D1}" dt="2024-10-04T00:04:56.979" v="3672" actId="478"/>
          <ac:picMkLst>
            <pc:docMk/>
            <pc:sldMk cId="559269139" sldId="322"/>
            <ac:picMk id="6" creationId="{D69683A2-0760-253B-298A-F2E4C2A8FAAD}"/>
          </ac:picMkLst>
        </pc:picChg>
        <pc:picChg chg="add del mod">
          <ac:chgData name="Raisa Lemos Pedrotti" userId="17c92475-558d-49c0-8253-fb7d5039f563" providerId="ADAL" clId="{EF3C66E6-0116-496F-A891-7E941626B4D1}" dt="2024-10-04T00:05:30.070" v="3676" actId="478"/>
          <ac:picMkLst>
            <pc:docMk/>
            <pc:sldMk cId="559269139" sldId="322"/>
            <ac:picMk id="8" creationId="{61A4B16E-F195-33F0-F538-E53DE69BC5FB}"/>
          </ac:picMkLst>
        </pc:picChg>
        <pc:picChg chg="add mod">
          <ac:chgData name="Raisa Lemos Pedrotti" userId="17c92475-558d-49c0-8253-fb7d5039f563" providerId="ADAL" clId="{EF3C66E6-0116-496F-A891-7E941626B4D1}" dt="2024-10-04T00:06:09.699" v="3678" actId="1076"/>
          <ac:picMkLst>
            <pc:docMk/>
            <pc:sldMk cId="559269139" sldId="322"/>
            <ac:picMk id="10" creationId="{63D0AC27-90B6-6F10-C4C1-E5B2C0D2A5A6}"/>
          </ac:picMkLst>
        </pc:picChg>
      </pc:sldChg>
      <pc:sldChg chg="addSp delSp modSp add mod">
        <pc:chgData name="Raisa Lemos Pedrotti" userId="17c92475-558d-49c0-8253-fb7d5039f563" providerId="ADAL" clId="{EF3C66E6-0116-496F-A891-7E941626B4D1}" dt="2024-10-04T12:48:25.198" v="5708"/>
        <pc:sldMkLst>
          <pc:docMk/>
          <pc:sldMk cId="3778379557" sldId="323"/>
        </pc:sldMkLst>
        <pc:spChg chg="mod">
          <ac:chgData name="Raisa Lemos Pedrotti" userId="17c92475-558d-49c0-8253-fb7d5039f563" providerId="ADAL" clId="{EF3C66E6-0116-496F-A891-7E941626B4D1}" dt="2024-10-04T12:48:25.198" v="5708"/>
          <ac:spMkLst>
            <pc:docMk/>
            <pc:sldMk cId="3778379557" sldId="323"/>
            <ac:spMk id="2" creationId="{2C168B43-E1E9-EC2D-E9C2-BC5BB0B9316C}"/>
          </ac:spMkLst>
        </pc:spChg>
        <pc:spChg chg="mod">
          <ac:chgData name="Raisa Lemos Pedrotti" userId="17c92475-558d-49c0-8253-fb7d5039f563" providerId="ADAL" clId="{EF3C66E6-0116-496F-A891-7E941626B4D1}" dt="2024-10-04T02:22:42.183" v="4515" actId="255"/>
          <ac:spMkLst>
            <pc:docMk/>
            <pc:sldMk cId="3778379557" sldId="323"/>
            <ac:spMk id="3" creationId="{12ADF661-ABC9-D44F-FB80-6A4DEE4D6390}"/>
          </ac:spMkLst>
        </pc:spChg>
        <pc:picChg chg="add mod">
          <ac:chgData name="Raisa Lemos Pedrotti" userId="17c92475-558d-49c0-8253-fb7d5039f563" providerId="ADAL" clId="{EF3C66E6-0116-496F-A891-7E941626B4D1}" dt="2024-10-04T00:08:27.266" v="3682" actId="1076"/>
          <ac:picMkLst>
            <pc:docMk/>
            <pc:sldMk cId="3778379557" sldId="323"/>
            <ac:picMk id="5" creationId="{E21E5BBD-E5AC-E44E-6866-1951C9B8FCF9}"/>
          </ac:picMkLst>
        </pc:picChg>
        <pc:picChg chg="del">
          <ac:chgData name="Raisa Lemos Pedrotti" userId="17c92475-558d-49c0-8253-fb7d5039f563" providerId="ADAL" clId="{EF3C66E6-0116-496F-A891-7E941626B4D1}" dt="2024-10-04T00:08:21.729" v="3680" actId="478"/>
          <ac:picMkLst>
            <pc:docMk/>
            <pc:sldMk cId="3778379557" sldId="323"/>
            <ac:picMk id="10" creationId="{63D0AC27-90B6-6F10-C4C1-E5B2C0D2A5A6}"/>
          </ac:picMkLst>
        </pc:picChg>
      </pc:sldChg>
      <pc:sldChg chg="addSp delSp modSp add mod">
        <pc:chgData name="Raisa Lemos Pedrotti" userId="17c92475-558d-49c0-8253-fb7d5039f563" providerId="ADAL" clId="{EF3C66E6-0116-496F-A891-7E941626B4D1}" dt="2024-10-04T12:48:25.198" v="5708"/>
        <pc:sldMkLst>
          <pc:docMk/>
          <pc:sldMk cId="1580862288" sldId="324"/>
        </pc:sldMkLst>
        <pc:spChg chg="mod">
          <ac:chgData name="Raisa Lemos Pedrotti" userId="17c92475-558d-49c0-8253-fb7d5039f563" providerId="ADAL" clId="{EF3C66E6-0116-496F-A891-7E941626B4D1}" dt="2024-10-04T12:48:25.198" v="5708"/>
          <ac:spMkLst>
            <pc:docMk/>
            <pc:sldMk cId="1580862288" sldId="324"/>
            <ac:spMk id="2" creationId="{995B44CC-E8FB-7503-0B4D-02352D1FB95E}"/>
          </ac:spMkLst>
        </pc:spChg>
        <pc:spChg chg="add del mod">
          <ac:chgData name="Raisa Lemos Pedrotti" userId="17c92475-558d-49c0-8253-fb7d5039f563" providerId="ADAL" clId="{EF3C66E6-0116-496F-A891-7E941626B4D1}" dt="2024-10-04T02:41:01.691" v="4603" actId="255"/>
          <ac:spMkLst>
            <pc:docMk/>
            <pc:sldMk cId="1580862288" sldId="324"/>
            <ac:spMk id="3" creationId="{4B24CF23-CAF9-FA60-B407-C6A5874F324C}"/>
          </ac:spMkLst>
        </pc:spChg>
        <pc:spChg chg="add del mod">
          <ac:chgData name="Raisa Lemos Pedrotti" userId="17c92475-558d-49c0-8253-fb7d5039f563" providerId="ADAL" clId="{EF3C66E6-0116-496F-A891-7E941626B4D1}" dt="2024-10-04T02:39:22.310" v="4578" actId="21"/>
          <ac:spMkLst>
            <pc:docMk/>
            <pc:sldMk cId="1580862288" sldId="324"/>
            <ac:spMk id="5" creationId="{B0D30285-0408-B1A2-2A2C-5224747CF277}"/>
          </ac:spMkLst>
        </pc:spChg>
      </pc:sldChg>
      <pc:sldChg chg="modSp add mod">
        <pc:chgData name="Raisa Lemos Pedrotti" userId="17c92475-558d-49c0-8253-fb7d5039f563" providerId="ADAL" clId="{EF3C66E6-0116-496F-A891-7E941626B4D1}" dt="2024-10-04T12:48:25.198" v="5708"/>
        <pc:sldMkLst>
          <pc:docMk/>
          <pc:sldMk cId="2301010196" sldId="325"/>
        </pc:sldMkLst>
        <pc:spChg chg="mod">
          <ac:chgData name="Raisa Lemos Pedrotti" userId="17c92475-558d-49c0-8253-fb7d5039f563" providerId="ADAL" clId="{EF3C66E6-0116-496F-A891-7E941626B4D1}" dt="2024-10-04T12:48:25.198" v="5708"/>
          <ac:spMkLst>
            <pc:docMk/>
            <pc:sldMk cId="2301010196" sldId="325"/>
            <ac:spMk id="2" creationId="{995B44CC-E8FB-7503-0B4D-02352D1FB95E}"/>
          </ac:spMkLst>
        </pc:spChg>
        <pc:spChg chg="mod">
          <ac:chgData name="Raisa Lemos Pedrotti" userId="17c92475-558d-49c0-8253-fb7d5039f563" providerId="ADAL" clId="{EF3C66E6-0116-496F-A891-7E941626B4D1}" dt="2024-10-04T02:46:26.887" v="4681" actId="14100"/>
          <ac:spMkLst>
            <pc:docMk/>
            <pc:sldMk cId="2301010196" sldId="325"/>
            <ac:spMk id="3" creationId="{4B24CF23-CAF9-FA60-B407-C6A5874F324C}"/>
          </ac:spMkLst>
        </pc:spChg>
      </pc:sldChg>
      <pc:sldChg chg="addSp modSp add mod ord">
        <pc:chgData name="Raisa Lemos Pedrotti" userId="17c92475-558d-49c0-8253-fb7d5039f563" providerId="ADAL" clId="{EF3C66E6-0116-496F-A891-7E941626B4D1}" dt="2024-10-04T12:48:25.198" v="5708"/>
        <pc:sldMkLst>
          <pc:docMk/>
          <pc:sldMk cId="985119944" sldId="326"/>
        </pc:sldMkLst>
        <pc:spChg chg="mod">
          <ac:chgData name="Raisa Lemos Pedrotti" userId="17c92475-558d-49c0-8253-fb7d5039f563" providerId="ADAL" clId="{EF3C66E6-0116-496F-A891-7E941626B4D1}" dt="2024-10-04T12:48:25.198" v="5708"/>
          <ac:spMkLst>
            <pc:docMk/>
            <pc:sldMk cId="985119944" sldId="326"/>
            <ac:spMk id="2" creationId="{995B44CC-E8FB-7503-0B4D-02352D1FB95E}"/>
          </ac:spMkLst>
        </pc:spChg>
        <pc:spChg chg="mod">
          <ac:chgData name="Raisa Lemos Pedrotti" userId="17c92475-558d-49c0-8253-fb7d5039f563" providerId="ADAL" clId="{EF3C66E6-0116-496F-A891-7E941626B4D1}" dt="2024-10-04T02:44:04.764" v="4647" actId="20577"/>
          <ac:spMkLst>
            <pc:docMk/>
            <pc:sldMk cId="985119944" sldId="326"/>
            <ac:spMk id="3" creationId="{4B24CF23-CAF9-FA60-B407-C6A5874F324C}"/>
          </ac:spMkLst>
        </pc:spChg>
        <pc:spChg chg="add">
          <ac:chgData name="Raisa Lemos Pedrotti" userId="17c92475-558d-49c0-8253-fb7d5039f563" providerId="ADAL" clId="{EF3C66E6-0116-496F-A891-7E941626B4D1}" dt="2024-10-04T02:43:49.357" v="4640"/>
          <ac:spMkLst>
            <pc:docMk/>
            <pc:sldMk cId="985119944" sldId="326"/>
            <ac:spMk id="4" creationId="{1BDBA389-38D5-1263-B046-45639374EA4D}"/>
          </ac:spMkLst>
        </pc:spChg>
        <pc:spChg chg="add">
          <ac:chgData name="Raisa Lemos Pedrotti" userId="17c92475-558d-49c0-8253-fb7d5039f563" providerId="ADAL" clId="{EF3C66E6-0116-496F-A891-7E941626B4D1}" dt="2024-10-04T02:43:54.500" v="4643"/>
          <ac:spMkLst>
            <pc:docMk/>
            <pc:sldMk cId="985119944" sldId="326"/>
            <ac:spMk id="5" creationId="{7A3B020D-02C1-C5B8-2160-91A07C2C1E59}"/>
          </ac:spMkLst>
        </pc:spChg>
        <pc:spChg chg="add mod">
          <ac:chgData name="Raisa Lemos Pedrotti" userId="17c92475-558d-49c0-8253-fb7d5039f563" providerId="ADAL" clId="{EF3C66E6-0116-496F-A891-7E941626B4D1}" dt="2024-10-04T02:46:43.560" v="4684" actId="14100"/>
          <ac:spMkLst>
            <pc:docMk/>
            <pc:sldMk cId="985119944" sldId="326"/>
            <ac:spMk id="6" creationId="{C9D8398F-2CA9-99BA-7FF7-5778BF1D75E5}"/>
          </ac:spMkLst>
        </pc:spChg>
        <pc:picChg chg="add mod">
          <ac:chgData name="Raisa Lemos Pedrotti" userId="17c92475-558d-49c0-8253-fb7d5039f563" providerId="ADAL" clId="{EF3C66E6-0116-496F-A891-7E941626B4D1}" dt="2024-10-04T02:46:31.628" v="4682" actId="1076"/>
          <ac:picMkLst>
            <pc:docMk/>
            <pc:sldMk cId="985119944" sldId="326"/>
            <ac:picMk id="8" creationId="{1439038A-FD93-1B26-683E-5117DF060F9A}"/>
          </ac:picMkLst>
        </pc:picChg>
      </pc:sldChg>
      <pc:sldChg chg="addSp delSp modSp add mod">
        <pc:chgData name="Raisa Lemos Pedrotti" userId="17c92475-558d-49c0-8253-fb7d5039f563" providerId="ADAL" clId="{EF3C66E6-0116-496F-A891-7E941626B4D1}" dt="2024-10-04T12:48:25.198" v="5708"/>
        <pc:sldMkLst>
          <pc:docMk/>
          <pc:sldMk cId="3481996131" sldId="327"/>
        </pc:sldMkLst>
        <pc:spChg chg="mod">
          <ac:chgData name="Raisa Lemos Pedrotti" userId="17c92475-558d-49c0-8253-fb7d5039f563" providerId="ADAL" clId="{EF3C66E6-0116-496F-A891-7E941626B4D1}" dt="2024-10-04T12:48:25.198" v="5708"/>
          <ac:spMkLst>
            <pc:docMk/>
            <pc:sldMk cId="3481996131" sldId="327"/>
            <ac:spMk id="2" creationId="{995B44CC-E8FB-7503-0B4D-02352D1FB95E}"/>
          </ac:spMkLst>
        </pc:spChg>
        <pc:spChg chg="mod">
          <ac:chgData name="Raisa Lemos Pedrotti" userId="17c92475-558d-49c0-8253-fb7d5039f563" providerId="ADAL" clId="{EF3C66E6-0116-496F-A891-7E941626B4D1}" dt="2024-10-04T11:12:43.105" v="4736" actId="207"/>
          <ac:spMkLst>
            <pc:docMk/>
            <pc:sldMk cId="3481996131" sldId="327"/>
            <ac:spMk id="3" creationId="{4B24CF23-CAF9-FA60-B407-C6A5874F324C}"/>
          </ac:spMkLst>
        </pc:spChg>
        <pc:spChg chg="add mod">
          <ac:chgData name="Raisa Lemos Pedrotti" userId="17c92475-558d-49c0-8253-fb7d5039f563" providerId="ADAL" clId="{EF3C66E6-0116-496F-A891-7E941626B4D1}" dt="2024-10-04T11:14:32.369" v="4750" actId="1076"/>
          <ac:spMkLst>
            <pc:docMk/>
            <pc:sldMk cId="3481996131" sldId="327"/>
            <ac:spMk id="4" creationId="{7BD3B1E8-21BF-337F-1348-5B7403616EDC}"/>
          </ac:spMkLst>
        </pc:spChg>
        <pc:spChg chg="add mod">
          <ac:chgData name="Raisa Lemos Pedrotti" userId="17c92475-558d-49c0-8253-fb7d5039f563" providerId="ADAL" clId="{EF3C66E6-0116-496F-A891-7E941626B4D1}" dt="2024-10-04T03:47:24.466" v="4690" actId="1076"/>
          <ac:spMkLst>
            <pc:docMk/>
            <pc:sldMk cId="3481996131" sldId="327"/>
            <ac:spMk id="4" creationId="{ED44D009-FF26-E0CA-A1D2-28F162186E3C}"/>
          </ac:spMkLst>
        </pc:spChg>
        <pc:spChg chg="del mod">
          <ac:chgData name="Raisa Lemos Pedrotti" userId="17c92475-558d-49c0-8253-fb7d5039f563" providerId="ADAL" clId="{EF3C66E6-0116-496F-A891-7E941626B4D1}" dt="2024-10-04T03:47:36.359" v="4711"/>
          <ac:spMkLst>
            <pc:docMk/>
            <pc:sldMk cId="3481996131" sldId="327"/>
            <ac:spMk id="6" creationId="{C9D8398F-2CA9-99BA-7FF7-5778BF1D75E5}"/>
          </ac:spMkLst>
        </pc:spChg>
        <pc:picChg chg="del">
          <ac:chgData name="Raisa Lemos Pedrotti" userId="17c92475-558d-49c0-8253-fb7d5039f563" providerId="ADAL" clId="{EF3C66E6-0116-496F-A891-7E941626B4D1}" dt="2024-10-04T03:47:06.469" v="4686" actId="478"/>
          <ac:picMkLst>
            <pc:docMk/>
            <pc:sldMk cId="3481996131" sldId="327"/>
            <ac:picMk id="8" creationId="{1439038A-FD93-1B26-683E-5117DF060F9A}"/>
          </ac:picMkLst>
        </pc:picChg>
      </pc:sldChg>
      <pc:sldChg chg="addSp delSp modSp add mod">
        <pc:chgData name="Raisa Lemos Pedrotti" userId="17c92475-558d-49c0-8253-fb7d5039f563" providerId="ADAL" clId="{EF3C66E6-0116-496F-A891-7E941626B4D1}" dt="2024-10-04T12:48:25.198" v="5708"/>
        <pc:sldMkLst>
          <pc:docMk/>
          <pc:sldMk cId="3209063073" sldId="328"/>
        </pc:sldMkLst>
        <pc:spChg chg="mod">
          <ac:chgData name="Raisa Lemos Pedrotti" userId="17c92475-558d-49c0-8253-fb7d5039f563" providerId="ADAL" clId="{EF3C66E6-0116-496F-A891-7E941626B4D1}" dt="2024-10-04T12:48:25.198" v="5708"/>
          <ac:spMkLst>
            <pc:docMk/>
            <pc:sldMk cId="3209063073" sldId="328"/>
            <ac:spMk id="2" creationId="{995B44CC-E8FB-7503-0B4D-02352D1FB95E}"/>
          </ac:spMkLst>
        </pc:spChg>
        <pc:spChg chg="mod">
          <ac:chgData name="Raisa Lemos Pedrotti" userId="17c92475-558d-49c0-8253-fb7d5039f563" providerId="ADAL" clId="{EF3C66E6-0116-496F-A891-7E941626B4D1}" dt="2024-10-04T11:30:28.853" v="4978" actId="20577"/>
          <ac:spMkLst>
            <pc:docMk/>
            <pc:sldMk cId="3209063073" sldId="328"/>
            <ac:spMk id="3" creationId="{4B24CF23-CAF9-FA60-B407-C6A5874F324C}"/>
          </ac:spMkLst>
        </pc:spChg>
        <pc:spChg chg="del mod">
          <ac:chgData name="Raisa Lemos Pedrotti" userId="17c92475-558d-49c0-8253-fb7d5039f563" providerId="ADAL" clId="{EF3C66E6-0116-496F-A891-7E941626B4D1}" dt="2024-10-04T11:17:10.976" v="4762"/>
          <ac:spMkLst>
            <pc:docMk/>
            <pc:sldMk cId="3209063073" sldId="328"/>
            <ac:spMk id="4" creationId="{7BD3B1E8-21BF-337F-1348-5B7403616EDC}"/>
          </ac:spMkLst>
        </pc:spChg>
        <pc:picChg chg="add mod">
          <ac:chgData name="Raisa Lemos Pedrotti" userId="17c92475-558d-49c0-8253-fb7d5039f563" providerId="ADAL" clId="{EF3C66E6-0116-496F-A891-7E941626B4D1}" dt="2024-10-04T11:29:36.540" v="4974" actId="1076"/>
          <ac:picMkLst>
            <pc:docMk/>
            <pc:sldMk cId="3209063073" sldId="328"/>
            <ac:picMk id="6" creationId="{1F8DD2AA-098C-90D2-FA93-F02E599FD7ED}"/>
          </ac:picMkLst>
        </pc:picChg>
      </pc:sldChg>
      <pc:sldChg chg="addSp delSp modSp add del mod">
        <pc:chgData name="Raisa Lemos Pedrotti" userId="17c92475-558d-49c0-8253-fb7d5039f563" providerId="ADAL" clId="{EF3C66E6-0116-496F-A891-7E941626B4D1}" dt="2024-10-04T11:29:49.035" v="4976" actId="2696"/>
        <pc:sldMkLst>
          <pc:docMk/>
          <pc:sldMk cId="1140215548" sldId="329"/>
        </pc:sldMkLst>
        <pc:spChg chg="mod">
          <ac:chgData name="Raisa Lemos Pedrotti" userId="17c92475-558d-49c0-8253-fb7d5039f563" providerId="ADAL" clId="{EF3C66E6-0116-496F-A891-7E941626B4D1}" dt="2024-10-04T11:28:40.020" v="4954" actId="27636"/>
          <ac:spMkLst>
            <pc:docMk/>
            <pc:sldMk cId="1140215548" sldId="329"/>
            <ac:spMk id="3" creationId="{4B24CF23-CAF9-FA60-B407-C6A5874F324C}"/>
          </ac:spMkLst>
        </pc:spChg>
        <pc:picChg chg="add mod">
          <ac:chgData name="Raisa Lemos Pedrotti" userId="17c92475-558d-49c0-8253-fb7d5039f563" providerId="ADAL" clId="{EF3C66E6-0116-496F-A891-7E941626B4D1}" dt="2024-10-04T11:19:19.014" v="4832" actId="1076"/>
          <ac:picMkLst>
            <pc:docMk/>
            <pc:sldMk cId="1140215548" sldId="329"/>
            <ac:picMk id="5" creationId="{D904C7F1-729C-6306-0954-3B3DF3166B15}"/>
          </ac:picMkLst>
        </pc:picChg>
        <pc:picChg chg="del">
          <ac:chgData name="Raisa Lemos Pedrotti" userId="17c92475-558d-49c0-8253-fb7d5039f563" providerId="ADAL" clId="{EF3C66E6-0116-496F-A891-7E941626B4D1}" dt="2024-10-04T11:17:58" v="4773" actId="478"/>
          <ac:picMkLst>
            <pc:docMk/>
            <pc:sldMk cId="1140215548" sldId="329"/>
            <ac:picMk id="6" creationId="{1F8DD2AA-098C-90D2-FA93-F02E599FD7ED}"/>
          </ac:picMkLst>
        </pc:picChg>
      </pc:sldChg>
      <pc:sldChg chg="addSp delSp modSp add mod">
        <pc:chgData name="Raisa Lemos Pedrotti" userId="17c92475-558d-49c0-8253-fb7d5039f563" providerId="ADAL" clId="{EF3C66E6-0116-496F-A891-7E941626B4D1}" dt="2024-10-04T13:26:22.275" v="6213" actId="20577"/>
        <pc:sldMkLst>
          <pc:docMk/>
          <pc:sldMk cId="2854451752" sldId="330"/>
        </pc:sldMkLst>
        <pc:spChg chg="mod">
          <ac:chgData name="Raisa Lemos Pedrotti" userId="17c92475-558d-49c0-8253-fb7d5039f563" providerId="ADAL" clId="{EF3C66E6-0116-496F-A891-7E941626B4D1}" dt="2024-10-04T12:48:25.198" v="5708"/>
          <ac:spMkLst>
            <pc:docMk/>
            <pc:sldMk cId="2854451752" sldId="330"/>
            <ac:spMk id="2" creationId="{995B44CC-E8FB-7503-0B4D-02352D1FB95E}"/>
          </ac:spMkLst>
        </pc:spChg>
        <pc:spChg chg="mod">
          <ac:chgData name="Raisa Lemos Pedrotti" userId="17c92475-558d-49c0-8253-fb7d5039f563" providerId="ADAL" clId="{EF3C66E6-0116-496F-A891-7E941626B4D1}" dt="2024-10-04T13:26:22.275" v="6213" actId="20577"/>
          <ac:spMkLst>
            <pc:docMk/>
            <pc:sldMk cId="2854451752" sldId="330"/>
            <ac:spMk id="3" creationId="{4B24CF23-CAF9-FA60-B407-C6A5874F324C}"/>
          </ac:spMkLst>
        </pc:spChg>
        <pc:spChg chg="add del mod">
          <ac:chgData name="Raisa Lemos Pedrotti" userId="17c92475-558d-49c0-8253-fb7d5039f563" providerId="ADAL" clId="{EF3C66E6-0116-496F-A891-7E941626B4D1}" dt="2024-10-04T11:26:43.076" v="4938" actId="478"/>
          <ac:spMkLst>
            <pc:docMk/>
            <pc:sldMk cId="2854451752" sldId="330"/>
            <ac:spMk id="4" creationId="{905A3124-76EF-94A6-4E5D-BEA48AC29C6D}"/>
          </ac:spMkLst>
        </pc:spChg>
        <pc:spChg chg="add mod">
          <ac:chgData name="Raisa Lemos Pedrotti" userId="17c92475-558d-49c0-8253-fb7d5039f563" providerId="ADAL" clId="{EF3C66E6-0116-496F-A891-7E941626B4D1}" dt="2024-10-04T12:47:37.401" v="5703" actId="20577"/>
          <ac:spMkLst>
            <pc:docMk/>
            <pc:sldMk cId="2854451752" sldId="330"/>
            <ac:spMk id="6" creationId="{9C0DC617-862C-ADCB-E053-1EFC168E596D}"/>
          </ac:spMkLst>
        </pc:spChg>
        <pc:picChg chg="mod">
          <ac:chgData name="Raisa Lemos Pedrotti" userId="17c92475-558d-49c0-8253-fb7d5039f563" providerId="ADAL" clId="{EF3C66E6-0116-496F-A891-7E941626B4D1}" dt="2024-10-04T11:27:45.659" v="4952" actId="1076"/>
          <ac:picMkLst>
            <pc:docMk/>
            <pc:sldMk cId="2854451752" sldId="330"/>
            <ac:picMk id="5" creationId="{D904C7F1-729C-6306-0954-3B3DF3166B15}"/>
          </ac:picMkLst>
        </pc:picChg>
      </pc:sldChg>
      <pc:sldChg chg="modSp add mod">
        <pc:chgData name="Raisa Lemos Pedrotti" userId="17c92475-558d-49c0-8253-fb7d5039f563" providerId="ADAL" clId="{EF3C66E6-0116-496F-A891-7E941626B4D1}" dt="2024-10-04T12:48:25.198" v="5708"/>
        <pc:sldMkLst>
          <pc:docMk/>
          <pc:sldMk cId="1166001006" sldId="331"/>
        </pc:sldMkLst>
        <pc:spChg chg="mod">
          <ac:chgData name="Raisa Lemos Pedrotti" userId="17c92475-558d-49c0-8253-fb7d5039f563" providerId="ADAL" clId="{EF3C66E6-0116-496F-A891-7E941626B4D1}" dt="2024-10-04T12:48:25.198" v="5708"/>
          <ac:spMkLst>
            <pc:docMk/>
            <pc:sldMk cId="1166001006" sldId="331"/>
            <ac:spMk id="2" creationId="{0A9CB604-DB6C-65AD-9CCE-2E2D52601060}"/>
          </ac:spMkLst>
        </pc:spChg>
        <pc:spChg chg="mod">
          <ac:chgData name="Raisa Lemos Pedrotti" userId="17c92475-558d-49c0-8253-fb7d5039f563" providerId="ADAL" clId="{EF3C66E6-0116-496F-A891-7E941626B4D1}" dt="2024-10-04T12:48:25.198" v="5708"/>
          <ac:spMkLst>
            <pc:docMk/>
            <pc:sldMk cId="1166001006" sldId="331"/>
            <ac:spMk id="3" creationId="{D1CF1022-5B29-22D1-2BE1-4803475840F2}"/>
          </ac:spMkLst>
        </pc:spChg>
      </pc:sldChg>
      <pc:sldChg chg="addSp modSp add mod">
        <pc:chgData name="Raisa Lemos Pedrotti" userId="17c92475-558d-49c0-8253-fb7d5039f563" providerId="ADAL" clId="{EF3C66E6-0116-496F-A891-7E941626B4D1}" dt="2024-10-04T12:48:25.198" v="5708"/>
        <pc:sldMkLst>
          <pc:docMk/>
          <pc:sldMk cId="3112331586" sldId="332"/>
        </pc:sldMkLst>
        <pc:spChg chg="mod">
          <ac:chgData name="Raisa Lemos Pedrotti" userId="17c92475-558d-49c0-8253-fb7d5039f563" providerId="ADAL" clId="{EF3C66E6-0116-496F-A891-7E941626B4D1}" dt="2024-10-04T12:48:25.198" v="5708"/>
          <ac:spMkLst>
            <pc:docMk/>
            <pc:sldMk cId="3112331586" sldId="332"/>
            <ac:spMk id="2" creationId="{0A9CB604-DB6C-65AD-9CCE-2E2D52601060}"/>
          </ac:spMkLst>
        </pc:spChg>
        <pc:spChg chg="mod">
          <ac:chgData name="Raisa Lemos Pedrotti" userId="17c92475-558d-49c0-8253-fb7d5039f563" providerId="ADAL" clId="{EF3C66E6-0116-496F-A891-7E941626B4D1}" dt="2024-10-04T12:48:25.198" v="5708"/>
          <ac:spMkLst>
            <pc:docMk/>
            <pc:sldMk cId="3112331586" sldId="332"/>
            <ac:spMk id="3" creationId="{D1CF1022-5B29-22D1-2BE1-4803475840F2}"/>
          </ac:spMkLst>
        </pc:spChg>
        <pc:picChg chg="add mod">
          <ac:chgData name="Raisa Lemos Pedrotti" userId="17c92475-558d-49c0-8253-fb7d5039f563" providerId="ADAL" clId="{EF3C66E6-0116-496F-A891-7E941626B4D1}" dt="2024-10-04T11:47:20.419" v="5255" actId="1076"/>
          <ac:picMkLst>
            <pc:docMk/>
            <pc:sldMk cId="3112331586" sldId="332"/>
            <ac:picMk id="5" creationId="{BEA1966C-2F9D-4D08-4C74-747210993274}"/>
          </ac:picMkLst>
        </pc:picChg>
      </pc:sldChg>
      <pc:sldChg chg="modSp add mod ord">
        <pc:chgData name="Raisa Lemos Pedrotti" userId="17c92475-558d-49c0-8253-fb7d5039f563" providerId="ADAL" clId="{EF3C66E6-0116-496F-A891-7E941626B4D1}" dt="2024-10-04T12:48:25.198" v="5708"/>
        <pc:sldMkLst>
          <pc:docMk/>
          <pc:sldMk cId="972442100" sldId="333"/>
        </pc:sldMkLst>
        <pc:spChg chg="mod">
          <ac:chgData name="Raisa Lemos Pedrotti" userId="17c92475-558d-49c0-8253-fb7d5039f563" providerId="ADAL" clId="{EF3C66E6-0116-496F-A891-7E941626B4D1}" dt="2024-10-04T12:48:25.198" v="5708"/>
          <ac:spMkLst>
            <pc:docMk/>
            <pc:sldMk cId="972442100" sldId="333"/>
            <ac:spMk id="2" creationId="{0A9CB604-DB6C-65AD-9CCE-2E2D52601060}"/>
          </ac:spMkLst>
        </pc:spChg>
        <pc:spChg chg="mod">
          <ac:chgData name="Raisa Lemos Pedrotti" userId="17c92475-558d-49c0-8253-fb7d5039f563" providerId="ADAL" clId="{EF3C66E6-0116-496F-A891-7E941626B4D1}" dt="2024-10-04T11:54:29.310" v="5342" actId="27636"/>
          <ac:spMkLst>
            <pc:docMk/>
            <pc:sldMk cId="972442100" sldId="333"/>
            <ac:spMk id="3" creationId="{D1CF1022-5B29-22D1-2BE1-4803475840F2}"/>
          </ac:spMkLst>
        </pc:spChg>
      </pc:sldChg>
      <pc:sldChg chg="addSp delSp modSp add mod">
        <pc:chgData name="Raisa Lemos Pedrotti" userId="17c92475-558d-49c0-8253-fb7d5039f563" providerId="ADAL" clId="{EF3C66E6-0116-496F-A891-7E941626B4D1}" dt="2024-10-04T13:40:22.819" v="6580" actId="20577"/>
        <pc:sldMkLst>
          <pc:docMk/>
          <pc:sldMk cId="1853048909" sldId="334"/>
        </pc:sldMkLst>
        <pc:spChg chg="mod">
          <ac:chgData name="Raisa Lemos Pedrotti" userId="17c92475-558d-49c0-8253-fb7d5039f563" providerId="ADAL" clId="{EF3C66E6-0116-496F-A891-7E941626B4D1}" dt="2024-10-04T13:32:41.931" v="6330" actId="20577"/>
          <ac:spMkLst>
            <pc:docMk/>
            <pc:sldMk cId="1853048909" sldId="334"/>
            <ac:spMk id="2" creationId="{E31A3E5A-0DAF-33AC-11D8-2F504DB519A1}"/>
          </ac:spMkLst>
        </pc:spChg>
        <pc:spChg chg="mod">
          <ac:chgData name="Raisa Lemos Pedrotti" userId="17c92475-558d-49c0-8253-fb7d5039f563" providerId="ADAL" clId="{EF3C66E6-0116-496F-A891-7E941626B4D1}" dt="2024-10-04T13:39:25.150" v="6564" actId="1076"/>
          <ac:spMkLst>
            <pc:docMk/>
            <pc:sldMk cId="1853048909" sldId="334"/>
            <ac:spMk id="3" creationId="{F0B3A2A7-100B-3082-06B6-1CB3D76FC976}"/>
          </ac:spMkLst>
        </pc:spChg>
        <pc:spChg chg="add">
          <ac:chgData name="Raisa Lemos Pedrotti" userId="17c92475-558d-49c0-8253-fb7d5039f563" providerId="ADAL" clId="{EF3C66E6-0116-496F-A891-7E941626B4D1}" dt="2024-10-04T12:22:58.873" v="5438"/>
          <ac:spMkLst>
            <pc:docMk/>
            <pc:sldMk cId="1853048909" sldId="334"/>
            <ac:spMk id="8" creationId="{EEB44378-72B2-EC16-65C7-51491A0A5B25}"/>
          </ac:spMkLst>
        </pc:spChg>
        <pc:spChg chg="add">
          <ac:chgData name="Raisa Lemos Pedrotti" userId="17c92475-558d-49c0-8253-fb7d5039f563" providerId="ADAL" clId="{EF3C66E6-0116-496F-A891-7E941626B4D1}" dt="2024-10-04T12:23:03.290" v="5439"/>
          <ac:spMkLst>
            <pc:docMk/>
            <pc:sldMk cId="1853048909" sldId="334"/>
            <ac:spMk id="9" creationId="{090D7FA1-14B9-D49B-5BE6-F5EF9C9DF6B0}"/>
          </ac:spMkLst>
        </pc:spChg>
        <pc:spChg chg="add">
          <ac:chgData name="Raisa Lemos Pedrotti" userId="17c92475-558d-49c0-8253-fb7d5039f563" providerId="ADAL" clId="{EF3C66E6-0116-496F-A891-7E941626B4D1}" dt="2024-10-04T12:23:06.027" v="5441"/>
          <ac:spMkLst>
            <pc:docMk/>
            <pc:sldMk cId="1853048909" sldId="334"/>
            <ac:spMk id="10" creationId="{D7582697-7818-664D-6DEE-F892F6FB5222}"/>
          </ac:spMkLst>
        </pc:spChg>
        <pc:spChg chg="add">
          <ac:chgData name="Raisa Lemos Pedrotti" userId="17c92475-558d-49c0-8253-fb7d5039f563" providerId="ADAL" clId="{EF3C66E6-0116-496F-A891-7E941626B4D1}" dt="2024-10-04T12:23:08.819" v="5443"/>
          <ac:spMkLst>
            <pc:docMk/>
            <pc:sldMk cId="1853048909" sldId="334"/>
            <ac:spMk id="11" creationId="{A380B62D-7EC9-25AE-D8B1-75748F5642D3}"/>
          </ac:spMkLst>
        </pc:spChg>
        <pc:spChg chg="add mod">
          <ac:chgData name="Raisa Lemos Pedrotti" userId="17c92475-558d-49c0-8253-fb7d5039f563" providerId="ADAL" clId="{EF3C66E6-0116-496F-A891-7E941626B4D1}" dt="2024-10-04T13:40:22.819" v="6580" actId="20577"/>
          <ac:spMkLst>
            <pc:docMk/>
            <pc:sldMk cId="1853048909" sldId="334"/>
            <ac:spMk id="12" creationId="{0163C2ED-F3EF-2BB4-73BE-D966E5234B5B}"/>
          </ac:spMkLst>
        </pc:spChg>
        <pc:picChg chg="add del mod">
          <ac:chgData name="Raisa Lemos Pedrotti" userId="17c92475-558d-49c0-8253-fb7d5039f563" providerId="ADAL" clId="{EF3C66E6-0116-496F-A891-7E941626B4D1}" dt="2024-10-04T13:34:49.301" v="6415" actId="478"/>
          <ac:picMkLst>
            <pc:docMk/>
            <pc:sldMk cId="1853048909" sldId="334"/>
            <ac:picMk id="5" creationId="{41D7094F-1C31-B349-3665-DB9BB55DCEE0}"/>
          </ac:picMkLst>
        </pc:picChg>
        <pc:picChg chg="add del mod">
          <ac:chgData name="Raisa Lemos Pedrotti" userId="17c92475-558d-49c0-8253-fb7d5039f563" providerId="ADAL" clId="{EF3C66E6-0116-496F-A891-7E941626B4D1}" dt="2024-10-04T12:21:57.554" v="5435" actId="478"/>
          <ac:picMkLst>
            <pc:docMk/>
            <pc:sldMk cId="1853048909" sldId="334"/>
            <ac:picMk id="7" creationId="{487E1FB2-BD48-C9C3-A5A5-76E08690838D}"/>
          </ac:picMkLst>
        </pc:picChg>
      </pc:sldChg>
      <pc:sldChg chg="addSp delSp modSp add mod ord">
        <pc:chgData name="Raisa Lemos Pedrotti" userId="17c92475-558d-49c0-8253-fb7d5039f563" providerId="ADAL" clId="{EF3C66E6-0116-496F-A891-7E941626B4D1}" dt="2024-10-04T13:29:32.003" v="6234" actId="20577"/>
        <pc:sldMkLst>
          <pc:docMk/>
          <pc:sldMk cId="3581574228" sldId="335"/>
        </pc:sldMkLst>
        <pc:spChg chg="mod">
          <ac:chgData name="Raisa Lemos Pedrotti" userId="17c92475-558d-49c0-8253-fb7d5039f563" providerId="ADAL" clId="{EF3C66E6-0116-496F-A891-7E941626B4D1}" dt="2024-10-04T13:29:32.003" v="6234" actId="20577"/>
          <ac:spMkLst>
            <pc:docMk/>
            <pc:sldMk cId="3581574228" sldId="335"/>
            <ac:spMk id="2" creationId="{E31A3E5A-0DAF-33AC-11D8-2F504DB519A1}"/>
          </ac:spMkLst>
        </pc:spChg>
        <pc:spChg chg="mod">
          <ac:chgData name="Raisa Lemos Pedrotti" userId="17c92475-558d-49c0-8253-fb7d5039f563" providerId="ADAL" clId="{EF3C66E6-0116-496F-A891-7E941626B4D1}" dt="2024-10-04T12:48:25.198" v="5708"/>
          <ac:spMkLst>
            <pc:docMk/>
            <pc:sldMk cId="3581574228" sldId="335"/>
            <ac:spMk id="3" creationId="{F0B3A2A7-100B-3082-06B6-1CB3D76FC976}"/>
          </ac:spMkLst>
        </pc:spChg>
        <pc:spChg chg="add del mod">
          <ac:chgData name="Raisa Lemos Pedrotti" userId="17c92475-558d-49c0-8253-fb7d5039f563" providerId="ADAL" clId="{EF3C66E6-0116-496F-A891-7E941626B4D1}" dt="2024-10-04T12:38:35.082" v="5609" actId="26606"/>
          <ac:spMkLst>
            <pc:docMk/>
            <pc:sldMk cId="3581574228" sldId="335"/>
            <ac:spMk id="9" creationId="{56009860-3039-28C5-EDB5-0F1EF8F56F96}"/>
          </ac:spMkLst>
        </pc:spChg>
        <pc:spChg chg="add mod">
          <ac:chgData name="Raisa Lemos Pedrotti" userId="17c92475-558d-49c0-8253-fb7d5039f563" providerId="ADAL" clId="{EF3C66E6-0116-496F-A891-7E941626B4D1}" dt="2024-10-04T12:34:16.667" v="5548"/>
          <ac:spMkLst>
            <pc:docMk/>
            <pc:sldMk cId="3581574228" sldId="335"/>
            <ac:spMk id="13" creationId="{7BFCA1B9-9978-0D6F-2D2C-5437DEC58619}"/>
          </ac:spMkLst>
        </pc:spChg>
        <pc:spChg chg="add mod">
          <ac:chgData name="Raisa Lemos Pedrotti" userId="17c92475-558d-49c0-8253-fb7d5039f563" providerId="ADAL" clId="{EF3C66E6-0116-496F-A891-7E941626B4D1}" dt="2024-10-04T12:34:16.667" v="5548"/>
          <ac:spMkLst>
            <pc:docMk/>
            <pc:sldMk cId="3581574228" sldId="335"/>
            <ac:spMk id="14" creationId="{E7BAE788-2244-D1F9-A5F7-D673C511D8FF}"/>
          </ac:spMkLst>
        </pc:spChg>
        <pc:spChg chg="add mod">
          <ac:chgData name="Raisa Lemos Pedrotti" userId="17c92475-558d-49c0-8253-fb7d5039f563" providerId="ADAL" clId="{EF3C66E6-0116-496F-A891-7E941626B4D1}" dt="2024-10-04T12:34:16.667" v="5548"/>
          <ac:spMkLst>
            <pc:docMk/>
            <pc:sldMk cId="3581574228" sldId="335"/>
            <ac:spMk id="15" creationId="{5F75F9FF-E2C0-157D-D044-86B22CBA0175}"/>
          </ac:spMkLst>
        </pc:spChg>
        <pc:spChg chg="add mod">
          <ac:chgData name="Raisa Lemos Pedrotti" userId="17c92475-558d-49c0-8253-fb7d5039f563" providerId="ADAL" clId="{EF3C66E6-0116-496F-A891-7E941626B4D1}" dt="2024-10-04T12:34:16.667" v="5548"/>
          <ac:spMkLst>
            <pc:docMk/>
            <pc:sldMk cId="3581574228" sldId="335"/>
            <ac:spMk id="16" creationId="{2CBD2BC0-D13F-1D32-E55A-0CC4AB3516EE}"/>
          </ac:spMkLst>
        </pc:spChg>
        <pc:spChg chg="add mod">
          <ac:chgData name="Raisa Lemos Pedrotti" userId="17c92475-558d-49c0-8253-fb7d5039f563" providerId="ADAL" clId="{EF3C66E6-0116-496F-A891-7E941626B4D1}" dt="2024-10-04T12:34:16.667" v="5548"/>
          <ac:spMkLst>
            <pc:docMk/>
            <pc:sldMk cId="3581574228" sldId="335"/>
            <ac:spMk id="17" creationId="{26EE06DD-D02E-7AE2-C283-059EAD273B5F}"/>
          </ac:spMkLst>
        </pc:spChg>
        <pc:graphicFrameChg chg="add mod">
          <ac:chgData name="Raisa Lemos Pedrotti" userId="17c92475-558d-49c0-8253-fb7d5039f563" providerId="ADAL" clId="{EF3C66E6-0116-496F-A891-7E941626B4D1}" dt="2024-10-04T12:34:14.894" v="5547"/>
          <ac:graphicFrameMkLst>
            <pc:docMk/>
            <pc:sldMk cId="3581574228" sldId="335"/>
            <ac:graphicFrameMk id="12" creationId="{77F990E8-D790-55A3-D189-2021627C9B30}"/>
          </ac:graphicFrameMkLst>
        </pc:graphicFrameChg>
        <pc:graphicFrameChg chg="add del">
          <ac:chgData name="Raisa Lemos Pedrotti" userId="17c92475-558d-49c0-8253-fb7d5039f563" providerId="ADAL" clId="{EF3C66E6-0116-496F-A891-7E941626B4D1}" dt="2024-10-04T12:38:35.082" v="5609" actId="26606"/>
          <ac:graphicFrameMkLst>
            <pc:docMk/>
            <pc:sldMk cId="3581574228" sldId="335"/>
            <ac:graphicFrameMk id="18" creationId="{612744F2-3B73-BE3F-B383-F82AD97D3D04}"/>
          </ac:graphicFrameMkLst>
        </pc:graphicFrameChg>
        <pc:picChg chg="del">
          <ac:chgData name="Raisa Lemos Pedrotti" userId="17c92475-558d-49c0-8253-fb7d5039f563" providerId="ADAL" clId="{EF3C66E6-0116-496F-A891-7E941626B4D1}" dt="2024-10-04T12:16:56.292" v="5420" actId="478"/>
          <ac:picMkLst>
            <pc:docMk/>
            <pc:sldMk cId="3581574228" sldId="335"/>
            <ac:picMk id="5" creationId="{41D7094F-1C31-B349-3665-DB9BB55DCEE0}"/>
          </ac:picMkLst>
        </pc:picChg>
        <pc:picChg chg="add del mod">
          <ac:chgData name="Raisa Lemos Pedrotti" userId="17c92475-558d-49c0-8253-fb7d5039f563" providerId="ADAL" clId="{EF3C66E6-0116-496F-A891-7E941626B4D1}" dt="2024-10-04T12:32:51.853" v="5543" actId="478"/>
          <ac:picMkLst>
            <pc:docMk/>
            <pc:sldMk cId="3581574228" sldId="335"/>
            <ac:picMk id="6" creationId="{16D1BAF9-9E56-476A-0A43-FFAB0F074EF0}"/>
          </ac:picMkLst>
        </pc:picChg>
        <pc:picChg chg="del">
          <ac:chgData name="Raisa Lemos Pedrotti" userId="17c92475-558d-49c0-8253-fb7d5039f563" providerId="ADAL" clId="{EF3C66E6-0116-496F-A891-7E941626B4D1}" dt="2024-10-04T12:16:54.291" v="5419" actId="478"/>
          <ac:picMkLst>
            <pc:docMk/>
            <pc:sldMk cId="3581574228" sldId="335"/>
            <ac:picMk id="7" creationId="{487E1FB2-BD48-C9C3-A5A5-76E08690838D}"/>
          </ac:picMkLst>
        </pc:picChg>
        <pc:picChg chg="add mod">
          <ac:chgData name="Raisa Lemos Pedrotti" userId="17c92475-558d-49c0-8253-fb7d5039f563" providerId="ADAL" clId="{EF3C66E6-0116-496F-A891-7E941626B4D1}" dt="2024-10-04T12:38:51.927" v="5611" actId="1076"/>
          <ac:picMkLst>
            <pc:docMk/>
            <pc:sldMk cId="3581574228" sldId="335"/>
            <ac:picMk id="11" creationId="{C8A381E7-33E5-A030-8438-31387898B3E4}"/>
          </ac:picMkLst>
        </pc:picChg>
      </pc:sldChg>
      <pc:sldChg chg="addSp delSp modSp add mod">
        <pc:chgData name="Raisa Lemos Pedrotti" userId="17c92475-558d-49c0-8253-fb7d5039f563" providerId="ADAL" clId="{EF3C66E6-0116-496F-A891-7E941626B4D1}" dt="2024-10-04T13:31:06.211" v="6260" actId="20577"/>
        <pc:sldMkLst>
          <pc:docMk/>
          <pc:sldMk cId="1478122208" sldId="336"/>
        </pc:sldMkLst>
        <pc:spChg chg="mod">
          <ac:chgData name="Raisa Lemos Pedrotti" userId="17c92475-558d-49c0-8253-fb7d5039f563" providerId="ADAL" clId="{EF3C66E6-0116-496F-A891-7E941626B4D1}" dt="2024-10-04T13:31:06.211" v="6260" actId="20577"/>
          <ac:spMkLst>
            <pc:docMk/>
            <pc:sldMk cId="1478122208" sldId="336"/>
            <ac:spMk id="2" creationId="{E31A3E5A-0DAF-33AC-11D8-2F504DB519A1}"/>
          </ac:spMkLst>
        </pc:spChg>
        <pc:spChg chg="mod">
          <ac:chgData name="Raisa Lemos Pedrotti" userId="17c92475-558d-49c0-8253-fb7d5039f563" providerId="ADAL" clId="{EF3C66E6-0116-496F-A891-7E941626B4D1}" dt="2024-10-04T13:28:38.487" v="6214" actId="20577"/>
          <ac:spMkLst>
            <pc:docMk/>
            <pc:sldMk cId="1478122208" sldId="336"/>
            <ac:spMk id="3" creationId="{F0B3A2A7-100B-3082-06B6-1CB3D76FC976}"/>
          </ac:spMkLst>
        </pc:spChg>
        <pc:spChg chg="add del mod">
          <ac:chgData name="Raisa Lemos Pedrotti" userId="17c92475-558d-49c0-8253-fb7d5039f563" providerId="ADAL" clId="{EF3C66E6-0116-496F-A891-7E941626B4D1}" dt="2024-10-04T12:26:19.393" v="5506" actId="478"/>
          <ac:spMkLst>
            <pc:docMk/>
            <pc:sldMk cId="1478122208" sldId="336"/>
            <ac:spMk id="4" creationId="{A8A94E9C-C955-3EF3-CA12-4123700C1179}"/>
          </ac:spMkLst>
        </pc:spChg>
        <pc:spChg chg="add mod">
          <ac:chgData name="Raisa Lemos Pedrotti" userId="17c92475-558d-49c0-8253-fb7d5039f563" providerId="ADAL" clId="{EF3C66E6-0116-496F-A891-7E941626B4D1}" dt="2024-10-04T12:36:06.482" v="5566" actId="1076"/>
          <ac:spMkLst>
            <pc:docMk/>
            <pc:sldMk cId="1478122208" sldId="336"/>
            <ac:spMk id="6" creationId="{F8BFF5AC-A536-5ACB-CB8F-525139D092CE}"/>
          </ac:spMkLst>
        </pc:spChg>
        <pc:picChg chg="del">
          <ac:chgData name="Raisa Lemos Pedrotti" userId="17c92475-558d-49c0-8253-fb7d5039f563" providerId="ADAL" clId="{EF3C66E6-0116-496F-A891-7E941626B4D1}" dt="2024-10-04T12:21:52.650" v="5433" actId="478"/>
          <ac:picMkLst>
            <pc:docMk/>
            <pc:sldMk cId="1478122208" sldId="336"/>
            <ac:picMk id="5" creationId="{41D7094F-1C31-B349-3665-DB9BB55DCEE0}"/>
          </ac:picMkLst>
        </pc:picChg>
        <pc:picChg chg="add del mod">
          <ac:chgData name="Raisa Lemos Pedrotti" userId="17c92475-558d-49c0-8253-fb7d5039f563" providerId="ADAL" clId="{EF3C66E6-0116-496F-A891-7E941626B4D1}" dt="2024-10-04T12:27:32.704" v="5526" actId="1076"/>
          <ac:picMkLst>
            <pc:docMk/>
            <pc:sldMk cId="1478122208" sldId="336"/>
            <ac:picMk id="7" creationId="{487E1FB2-BD48-C9C3-A5A5-76E08690838D}"/>
          </ac:picMkLst>
        </pc:picChg>
      </pc:sldChg>
      <pc:sldChg chg="addSp delSp modSp add mod">
        <pc:chgData name="Raisa Lemos Pedrotti" userId="17c92475-558d-49c0-8253-fb7d5039f563" providerId="ADAL" clId="{EF3C66E6-0116-496F-A891-7E941626B4D1}" dt="2024-10-04T12:48:25.198" v="5708"/>
        <pc:sldMkLst>
          <pc:docMk/>
          <pc:sldMk cId="2987236187" sldId="337"/>
        </pc:sldMkLst>
        <pc:spChg chg="mod">
          <ac:chgData name="Raisa Lemos Pedrotti" userId="17c92475-558d-49c0-8253-fb7d5039f563" providerId="ADAL" clId="{EF3C66E6-0116-496F-A891-7E941626B4D1}" dt="2024-10-04T12:48:25.198" v="5708"/>
          <ac:spMkLst>
            <pc:docMk/>
            <pc:sldMk cId="2987236187" sldId="337"/>
            <ac:spMk id="2" creationId="{E31A3E5A-0DAF-33AC-11D8-2F504DB519A1}"/>
          </ac:spMkLst>
        </pc:spChg>
        <pc:spChg chg="mod">
          <ac:chgData name="Raisa Lemos Pedrotti" userId="17c92475-558d-49c0-8253-fb7d5039f563" providerId="ADAL" clId="{EF3C66E6-0116-496F-A891-7E941626B4D1}" dt="2024-10-04T12:48:25.198" v="5708"/>
          <ac:spMkLst>
            <pc:docMk/>
            <pc:sldMk cId="2987236187" sldId="337"/>
            <ac:spMk id="3" creationId="{F0B3A2A7-100B-3082-06B6-1CB3D76FC976}"/>
          </ac:spMkLst>
        </pc:spChg>
        <pc:picChg chg="add del">
          <ac:chgData name="Raisa Lemos Pedrotti" userId="17c92475-558d-49c0-8253-fb7d5039f563" providerId="ADAL" clId="{EF3C66E6-0116-496F-A891-7E941626B4D1}" dt="2024-10-04T12:33:30.468" v="5545" actId="478"/>
          <ac:picMkLst>
            <pc:docMk/>
            <pc:sldMk cId="2987236187" sldId="337"/>
            <ac:picMk id="6" creationId="{16D1BAF9-9E56-476A-0A43-FFAB0F074EF0}"/>
          </ac:picMkLst>
        </pc:picChg>
      </pc:sldChg>
      <pc:sldChg chg="modSp add mod">
        <pc:chgData name="Raisa Lemos Pedrotti" userId="17c92475-558d-49c0-8253-fb7d5039f563" providerId="ADAL" clId="{EF3C66E6-0116-496F-A891-7E941626B4D1}" dt="2024-10-04T12:48:25.198" v="5708"/>
        <pc:sldMkLst>
          <pc:docMk/>
          <pc:sldMk cId="1583136442" sldId="338"/>
        </pc:sldMkLst>
        <pc:spChg chg="mod">
          <ac:chgData name="Raisa Lemos Pedrotti" userId="17c92475-558d-49c0-8253-fb7d5039f563" providerId="ADAL" clId="{EF3C66E6-0116-496F-A891-7E941626B4D1}" dt="2024-10-04T12:48:25.198" v="5708"/>
          <ac:spMkLst>
            <pc:docMk/>
            <pc:sldMk cId="1583136442" sldId="338"/>
            <ac:spMk id="2" creationId="{5ED69E8F-3831-8F71-1A4E-AECF113BE8A1}"/>
          </ac:spMkLst>
        </pc:spChg>
        <pc:spChg chg="mod">
          <ac:chgData name="Raisa Lemos Pedrotti" userId="17c92475-558d-49c0-8253-fb7d5039f563" providerId="ADAL" clId="{EF3C66E6-0116-496F-A891-7E941626B4D1}" dt="2024-10-04T12:48:25.198" v="5708"/>
          <ac:spMkLst>
            <pc:docMk/>
            <pc:sldMk cId="1583136442" sldId="338"/>
            <ac:spMk id="3" creationId="{01388E9D-0187-39F6-0AD4-CB26F5425395}"/>
          </ac:spMkLst>
        </pc:spChg>
      </pc:sldChg>
      <pc:sldChg chg="modSp add mod">
        <pc:chgData name="Raisa Lemos Pedrotti" userId="17c92475-558d-49c0-8253-fb7d5039f563" providerId="ADAL" clId="{EF3C66E6-0116-496F-A891-7E941626B4D1}" dt="2024-10-04T12:48:25.198" v="5708"/>
        <pc:sldMkLst>
          <pc:docMk/>
          <pc:sldMk cId="3406727431" sldId="339"/>
        </pc:sldMkLst>
        <pc:spChg chg="mod">
          <ac:chgData name="Raisa Lemos Pedrotti" userId="17c92475-558d-49c0-8253-fb7d5039f563" providerId="ADAL" clId="{EF3C66E6-0116-496F-A891-7E941626B4D1}" dt="2024-10-04T12:48:25.198" v="5708"/>
          <ac:spMkLst>
            <pc:docMk/>
            <pc:sldMk cId="3406727431" sldId="339"/>
            <ac:spMk id="2" creationId="{5ED69E8F-3831-8F71-1A4E-AECF113BE8A1}"/>
          </ac:spMkLst>
        </pc:spChg>
        <pc:spChg chg="mod">
          <ac:chgData name="Raisa Lemos Pedrotti" userId="17c92475-558d-49c0-8253-fb7d5039f563" providerId="ADAL" clId="{EF3C66E6-0116-496F-A891-7E941626B4D1}" dt="2024-10-04T12:48:25.198" v="5708"/>
          <ac:spMkLst>
            <pc:docMk/>
            <pc:sldMk cId="3406727431" sldId="339"/>
            <ac:spMk id="3" creationId="{01388E9D-0187-39F6-0AD4-CB26F5425395}"/>
          </ac:spMkLst>
        </pc:spChg>
      </pc:sldChg>
      <pc:sldChg chg="addSp delSp modSp add mod">
        <pc:chgData name="Raisa Lemos Pedrotti" userId="17c92475-558d-49c0-8253-fb7d5039f563" providerId="ADAL" clId="{EF3C66E6-0116-496F-A891-7E941626B4D1}" dt="2024-10-04T13:24:58.246" v="6180" actId="1076"/>
        <pc:sldMkLst>
          <pc:docMk/>
          <pc:sldMk cId="3195053818" sldId="340"/>
        </pc:sldMkLst>
        <pc:spChg chg="mod">
          <ac:chgData name="Raisa Lemos Pedrotti" userId="17c92475-558d-49c0-8253-fb7d5039f563" providerId="ADAL" clId="{EF3C66E6-0116-496F-A891-7E941626B4D1}" dt="2024-10-04T13:20:27.025" v="5932" actId="20577"/>
          <ac:spMkLst>
            <pc:docMk/>
            <pc:sldMk cId="3195053818" sldId="340"/>
            <ac:spMk id="3" creationId="{4B24CF23-CAF9-FA60-B407-C6A5874F324C}"/>
          </ac:spMkLst>
        </pc:spChg>
        <pc:spChg chg="mod">
          <ac:chgData name="Raisa Lemos Pedrotti" userId="17c92475-558d-49c0-8253-fb7d5039f563" providerId="ADAL" clId="{EF3C66E6-0116-496F-A891-7E941626B4D1}" dt="2024-10-04T13:23:31.682" v="6171" actId="20577"/>
          <ac:spMkLst>
            <pc:docMk/>
            <pc:sldMk cId="3195053818" sldId="340"/>
            <ac:spMk id="6" creationId="{9C0DC617-862C-ADCB-E053-1EFC168E596D}"/>
          </ac:spMkLst>
        </pc:spChg>
        <pc:picChg chg="del">
          <ac:chgData name="Raisa Lemos Pedrotti" userId="17c92475-558d-49c0-8253-fb7d5039f563" providerId="ADAL" clId="{EF3C66E6-0116-496F-A891-7E941626B4D1}" dt="2024-10-04T13:23:21.141" v="6167" actId="478"/>
          <ac:picMkLst>
            <pc:docMk/>
            <pc:sldMk cId="3195053818" sldId="340"/>
            <ac:picMk id="5" creationId="{D904C7F1-729C-6306-0954-3B3DF3166B15}"/>
          </ac:picMkLst>
        </pc:picChg>
        <pc:picChg chg="add mod">
          <ac:chgData name="Raisa Lemos Pedrotti" userId="17c92475-558d-49c0-8253-fb7d5039f563" providerId="ADAL" clId="{EF3C66E6-0116-496F-A891-7E941626B4D1}" dt="2024-10-04T13:24:58.246" v="6180" actId="1076"/>
          <ac:picMkLst>
            <pc:docMk/>
            <pc:sldMk cId="3195053818" sldId="340"/>
            <ac:picMk id="7" creationId="{D3D2F129-AE90-DF91-559A-0066A526D17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49BFF9-7B66-4D89-AF98-8B9D2AD09773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246D31-3264-44AA-A269-9466D32308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501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246D31-3264-44AA-A269-9466D323086E}" type="slidenum">
              <a:rPr lang="pt-BR" smtClean="0"/>
              <a:t>57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5246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E258E0-705D-BB0D-7C5C-463A26F959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206E7B-4517-301B-3FEA-CCB93ECF7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40F2CA-B532-85AD-EBCA-E4F55C4A6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EEC4C-C507-4BFB-9D2E-08AE2E7E625E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E0CE41-7A36-DDCF-94DF-FCD36A68B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190DAD-035D-364B-E6DF-D8D0548FE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7A9AC-53C5-4668-B250-FA31E5241A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0419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30E2AE-CAC4-19F9-0BE9-F4A4E1CF2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E73D6E7-4A3D-B8B9-5D94-31233A409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EC75B3-DD4A-8097-F118-69B2D3F3E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EEC4C-C507-4BFB-9D2E-08AE2E7E625E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2B6A99-1FA4-0A5A-3C18-8ED883F08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005403-83D5-8FA3-959A-30423A79A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7A9AC-53C5-4668-B250-FA31E5241A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9434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59E7BE0-2B9A-E878-3EE7-1A7D7F855D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88E5E0A-F98F-4058-BBFA-A363C9D187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3F1475-52A1-BB2D-0767-153150F8F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EEC4C-C507-4BFB-9D2E-08AE2E7E625E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863E3C-CA75-25AC-D815-5F05CA683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63C3FC-357F-F5BB-FA70-90FBE654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7A9AC-53C5-4668-B250-FA31E5241A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6930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EEC4C-C507-4BFB-9D2E-08AE2E7E625E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7A9AC-53C5-4668-B250-FA31E5241A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9389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EEC4C-C507-4BFB-9D2E-08AE2E7E625E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7A9AC-53C5-4668-B250-FA31E5241A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1177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EEC4C-C507-4BFB-9D2E-08AE2E7E625E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7A9AC-53C5-4668-B250-FA31E5241A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0457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EEC4C-C507-4BFB-9D2E-08AE2E7E625E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7A9AC-53C5-4668-B250-FA31E5241A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7787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EEC4C-C507-4BFB-9D2E-08AE2E7E625E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7A9AC-53C5-4668-B250-FA31E5241A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57991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EEC4C-C507-4BFB-9D2E-08AE2E7E625E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7A9AC-53C5-4668-B250-FA31E5241A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98343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EEC4C-C507-4BFB-9D2E-08AE2E7E625E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7A9AC-53C5-4668-B250-FA31E5241A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26871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EEC4C-C507-4BFB-9D2E-08AE2E7E625E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7A9AC-53C5-4668-B250-FA31E5241A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8549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6B7954-7040-8159-185D-C2D0B97A9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31D923-0D2E-ED6A-24AB-9C3B87D64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3182A6-773F-2B73-E5B5-784AED669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EEC4C-C507-4BFB-9D2E-08AE2E7E625E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0F2ECF-5828-D819-50DE-DBB477525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5D7A00-E704-A540-600E-E78A9F96E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7A9AC-53C5-4668-B250-FA31E5241A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19660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EEC4C-C507-4BFB-9D2E-08AE2E7E625E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7A9AC-53C5-4668-B250-FA31E5241A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12198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EEC4C-C507-4BFB-9D2E-08AE2E7E625E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7A9AC-53C5-4668-B250-FA31E5241A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03414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EEC4C-C507-4BFB-9D2E-08AE2E7E625E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7A9AC-53C5-4668-B250-FA31E5241A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3729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D8F2B3-D692-2519-BC36-7328F2863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F7D6ACA-C8AE-DC32-81C0-0E1B32C31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35FAC9-6C88-AABC-5C09-121498291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EEC4C-C507-4BFB-9D2E-08AE2E7E625E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90DD66-004C-3C42-FBAC-4FEE5E8AC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3A13C9-E5D1-7B8B-C3C1-2E9D3DFD7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7A9AC-53C5-4668-B250-FA31E5241A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1986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79DB94-AE27-3FE8-7923-B21A6302C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D29AF4-FAC0-E0EF-B8DF-A7F01CC889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D010BC-A177-6323-1834-6125F480D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E0A7960-3CD2-EF03-D86D-1CFDC63B3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EEC4C-C507-4BFB-9D2E-08AE2E7E625E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A31093A-6041-46DC-E4EE-8F1DD2767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FE1E428-55A1-DF1E-674C-794DC0CD6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7A9AC-53C5-4668-B250-FA31E5241A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7117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30397E-5E38-D62A-9DE1-E7A822667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ABC37C5-4B91-BBDB-952A-2458CF212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2D73FA6-6E02-E1A9-FFEE-8B6ED1041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FD3C9A3-0337-A4E9-C92F-EF891DAE56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B899924-17AD-0254-10E9-4379B0EE94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B37331F-ADAD-C1F8-3A6A-190D11281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EEC4C-C507-4BFB-9D2E-08AE2E7E625E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E676E1A-5E34-C1DC-3D4C-8420D5882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526AD71-1889-9B63-F30E-5DE3F3A74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7A9AC-53C5-4668-B250-FA31E5241A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2671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80950D-3603-67CC-0C86-F248D6F88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9DC718A-AF0A-2EEA-3F76-79A40CB04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EEC4C-C507-4BFB-9D2E-08AE2E7E625E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A2E0F80-F7D4-98DC-0437-0B9945D6E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0F94F26-3936-BAF0-BF77-A24945CE6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7A9AC-53C5-4668-B250-FA31E5241A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2138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D6DCD22-0544-D192-8E71-D9BAF1F25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EEC4C-C507-4BFB-9D2E-08AE2E7E625E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CF5CCA2-FA55-5E44-D0C8-B9CF4E609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975A02D-8E57-B92C-36EF-3B1ED7DE9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7A9AC-53C5-4668-B250-FA31E5241A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7067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1853D8-8CFB-BD71-47BD-D6AA7B503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BC59D9-60B0-AAF9-B798-98542EA0E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4B4469A-191B-9417-269F-693435FE8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50A5195-1055-519C-78A5-8BE79F026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EEC4C-C507-4BFB-9D2E-08AE2E7E625E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A51A5FB-C5CF-03C7-0733-E2B8C8E4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74A8C9F-F658-23D2-229F-72A9D0996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7A9AC-53C5-4668-B250-FA31E5241A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7692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CC6A0A-6C8D-FFC6-0C8E-71B5291DE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90CB006-2168-4B66-0CFC-649FF26234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88B389A-5245-D142-BB47-3F297454B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EF3242C-3BFF-7551-839E-733E0B06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EEC4C-C507-4BFB-9D2E-08AE2E7E625E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18B2808-E79B-415E-BC96-5C1298436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F921CC0-48F8-A9DD-889C-22F5AC741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7A9AC-53C5-4668-B250-FA31E5241A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7943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615E2EA-0EA9-DFE4-E3D2-FEFB57E4E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EF59FF8-5290-F3CB-B1FD-702892A28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627369-52E2-F732-D5D6-946F789168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8EEC4C-C507-4BFB-9D2E-08AE2E7E625E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2A32C1-71B4-5DAC-1456-756B740CA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32B270-01F4-9B3C-6B9E-A1AAA644B7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E7A9AC-53C5-4668-B250-FA31E5241A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146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F08EEC4C-C507-4BFB-9D2E-08AE2E7E625E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91E7A9AC-53C5-4668-B250-FA31E5241A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13945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ode/gomes555/machine-learning-com-dados-da-base-titanic/input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2327D0-AE38-9409-8F46-56C100F012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pt-BR" dirty="0"/>
            </a:b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Roteiro de criação de Modelo de Aprendizado de Máquina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5614BF-6D58-8253-9E18-C88CD33D37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0456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444A2E-F5F3-449B-B2B4-47CCB9EFC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Tratamento de dados inicial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0BC28CD-BBC7-EF9A-8612-F93CD0AC3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748" y="2852927"/>
            <a:ext cx="6407406" cy="3320849"/>
          </a:xfrm>
          <a:prstGeom prst="rect">
            <a:avLst/>
          </a:prstGeom>
        </p:spPr>
      </p:pic>
      <p:sp>
        <p:nvSpPr>
          <p:cNvPr id="17" name="Rectangle 3">
            <a:extLst>
              <a:ext uri="{FF2B5EF4-FFF2-40B4-BE49-F238E27FC236}">
                <a16:creationId xmlns:a16="http://schemas.microsoft.com/office/drawing/2014/main" id="{AD0BEB5C-ECA6-0F45-24EB-B54E9D82EF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1" y="1427925"/>
            <a:ext cx="10515599" cy="1287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mesclagem dos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DataFrames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df_test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df_target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é essencial porque a coluna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Survived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que indica a sobrevivência, está presente apenas em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df_target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permitindo a associação correta das informações de sobrevivência aos passageiros do conjunto de teste. </a:t>
            </a:r>
          </a:p>
        </p:txBody>
      </p:sp>
    </p:spTree>
    <p:extLst>
      <p:ext uri="{BB962C8B-B14F-4D97-AF65-F5344CB8AC3E}">
        <p14:creationId xmlns:p14="http://schemas.microsoft.com/office/powerpoint/2010/main" val="921150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FE806-8938-8371-2636-77CFC3DE6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Tratamento de dados inicial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F2CC315-BB0A-E912-BDD1-1FAB323708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7616" y="1494818"/>
            <a:ext cx="10515600" cy="2140851"/>
          </a:xfr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217A49FF-1225-4290-12F3-040E02630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257" y="3881890"/>
            <a:ext cx="10054474" cy="283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Dataset Mesclado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Tamanho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418 linhas e 12 colunas.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Tipos de Dados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b="1" dirty="0"/>
              <a:t>Categóricos</a:t>
            </a:r>
            <a:r>
              <a:rPr lang="pt-BR" dirty="0"/>
              <a:t>: </a:t>
            </a:r>
            <a:r>
              <a:rPr lang="pt-BR" dirty="0" err="1"/>
              <a:t>Pclass</a:t>
            </a:r>
            <a:r>
              <a:rPr lang="pt-BR" dirty="0"/>
              <a:t>, </a:t>
            </a:r>
            <a:r>
              <a:rPr lang="pt-BR" dirty="0" err="1"/>
              <a:t>Name</a:t>
            </a:r>
            <a:r>
              <a:rPr lang="pt-BR" dirty="0"/>
              <a:t>, Sex, Ticket, </a:t>
            </a:r>
            <a:r>
              <a:rPr lang="pt-BR" dirty="0" err="1"/>
              <a:t>Cabin</a:t>
            </a:r>
            <a:r>
              <a:rPr lang="pt-BR" dirty="0"/>
              <a:t>, </a:t>
            </a:r>
            <a:r>
              <a:rPr lang="pt-BR" dirty="0" err="1"/>
              <a:t>Embarked</a:t>
            </a:r>
            <a:r>
              <a:rPr lang="pt-BR" dirty="0"/>
              <a:t>, </a:t>
            </a:r>
            <a:r>
              <a:rPr lang="pt-BR" dirty="0" err="1"/>
              <a:t>Survived</a:t>
            </a:r>
            <a:endParaRPr lang="pt-BR" dirty="0"/>
          </a:p>
          <a:p>
            <a:pPr marL="742950" lvl="1" indent="-28575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b="1" dirty="0"/>
              <a:t>Numéricos</a:t>
            </a:r>
            <a:r>
              <a:rPr lang="pt-BR" dirty="0"/>
              <a:t>: </a:t>
            </a:r>
            <a:r>
              <a:rPr lang="pt-BR" dirty="0" err="1"/>
              <a:t>PassengerId</a:t>
            </a:r>
            <a:r>
              <a:rPr lang="pt-BR" dirty="0"/>
              <a:t>, </a:t>
            </a:r>
            <a:r>
              <a:rPr lang="pt-BR" dirty="0" err="1"/>
              <a:t>Pclass</a:t>
            </a:r>
            <a:r>
              <a:rPr lang="pt-BR" dirty="0"/>
              <a:t>, Age, </a:t>
            </a:r>
            <a:r>
              <a:rPr lang="pt-BR" dirty="0" err="1"/>
              <a:t>SibSp</a:t>
            </a:r>
            <a:r>
              <a:rPr lang="pt-BR" dirty="0"/>
              <a:t>, </a:t>
            </a:r>
            <a:r>
              <a:rPr lang="pt-BR" dirty="0" err="1"/>
              <a:t>Parch</a:t>
            </a:r>
            <a:r>
              <a:rPr lang="pt-BR" dirty="0"/>
              <a:t>, Fare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240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4AB6B3-A0EB-95BE-37B3-BC032D263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Tratamento de dados inicial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C1385D6-2052-28B5-7993-A012D99147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86665"/>
            <a:ext cx="10515600" cy="2684670"/>
          </a:xfr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69D006B2-7FCC-E54B-69AC-DA9213283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381" y="5037506"/>
            <a:ext cx="9459706" cy="1287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Reordenação: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Alinha as colunas de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df_train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com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df_test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Padronização: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Ajusta os tipos de dados de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df_train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para corresponder aos de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df_test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Verificação: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Confirma que a reordenação e padronização foram realizadas corretamente </a:t>
            </a:r>
          </a:p>
        </p:txBody>
      </p:sp>
    </p:spTree>
    <p:extLst>
      <p:ext uri="{BB962C8B-B14F-4D97-AF65-F5344CB8AC3E}">
        <p14:creationId xmlns:p14="http://schemas.microsoft.com/office/powerpoint/2010/main" val="580691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7B1D68-C62B-33EB-8B34-7265C7565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Tratamento de dados inicial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8D8D13A-9A2F-D117-1767-0C404AB358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08335" y="2634253"/>
            <a:ext cx="10575331" cy="2734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just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sz="18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Reordenação e Padronização de Dados: Ajustando </a:t>
            </a:r>
            <a:r>
              <a:rPr lang="pt-BR" sz="18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df_train</a:t>
            </a:r>
            <a:r>
              <a:rPr lang="pt-BR" sz="18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para Correspondência com </a:t>
            </a:r>
            <a:r>
              <a:rPr lang="pt-BR" sz="18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df_test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 garantir a compatibilidade entre os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 concatenação: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Reordenamos as colunas do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treinamento para corresponder à ordem do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teste.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Padronizamos os tipos de dados, convertendo as colunas de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df_train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para os tipos de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df_test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Essas ações asseguram que ambos os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estejam alinhados para análises futuras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1383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910A93-8A49-9AC4-129D-71CB6D5B6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Introdução ao Dataset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07E54D-8A04-642E-5E79-2FFFF4827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‘train.csv’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Tamanho/formato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: 891 registros e 12 colunas;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Tipos de Dados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Categóricos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Sex, Ticket,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Cabin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Embarked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Numéricos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PassengerId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Survived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Pclass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Age,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SibSp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Parch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Fare</a:t>
            </a:r>
          </a:p>
        </p:txBody>
      </p:sp>
    </p:spTree>
    <p:extLst>
      <p:ext uri="{BB962C8B-B14F-4D97-AF65-F5344CB8AC3E}">
        <p14:creationId xmlns:p14="http://schemas.microsoft.com/office/powerpoint/2010/main" val="3645512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539E42-08DF-8FA0-7BA3-9432FEDC7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Tratamento de dados inicial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902227-C290-9306-A84C-B9281A30F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sz="18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Concatenação dos </a:t>
            </a:r>
            <a:r>
              <a:rPr lang="pt-BR" sz="18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DataFrames</a:t>
            </a:r>
            <a:r>
              <a:rPr lang="pt-BR" sz="18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Teste e Treinamento após reordenação e padronização das colunas. </a:t>
            </a:r>
          </a:p>
          <a:p>
            <a:endParaRPr lang="pt-B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610D5A3-A01B-CCAD-B12D-A280C4EE6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204" y="4362121"/>
            <a:ext cx="11155774" cy="958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concatenação dos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DataFrames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cria um novo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 combina os dados de treinamento e teste, garantindo que ambos estejam alinhados e prontos para análise.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A45903D-8AB9-CA6D-045E-FED2DF0A6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000" y="1825625"/>
            <a:ext cx="10294800" cy="113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152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910A93-8A49-9AC4-129D-71CB6D5B6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Introdução ao Dataset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07E54D-8A04-642E-5E79-2FFFF4827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‘train.csv’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Tamanho/formato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: 1309 registros e 12 colunas;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Tipos de Dados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Categóricos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Sex, Ticket,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Cabin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Embarked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Survived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Numéricos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PassengerId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Pclass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Age,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SibSp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Parch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Fare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</a:pPr>
            <a:endParaRPr lang="pt-BR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sz="1900" dirty="0">
                <a:latin typeface="Arial" panose="020B0604020202020204" pitchFamily="34" charset="0"/>
                <a:cs typeface="Arial" panose="020B0604020202020204" pitchFamily="34" charset="0"/>
              </a:rPr>
              <a:t>A variável </a:t>
            </a:r>
            <a:r>
              <a:rPr lang="pt-BR" sz="1900" b="1" dirty="0" err="1">
                <a:latin typeface="Arial" panose="020B0604020202020204" pitchFamily="34" charset="0"/>
                <a:cs typeface="Arial" panose="020B0604020202020204" pitchFamily="34" charset="0"/>
              </a:rPr>
              <a:t>Survived</a:t>
            </a:r>
            <a:r>
              <a:rPr lang="pt-BR" sz="1900" dirty="0">
                <a:latin typeface="Arial" panose="020B0604020202020204" pitchFamily="34" charset="0"/>
                <a:cs typeface="Arial" panose="020B0604020202020204" pitchFamily="34" charset="0"/>
              </a:rPr>
              <a:t> é numérica (0 e 1), mas representa categorias (não sobreviveu e sobreviveu), portanto deve ser tratada como categórica para facilitar a análise e o uso em modelos.</a:t>
            </a:r>
          </a:p>
          <a:p>
            <a:pPr marL="742950" lvl="1" indent="-28575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841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402875-1B55-DADB-01F9-022EF4F3B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Introdução ao </a:t>
            </a:r>
            <a:r>
              <a:rPr lang="pt-BR" b="1" dirty="0" err="1"/>
              <a:t>Dataset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0F062A-8035-268B-B855-6FE10597E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Limpeza e Pré-processamento dos Dados: Verificação de Valores Nulos em Cada Coluna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BC02485-53F9-12A3-3514-4047AE271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613" y="3015343"/>
            <a:ext cx="6776180" cy="177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996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491A2A-5958-0E6A-616C-FCD843305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Introdução ao </a:t>
            </a:r>
            <a:r>
              <a:rPr lang="pt-BR" b="1" dirty="0" err="1"/>
              <a:t>Dataset</a:t>
            </a:r>
            <a:endParaRPr lang="pt-B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ACFEA27-3081-DCDD-EC99-A27F466301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288902"/>
            <a:ext cx="10413380" cy="3424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Tratamento de Valores Nulos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É um termo mais amplo que inclui qualquer abordagem para lidar com dados ausentes, incluindo remoção e imputação.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Imputação de Valores Nulos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É uma técnica específica dentro do tratamento que envolve estimar e preencher valores ausentes com base em dados existentes. </a:t>
            </a:r>
          </a:p>
        </p:txBody>
      </p:sp>
    </p:spTree>
    <p:extLst>
      <p:ext uri="{BB962C8B-B14F-4D97-AF65-F5344CB8AC3E}">
        <p14:creationId xmlns:p14="http://schemas.microsoft.com/office/powerpoint/2010/main" val="210295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3ADB0C-99BA-75E4-0B96-A99A27D21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Introdução ao </a:t>
            </a:r>
            <a:r>
              <a:rPr lang="pt-BR" b="1" dirty="0" err="1"/>
              <a:t>Dataset</a:t>
            </a:r>
            <a:endParaRPr lang="pt-B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2CE01B0-20AB-61EE-FF26-76CDE18489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0093" y="1931497"/>
            <a:ext cx="11898322" cy="4139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Tratamento de Valores Nulos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Preenchimento dos valores nulos na coluna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Embarked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com a moda.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Remoção das colunas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Cabin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PassengerId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Imputação de Valores Nulos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Preenchimento dos valores nulos na coluna Age com a mediana e conversão de Age para tipo inteiro.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Preench</a:t>
            </a:r>
            <a: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imento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dos valores nulos na coluna Fare com a mediana</a:t>
            </a:r>
            <a:r>
              <a:rPr lang="pt-BR" altLang="pt-BR" sz="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602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9E8013-511C-F364-5B52-391E1DBDE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4183F5-3502-CF58-B178-F6D97BC0D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70000"/>
              </a:lnSpc>
              <a:spcAft>
                <a:spcPts val="600"/>
              </a:spcAft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Apresentar o processo de criação de um modelo de aprendizado de máquina, desde a introdução ao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até a validação e análise de seus resultados, juntamente com alguns insights e pontos de destaque interessantes.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24676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402875-1B55-DADB-01F9-022EF4F3B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Introdução ao </a:t>
            </a:r>
            <a:r>
              <a:rPr lang="pt-BR" b="1" dirty="0" err="1"/>
              <a:t>Dataset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0F062A-8035-268B-B855-6FE10597E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Limpeza e Pré-processamento de Dados: Tratamento de Valores Nulos e Remoção de Duplicatas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5CB1876-525C-6CCD-9E51-26AB7E732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943" y="2971095"/>
            <a:ext cx="10733314" cy="226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434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910A93-8A49-9AC4-129D-71CB6D5B6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Introdução ao Dataset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07E54D-8A04-642E-5E79-2FFFF4827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685" y="1287016"/>
            <a:ext cx="10515600" cy="43513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‘</a:t>
            </a:r>
            <a:r>
              <a:rPr lang="pt-BR" alt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df_concat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alt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ataframe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após a concatenação,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Limpeza e Pré-processamento dos Dados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Tamanho/formato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: 1309 registros e 10 colunas;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Tipos de Dados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Categóricos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Pclass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Sex, Ticket,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Embarked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Survived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Numéricos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 Age,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SibSp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Parch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Fare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</a:pPr>
            <a:endParaRPr lang="pt-BR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6AD0DC7-B7E1-40C5-C522-946066059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514" y="5461418"/>
            <a:ext cx="11440886" cy="1098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variável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Pclass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é numérica (1, 2, 3), mas representa categorias de classes de passageiros. Portanto, deve ser tratada como categórica para facilitar a análise e o uso em modelos.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Essa abordagem ajuda a interpretar melhor os dados e a aplicar algoritmos de aprendizado de máquina de forma mais eficaz. </a:t>
            </a:r>
          </a:p>
        </p:txBody>
      </p:sp>
    </p:spTree>
    <p:extLst>
      <p:ext uri="{BB962C8B-B14F-4D97-AF65-F5344CB8AC3E}">
        <p14:creationId xmlns:p14="http://schemas.microsoft.com/office/powerpoint/2010/main" val="15621010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168B43-E1E9-EC2D-E9C2-BC5BB0B93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Insights Tirados nas Análises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ADF661-ABC9-D44F-FB80-6A4DEE4D6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Título</a:t>
            </a:r>
            <a:r>
              <a:rPr lang="pt-BR" dirty="0"/>
              <a:t>: Insights da Análise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Conteúdo</a:t>
            </a:r>
            <a:r>
              <a:rPr lang="pt-B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Principais descobertas a partir da análise exploratória (tendências, correlações, padrões).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Visualizações relevantes (gráficos ou tabelas) que ilustram esses insights.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Implicações dos insights para a modelagem ou decisões futuras.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91941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5B44CC-E8FB-7503-0B4D-02352D1FB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Feature </a:t>
            </a:r>
            <a:r>
              <a:rPr lang="pt-BR" b="1" dirty="0" err="1"/>
              <a:t>engineering</a:t>
            </a:r>
            <a:r>
              <a:rPr lang="pt-BR" b="1" dirty="0"/>
              <a:t> para o modelo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24CF23-CAF9-FA60-B407-C6A5874F3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Título</a:t>
            </a:r>
            <a:r>
              <a:rPr lang="pt-BR" dirty="0"/>
              <a:t>: Transformações das Variáveis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Conteúdo</a:t>
            </a:r>
            <a:r>
              <a:rPr lang="pt-B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Descrição das variáveis originais e como foram transformadas (ex.: normalização, codificação, remoção de outliers).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Justificativas para as transformações (por que foram necessárias).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Exemplos de variáveis antes e depois da transformação.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06993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9CB604-DB6C-65AD-9CCE-2E2D52601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Separação e normalização dos dados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CF1022-5B29-22D1-2BE1-480347584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Título</a:t>
            </a:r>
            <a:r>
              <a:rPr lang="pt-BR" dirty="0"/>
              <a:t>: Separação e Normalização dos Dados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Conteúdo</a:t>
            </a:r>
            <a:r>
              <a:rPr lang="pt-B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Explicação sobre a divisão dos dados em conjuntos de treinamento e teste (proporções utilizadas).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Importância da normalização e como foi aplicada (técnicas usadas, como Min-Max ou Z-score).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Visualização da separação dos dados, se aplicável.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4945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1A3E5A-0DAF-33AC-11D8-2F504DB51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Modelagem Preditiva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B3A2A7-100B-3082-06B6-1CB3D76FC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Título</a:t>
            </a:r>
            <a:r>
              <a:rPr lang="pt-BR" dirty="0"/>
              <a:t>: Modelagem Preditiva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Conteúdo</a:t>
            </a:r>
            <a:r>
              <a:rPr lang="pt-B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Descrição dos modelos utilizados (ex.: regressão logística)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Justificativas para a escolha dos modelos (vantagens, adequação ao problema).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Metodologia de treinamento dos modelos (</a:t>
            </a:r>
            <a:r>
              <a:rPr lang="pt-BR" dirty="0" err="1"/>
              <a:t>cross-validation</a:t>
            </a:r>
            <a:r>
              <a:rPr lang="pt-BR" dirty="0"/>
              <a:t>, ajuste de </a:t>
            </a:r>
            <a:r>
              <a:rPr lang="pt-BR" dirty="0" err="1"/>
              <a:t>hiperparâmetros</a:t>
            </a:r>
            <a:r>
              <a:rPr lang="pt-BR" dirty="0"/>
              <a:t>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5440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504E94-9627-AD1A-62F1-B1257A943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Validação e Análise de Resultados do Modelo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5B7397-953D-7E57-4FAE-3B884DEFA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Título</a:t>
            </a:r>
            <a:r>
              <a:rPr lang="pt-BR" dirty="0"/>
              <a:t>: Validação e Análise de Resultados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Conteúdo</a:t>
            </a:r>
            <a:r>
              <a:rPr lang="pt-B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Métodos de validação utilizados (ex.: matriz de confusão, precisão, recall).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Resultados obtidos pelos modelos (métricas de desempenho).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Discussão sobre a interpretação dos resultados e implicações práticas.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Sugestões para melhorias ou futuras análises.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74075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808037-C832-A5E0-6C9F-B1CB3A313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Introdução ao </a:t>
            </a:r>
            <a:r>
              <a:rPr lang="pt-BR" b="1" dirty="0" err="1"/>
              <a:t>Dataset</a:t>
            </a:r>
            <a:endParaRPr lang="pt-BR" dirty="0"/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C81357A8-47B5-BD7C-FB0E-48B4B4B16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577" y="2127183"/>
            <a:ext cx="10192352" cy="4030529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Análise Descritiva e Diagnóstica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Análise Descritiva: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Resume as características principais dos dados, ajudando a entender a estrutura e a variabilidade. Inclui estatísticas descritivas e visualizações.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Análise Diagnóstica: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Investiga causas de padrões observados. Questione se certas variáveis estão influenciando outras e use visualizações mais avançadas (como gráficos de dispersão) para explorar essas relações.</a:t>
            </a:r>
          </a:p>
          <a:p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16918AC-703A-FABF-B84E-A904D79128D7}"/>
              </a:ext>
            </a:extLst>
          </p:cNvPr>
          <p:cNvSpPr txBox="1"/>
          <p:nvPr/>
        </p:nvSpPr>
        <p:spPr>
          <a:xfrm>
            <a:off x="413658" y="1515838"/>
            <a:ext cx="11506200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3. Análise Exploratória Inicial</a:t>
            </a:r>
          </a:p>
        </p:txBody>
      </p:sp>
    </p:spTree>
    <p:extLst>
      <p:ext uri="{BB962C8B-B14F-4D97-AF65-F5344CB8AC3E}">
        <p14:creationId xmlns:p14="http://schemas.microsoft.com/office/powerpoint/2010/main" val="12083878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02E664-F6DD-1D60-2C3C-7A17EC9A9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Introdução ao </a:t>
            </a:r>
            <a:r>
              <a:rPr lang="pt-BR" b="1" dirty="0" err="1"/>
              <a:t>Dataset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42E0D2-58C0-D150-7CBE-ABF168B5C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3. Análise Exploratória Inicial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Objetivo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O objetivo da análise foi compreender os fatores que influenciaram a sobrevivência dos passageiros do Titanic, identificando padrões relacionados à classe social, tarifas pagas, idade e presença de familiares.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23281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808037-C832-A5E0-6C9F-B1CB3A313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37883"/>
            <a:ext cx="4783697" cy="194281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kern="1200">
                <a:latin typeface="+mj-lt"/>
                <a:ea typeface="+mj-ea"/>
                <a:cs typeface="+mj-cs"/>
              </a:rPr>
              <a:t>Introdução ao Dataset</a:t>
            </a:r>
            <a:endParaRPr lang="en-US" sz="4000" kern="1200">
              <a:latin typeface="+mj-lt"/>
              <a:ea typeface="+mj-ea"/>
              <a:cs typeface="+mj-cs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193E2DE-FEAB-ADE8-8C51-C2CCCCA22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686323"/>
            <a:ext cx="4783697" cy="3433583"/>
          </a:xfr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Exploratória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Inicial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Estatísticas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Descritivas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Sumário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estatístico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Detalhada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dos </a:t>
            </a:r>
            <a:r>
              <a:rPr lang="en-US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Percentis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0% a 100%.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percentis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revela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variabilidade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dos dados,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ajudando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identificar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outliers 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comparações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entre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grupos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essencial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decisões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informadas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4D0B112-0A18-EC53-9ACA-64B0BACF8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2468" y="537882"/>
            <a:ext cx="5217287" cy="558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555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03569C-DCEF-7632-F9F5-4D9C915B9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Roteiro</a:t>
            </a:r>
            <a:r>
              <a:rPr lang="pt-BR" sz="2000" dirty="0"/>
              <a:t>(1)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578D28-FC80-C369-0B37-BBE742467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196" y="1318548"/>
            <a:ext cx="10515600" cy="4351338"/>
          </a:xfrm>
        </p:spPr>
        <p:txBody>
          <a:bodyPr>
            <a:normAutofit/>
          </a:bodyPr>
          <a:lstStyle/>
          <a:p>
            <a:pPr algn="just">
              <a:lnSpc>
                <a:spcPct val="16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Entendimento do problema/ negócio: Definir claramente os objetivos da análise e as necessidades das partes interessadas.</a:t>
            </a:r>
          </a:p>
          <a:p>
            <a:pPr algn="just">
              <a:lnSpc>
                <a:spcPct val="16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Tratamento de Dados inicial: Aplicar transformações necessárias para preparar os dados para análise.</a:t>
            </a:r>
          </a:p>
          <a:p>
            <a:pPr algn="just">
              <a:lnSpc>
                <a:spcPct val="16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Exploração de Dados: Compreender a base de dados e extrair insights significativos por meio de análises descritivas e visualizações que identifiquem padrões relevantes.</a:t>
            </a:r>
          </a:p>
          <a:p>
            <a:pPr algn="just">
              <a:lnSpc>
                <a:spcPct val="16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Tratamento de dados para o modelo (feature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engineering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): Criar e selecionar variáveis relevantes que melhorem a predição.</a:t>
            </a:r>
          </a:p>
        </p:txBody>
      </p:sp>
    </p:spTree>
    <p:extLst>
      <p:ext uri="{BB962C8B-B14F-4D97-AF65-F5344CB8AC3E}">
        <p14:creationId xmlns:p14="http://schemas.microsoft.com/office/powerpoint/2010/main" val="27328479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B7748-3E14-97C0-222F-BA82588FA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Introdução </a:t>
            </a:r>
            <a:r>
              <a:rPr lang="en-US" sz="4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ao</a:t>
            </a:r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Dataset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61D57E-11F0-4BB0-0664-B7F23F87F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Exploratória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Inicial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Principais Resultados das Estatísticas Descritivas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Classe dos Passageiros (</a:t>
            </a:r>
            <a:r>
              <a:rPr lang="pt-BR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Pclass</a:t>
            </a: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Média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: 2.29, indicando que a maioria era da segunda classe.</a:t>
            </a:r>
          </a:p>
          <a:p>
            <a:pPr marL="742950" lvl="1" indent="-28575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Distribuição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: A classe varia de 1 (primeira) a 3 (terceira), com 75% dos passageiros na segunda ou terceira classe.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Idade (Age)</a:t>
            </a: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Média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: 29.48 anos, mostrando que os passageiros eram relativamente jovens.</a:t>
            </a:r>
          </a:p>
          <a:p>
            <a:pPr marL="742950" lvl="1" indent="-28575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Variação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: Idades de 0 a 80 anos, com a maioria entre 22 e 35 anos.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Tarifa (Fare)</a:t>
            </a: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Média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: 33.28, indicando tarifas acessíveis para a maioria.</a:t>
            </a:r>
          </a:p>
          <a:p>
            <a:pPr marL="742950" lvl="1" indent="-28575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Variação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: Tarifa mínima de 0 e máxima de 512.33, com grandes diferenças nos valores pagos.</a:t>
            </a:r>
          </a:p>
          <a:p>
            <a:pPr marL="742950" lvl="1" indent="-28575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Percentil 95%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: 133.65, mostrando que 95% pagaram menos que isso.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69818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CD86BF-5551-32F7-48F9-2FD0D99FE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Introdução </a:t>
            </a:r>
            <a:r>
              <a:rPr lang="en-US" sz="4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ao</a:t>
            </a:r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Dataset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56AAF9-209B-B465-8281-E5B319CFC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Exploratória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Inicial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Conclusão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Desigualdade de Classe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: A maioria dos passageiros estava em classes sociais mais baixas.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Diversidade Etária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: Presença de passageiros de várias idades.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Relevância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: Esses fatores podem ter influenciado as chances de sobrevivência durante o naufrágio.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Esses pontos resumem bem a análise e ajudam a entender a composição dos passageiros do Titanic.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25303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808037-C832-A5E0-6C9F-B1CB3A313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Introdução ao </a:t>
            </a:r>
            <a:r>
              <a:rPr lang="pt-BR" b="1" dirty="0" err="1"/>
              <a:t>Dataset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16918AC-703A-FABF-B84E-A904D79128D7}"/>
              </a:ext>
            </a:extLst>
          </p:cNvPr>
          <p:cNvSpPr txBox="1"/>
          <p:nvPr/>
        </p:nvSpPr>
        <p:spPr>
          <a:xfrm>
            <a:off x="413658" y="1515838"/>
            <a:ext cx="11506200" cy="57195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3. Análise Exploratória Inicial</a:t>
            </a:r>
          </a:p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Estatísticas Descritivas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dirty="0"/>
              <a:t> Sumário Estatístico da Sobrevivência dos Passageiros do Titanic: Desvio Padrão, Variância e Amplitude. </a:t>
            </a:r>
          </a:p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dirty="0"/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endParaRPr lang="pt-BR" dirty="0"/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Resultados Principais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Idade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 Desvio padrão de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12.92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anos, refletindo grande diversidade etária.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Tarifa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 Desvio padrão de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51.74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e amplitude de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512.33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indicando disparidades sociais.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Irmãos/Cônjuges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 Desvio padrão de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1.04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com a maioria viajando com poucos acompanhantes, mas até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em alguns casos.</a:t>
            </a:r>
          </a:p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AB0674D-4517-CC6A-57F4-91B8D8212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140" y="2876473"/>
            <a:ext cx="3867690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3862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808037-C832-A5E0-6C9F-B1CB3A313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/>
              <a:t>Introdução ao Dataset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16918AC-703A-FABF-B84E-A904D79128D7}"/>
              </a:ext>
            </a:extLst>
          </p:cNvPr>
          <p:cNvSpPr txBox="1"/>
          <p:nvPr/>
        </p:nvSpPr>
        <p:spPr>
          <a:xfrm>
            <a:off x="838200" y="1825625"/>
            <a:ext cx="4152774" cy="4303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/>
              <a:t>3. Análise Exploratória Inicial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/>
              <a:t>Estatísticas Descritivas</a:t>
            </a:r>
            <a:r>
              <a:rPr lang="en-US" sz="1400"/>
              <a:t>:Análise Estatística Descritiva da Sobrevivência dos Passageiros do Titanic: Cálculo de Médias por Categoria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/>
              <a:t>Média de Fare por Pclass: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/>
              <a:t>Pclass 1:</a:t>
            </a:r>
            <a:r>
              <a:rPr lang="en-US" sz="1400"/>
              <a:t> Média de </a:t>
            </a:r>
            <a:r>
              <a:rPr lang="en-US" sz="1400" b="1"/>
              <a:t>87,51;</a:t>
            </a:r>
            <a:endParaRPr lang="en-US" sz="14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/>
              <a:t>Média de Age por Sex: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/>
              <a:t>Female:</a:t>
            </a:r>
            <a:r>
              <a:rPr lang="en-US" sz="1400"/>
              <a:t> Idade média de </a:t>
            </a:r>
            <a:r>
              <a:rPr lang="en-US" sz="1400" b="1"/>
              <a:t>28,56</a:t>
            </a:r>
            <a:r>
              <a:rPr lang="en-US" sz="1400"/>
              <a:t> anos; mulheres eram relativamente jovens.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/>
              <a:t>Male:</a:t>
            </a:r>
            <a:r>
              <a:rPr lang="en-US" sz="1400"/>
              <a:t> Idade média de </a:t>
            </a:r>
            <a:r>
              <a:rPr lang="en-US" sz="1400" b="1"/>
              <a:t>29,99</a:t>
            </a:r>
            <a:r>
              <a:rPr lang="en-US" sz="1400"/>
              <a:t> anos; homens eram ligeiramente mais velhos.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/>
              <a:t>Observações: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Disparidade nas tarifas conforme a classe social.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Idades médias próximas, com homens ligeiramente mais velhos.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</p:txBody>
      </p:sp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AC1699A5-F91B-114F-09DC-A058B44C0B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568"/>
          <a:stretch/>
        </p:blipFill>
        <p:spPr>
          <a:xfrm>
            <a:off x="5183500" y="1904282"/>
            <a:ext cx="6170299" cy="422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9689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02E664-F6DD-1D60-2C3C-7A17EC9A9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Introdução ao </a:t>
            </a:r>
            <a:r>
              <a:rPr lang="pt-BR" b="1" dirty="0" err="1"/>
              <a:t>Dataset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42E0D2-58C0-D150-7CBE-ABF168B5C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Resultados Encontrados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 análise revelou que aproximadamente 38% dos passageiros sobreviveram, com os principais fatores de influência sendo: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Passageiros da primeira classe apresentaram a maior taxa de sobrevivência.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Tarifas mais altas estavam associadas a maiores chances de sobrevivência.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Crianças e idosos tiveram taxas de sobrevivência superiores.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Passageiros acompanhados por familiares mostraram maior probabilidade de sobrevivência.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89852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02E664-F6DD-1D60-2C3C-7A17EC9A9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/>
              <a:t>Introdução ao Dataset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42E0D2-58C0-D150-7CBE-ABF168B5C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Análise Exploratória Inicial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Visualizações Realizadas: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Distribuição por Gênero (Sex)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Distribuição por Porto de Embarque (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Embarked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Distribuição de Sobrevivência (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Survived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Histograma da Tarifa (Fare)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Histograma da Idade (Age)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Distribuição de Irmãos/Cônjuges (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SibSp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Histograma de Pais/Filhos (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Parch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Média da Tarifa por Classe (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Pclass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vs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Fare)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600"/>
              </a:spcAft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93145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02E664-F6DD-1D60-2C3C-7A17EC9A9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/>
              <a:t>Introdução ao Dataset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42E0D2-58C0-D150-7CBE-ABF168B5C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Análise Exploratória Inicial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Visualizações Realizadas: 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Gráficos de Contagem para Análise da Composição dos Passageiros do Titanic</a:t>
            </a:r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0BCBA7C-41B9-EB56-EE3B-73DD9EA2A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75" y="2982405"/>
            <a:ext cx="11323995" cy="332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7802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02E664-F6DD-1D60-2C3C-7A17EC9A9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/>
              <a:t>Introdução ao Dataset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42E0D2-58C0-D150-7CBE-ABF168B5C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Análise Exploratória Inicial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Visualizações Realizadas: 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Gráficos de Contagem para Análise da Composição dos Passageiros do Titanic</a:t>
            </a:r>
          </a:p>
          <a:p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387E7F7-E6DA-60B9-3251-1548DD80F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607" y="2940569"/>
            <a:ext cx="3934374" cy="346758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5A86ED2-E749-404F-A2B1-5EB37D88E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9802" y="2940569"/>
            <a:ext cx="3972479" cy="34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5488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02E664-F6DD-1D60-2C3C-7A17EC9A9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/>
              <a:t>Introdução ao Dataset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42E0D2-58C0-D150-7CBE-ABF168B5C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37244" cy="43513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Análise Exploratória Inicial</a:t>
            </a: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Visualizações Realizadas: 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Gráficos de Distribuição para Análise da Composição dos Passageiros do Titanic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D070F1C-859B-2EA4-B0CE-4CAB72404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687" y="2882421"/>
            <a:ext cx="7821116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4338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02E664-F6DD-1D60-2C3C-7A17EC9A9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/>
              <a:t>Introdução ao Dataset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42E0D2-58C0-D150-7CBE-ABF168B5C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Análise Exploratória Inicial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Visualizações Realizadas: 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Gráficos de Barras para Análise da Composição dos Passageiros do Titanic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600"/>
              </a:spcAft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DA4240F-53BA-F6CD-BCB4-145BE1985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020" y="3023098"/>
            <a:ext cx="3953427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425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67B10A-28E3-A1C5-09DA-EE645E6BB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Roteiro</a:t>
            </a:r>
            <a:r>
              <a:rPr lang="pt-BR" sz="2000" dirty="0"/>
              <a:t>(2)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C4934C-DF79-9B1F-205E-2A87EBACD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7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5. Modelagem: Construir e treinar modelos de aprendizado de máquina utilizando os dados tratados.</a:t>
            </a:r>
            <a:endParaRPr lang="pt-BR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pt-BR" sz="1700" dirty="0">
                <a:latin typeface="Arial" panose="020B0604020202020204" pitchFamily="34" charset="0"/>
                <a:cs typeface="Arial" panose="020B0604020202020204" pitchFamily="34" charset="0"/>
              </a:rPr>
              <a:t>6. Validação: Avaliar a precisão e a qualidade dos modelos criados, utilizando métricas apropriadas e técnicas de validação para analisar seu desempenho.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pt-BR" sz="1700" dirty="0">
                <a:latin typeface="Arial" panose="020B0604020202020204" pitchFamily="34" charset="0"/>
                <a:cs typeface="Arial" panose="020B0604020202020204" pitchFamily="34" charset="0"/>
              </a:rPr>
              <a:t>7. Implementação: Facilitar a aplicação desses modelos em situações do mundo real, integrando-os em ambientes de produção para uso prático.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pt-BR" sz="1700" dirty="0">
                <a:latin typeface="Arial" panose="020B0604020202020204" pitchFamily="34" charset="0"/>
                <a:cs typeface="Arial" panose="020B0604020202020204" pitchFamily="34" charset="0"/>
              </a:rPr>
              <a:t>8. Documentação e Comunicação: Elaborar relatórios e apresentações que resumam os resultados e insights encontrados.</a:t>
            </a:r>
          </a:p>
          <a:p>
            <a:pPr marL="0" indent="0" algn="just">
              <a:lnSpc>
                <a:spcPct val="160000"/>
              </a:lnSpc>
              <a:spcAft>
                <a:spcPts val="600"/>
              </a:spcAft>
              <a:buNone/>
            </a:pPr>
            <a:endParaRPr lang="pt-BR" dirty="0">
              <a:solidFill>
                <a:srgbClr val="FF0000"/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75931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02E664-F6DD-1D60-2C3C-7A17EC9A9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Introdução ao </a:t>
            </a:r>
            <a:r>
              <a:rPr lang="pt-BR" b="1" dirty="0" err="1"/>
              <a:t>Dataset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42E0D2-58C0-D150-7CBE-ABF168B5C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230" y="1825625"/>
            <a:ext cx="4386942" cy="43513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Análise Exploratória Inicial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Visualizações Realizadas: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Resumo dos Resultados: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Tarifas (Fare)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: As tarifas variam de 7.2292 a 26.5500.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Classes (</a:t>
            </a:r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Pclass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: A maioria das tarifas listadas pertence à terceira classe (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Pclass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3), seguida pela segunda (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Pclass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2) e, por fim, pela primeira classe (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Pclass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1), que apresenta a tarifa mais alta (26.5500).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600"/>
              </a:spcAft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8213E06-7019-2E92-549E-196C8D354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171" y="1519578"/>
            <a:ext cx="685142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3384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02E664-F6DD-1D60-2C3C-7A17EC9A9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Introdução ao </a:t>
            </a:r>
            <a:r>
              <a:rPr lang="pt-BR" b="1" dirty="0" err="1"/>
              <a:t>Dataset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42E0D2-58C0-D150-7CBE-ABF168B5C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230" y="1825625"/>
            <a:ext cx="4386942" cy="43513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Análise Exploratória Inicial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Visualizações Realizadas: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 classe social e a taxa paga exercem um impacto razoável na sobrevivência dos passageiros do Titanic. O valor da taxa paga exerce um impacto significativo na sobrevivência dos passageiros do Titanic. Além disso, a variável de classe (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Pclass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) tem uma correlação significativa com a taxa de pagamento (Fare).</a:t>
            </a:r>
            <a:endParaRPr lang="pt-BR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600"/>
              </a:spcAft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33F2288-81E8-85B5-89AA-CBD599F5D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968" y="1459865"/>
            <a:ext cx="5437844" cy="448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3256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02E664-F6DD-1D60-2C3C-7A17EC9A9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Introdução ao </a:t>
            </a:r>
            <a:r>
              <a:rPr lang="pt-BR" b="1" dirty="0" err="1"/>
              <a:t>Dataset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42E0D2-58C0-D150-7CBE-ABF168B5C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852" y="1982444"/>
            <a:ext cx="4694034" cy="3811963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60000"/>
              </a:lnSpc>
              <a:spcAft>
                <a:spcPts val="600"/>
              </a:spcAft>
            </a:pPr>
            <a:r>
              <a:rPr lang="pt-BR" sz="1900" b="1" dirty="0">
                <a:latin typeface="Arial" panose="020B0604020202020204" pitchFamily="34" charset="0"/>
                <a:cs typeface="Arial" panose="020B0604020202020204" pitchFamily="34" charset="0"/>
              </a:rPr>
              <a:t>Análise Exploratória Inicial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sz="1900" dirty="0">
                <a:latin typeface="Arial" panose="020B0604020202020204" pitchFamily="34" charset="0"/>
                <a:cs typeface="Arial" panose="020B0604020202020204" pitchFamily="34" charset="0"/>
              </a:rPr>
              <a:t>Visualizações Realizadas: 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sz="1900" dirty="0">
                <a:latin typeface="Arial" panose="020B0604020202020204" pitchFamily="34" charset="0"/>
                <a:cs typeface="Arial" panose="020B0604020202020204" pitchFamily="34" charset="0"/>
              </a:rPr>
              <a:t>1.  O box </a:t>
            </a:r>
            <a:r>
              <a:rPr lang="pt-BR" sz="1900" dirty="0" err="1">
                <a:latin typeface="Arial" panose="020B0604020202020204" pitchFamily="34" charset="0"/>
                <a:cs typeface="Arial" panose="020B0604020202020204" pitchFamily="34" charset="0"/>
              </a:rPr>
              <a:t>plot</a:t>
            </a:r>
            <a:r>
              <a:rPr lang="pt-BR" sz="1900" dirty="0">
                <a:latin typeface="Arial" panose="020B0604020202020204" pitchFamily="34" charset="0"/>
                <a:cs typeface="Arial" panose="020B0604020202020204" pitchFamily="34" charset="0"/>
              </a:rPr>
              <a:t> revela que os passageiros da primeira classe pagaram tarifas variando de muito baixa a muito altas, com predominância de valores elevados;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sz="1900" dirty="0">
                <a:latin typeface="Arial" panose="020B0604020202020204" pitchFamily="34" charset="0"/>
                <a:cs typeface="Arial" panose="020B0604020202020204" pitchFamily="34" charset="0"/>
              </a:rPr>
              <a:t>2. O </a:t>
            </a:r>
            <a:r>
              <a:rPr lang="pt-BR" sz="1900" dirty="0" err="1">
                <a:latin typeface="Arial" panose="020B0604020202020204" pitchFamily="34" charset="0"/>
                <a:cs typeface="Arial" panose="020B0604020202020204" pitchFamily="34" charset="0"/>
              </a:rPr>
              <a:t>blox</a:t>
            </a:r>
            <a:r>
              <a:rPr lang="pt-BR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900" dirty="0" err="1">
                <a:latin typeface="Arial" panose="020B0604020202020204" pitchFamily="34" charset="0"/>
                <a:cs typeface="Arial" panose="020B0604020202020204" pitchFamily="34" charset="0"/>
              </a:rPr>
              <a:t>plot</a:t>
            </a:r>
            <a:r>
              <a:rPr lang="pt-BR" sz="1900" dirty="0">
                <a:latin typeface="Arial" panose="020B0604020202020204" pitchFamily="34" charset="0"/>
                <a:cs typeface="Arial" panose="020B0604020202020204" pitchFamily="34" charset="0"/>
              </a:rPr>
              <a:t> da terceira classe indica que a maioria das tarifas está concentrada em níveis significavamente mais baixos;</a:t>
            </a:r>
          </a:p>
          <a:p>
            <a:endParaRPr lang="pt-BR" dirty="0"/>
          </a:p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600"/>
              </a:spcAft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A989055-109A-977B-CAA1-AADF6E190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9516" y="1690688"/>
            <a:ext cx="6483909" cy="391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7024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02E664-F6DD-1D60-2C3C-7A17EC9A9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Introdução ao </a:t>
            </a:r>
            <a:r>
              <a:rPr lang="pt-BR" b="1" dirty="0" err="1"/>
              <a:t>Dataset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42E0D2-58C0-D150-7CBE-ABF168B5C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229" y="1825625"/>
            <a:ext cx="3864427" cy="43513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Análise Exploratória Inicial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Visualizações Realizadas: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. O box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plot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do grupo "Q" indica que a maioria das tarifas está concentrada em níveis significativamente mais baixos.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600"/>
              </a:spcAft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FEF7012-64C0-9AF0-02B0-D1D117464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379" y="1690688"/>
            <a:ext cx="6892411" cy="40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5349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02E664-F6DD-1D60-2C3C-7A17EC9A9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Introdução ao </a:t>
            </a:r>
            <a:r>
              <a:rPr lang="pt-BR" b="1" dirty="0" err="1"/>
              <a:t>Dataset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42E0D2-58C0-D150-7CBE-ABF168B5C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229" y="1825625"/>
            <a:ext cx="3864427" cy="43513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Análise Exploratória Inicial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Visualizações Realizadas: 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box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plot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mostra que, entre os gêneros feminino e masculino, a maioria dos passageiros tem idade em torno de 30 anos.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600"/>
              </a:spcAft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D77EE6F-625C-E9DF-16FF-F82FDCCFC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436" y="2094932"/>
            <a:ext cx="6942364" cy="381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328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02E664-F6DD-1D60-2C3C-7A17EC9A9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Introdução ao </a:t>
            </a:r>
            <a:r>
              <a:rPr lang="pt-BR" b="1" dirty="0" err="1"/>
              <a:t>Dataset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42E0D2-58C0-D150-7CBE-ABF168B5C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229" y="1825625"/>
            <a:ext cx="3864427" cy="43513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Análise Exploratória Inicial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Visualizações Realizadas: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box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plot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mostra que, entre os sobreviventes e não sobreviventes, a maioria dos passageiros tem idade em torno de 30 anos.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600"/>
              </a:spcAft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CFB5107-1E82-FAB9-ECD6-8185C7736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658" y="1825624"/>
            <a:ext cx="7164022" cy="355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623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02E664-F6DD-1D60-2C3C-7A17EC9A9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Introdução ao </a:t>
            </a:r>
            <a:r>
              <a:rPr lang="pt-BR" b="1" dirty="0" err="1"/>
              <a:t>Dataset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42E0D2-58C0-D150-7CBE-ABF168B5C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229" y="1825625"/>
            <a:ext cx="3864427" cy="43513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Análise Exploratória Inicial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Visualizações Realizadas: O box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plot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mostra que, entre os gêneros feminino e masculino, a maioria dos passageiros não sobreviventes passageiros tem idade em torno de 30 anos.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600"/>
              </a:spcAft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29B4A7E-0FEC-8EDA-0109-8B184FE94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1441" y="1828031"/>
            <a:ext cx="7262129" cy="360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3446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168B43-E1E9-EC2D-E9C2-BC5BB0B93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Insights Tirados nas Análises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ADF661-ABC9-D44F-FB80-6A4DEE4D6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1. Análise de Correlação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Mede as relações entre variáveis.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2. Identificação de Tendências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Busca padrões de comportamento ao longo do tempo para informar decisões estratégicas.</a:t>
            </a:r>
          </a:p>
        </p:txBody>
      </p:sp>
    </p:spTree>
    <p:extLst>
      <p:ext uri="{BB962C8B-B14F-4D97-AF65-F5344CB8AC3E}">
        <p14:creationId xmlns:p14="http://schemas.microsoft.com/office/powerpoint/2010/main" val="36440936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168B43-E1E9-EC2D-E9C2-BC5BB0B93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Insights Tirados nas Análises</a:t>
            </a:r>
            <a:br>
              <a:rPr lang="pt-BR" b="1" dirty="0"/>
            </a:b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3010A0C-FB87-6379-5A2C-540EAF9A74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03494" y="1992431"/>
            <a:ext cx="5746268" cy="3269428"/>
          </a:xfr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93B180A0-5AE0-5905-AE8C-DD1FAAED0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55" y="1456386"/>
            <a:ext cx="5370897" cy="2826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Análise de Correlação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 mulheres tiveram uma taxa de sobrevivência significativamente maior, com 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385 sobreviventes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em comparação a 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81 não sobreviventes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 contraste, apenas 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109 homens sobreviveram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enquanto 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734 não sobreviveram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641868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168B43-E1E9-EC2D-E9C2-BC5BB0B93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Insights Tirados nas Análises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ADF661-ABC9-D44F-FB80-6A4DEE4D6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392" y="1825625"/>
            <a:ext cx="4292867" cy="4351338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Identificação de Tendências</a:t>
            </a:r>
          </a:p>
          <a:p>
            <a:endParaRPr lang="pt-BR" sz="1400" dirty="0"/>
          </a:p>
          <a:p>
            <a:pPr algn="just">
              <a:lnSpc>
                <a:spcPct val="150000"/>
              </a:lnSpc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O gráfico de contagem da distribuição de sobrevivência por sexo mostrou que há uma maior tendência de sobrevivência entre os indivíduos do sexo feminino.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3B441F9-565E-80BC-1F53-715B3FB1B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2337" y="1690688"/>
            <a:ext cx="5835215" cy="376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02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5F246E-4712-92B0-DBF9-769E762A7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5976"/>
          </a:xfrm>
        </p:spPr>
        <p:txBody>
          <a:bodyPr>
            <a:normAutofit fontScale="90000"/>
          </a:bodyPr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5DFCA8-2FB7-84DB-D1C4-C163431A6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9908"/>
            <a:ext cx="10515600" cy="4351338"/>
          </a:xfrm>
        </p:spPr>
        <p:txBody>
          <a:bodyPr>
            <a:normAutofit fontScale="47500" lnSpcReduction="20000"/>
          </a:bodyPr>
          <a:lstStyle/>
          <a:p>
            <a:endParaRPr lang="pt-BR" dirty="0"/>
          </a:p>
          <a:p>
            <a:pPr>
              <a:buFont typeface="+mj-lt"/>
              <a:buAutoNum type="arabicPeriod"/>
            </a:pPr>
            <a:r>
              <a:rPr lang="pt-BR" b="1" dirty="0"/>
              <a:t>Introdução ao Dataset</a:t>
            </a:r>
            <a:r>
              <a:rPr lang="pt-BR" dirty="0"/>
              <a:t>:</a:t>
            </a:r>
            <a:br>
              <a:rPr lang="pt-BR" dirty="0"/>
            </a:br>
            <a:r>
              <a:rPr lang="pt-BR" b="1" dirty="0"/>
              <a:t>Roteiro</a:t>
            </a:r>
            <a:r>
              <a:rPr lang="pt-BR" dirty="0"/>
              <a:t>: Entendimento do problema/negócio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Tratamento de Dados Inicial</a:t>
            </a:r>
            <a:r>
              <a:rPr lang="pt-BR" dirty="0"/>
              <a:t>:</a:t>
            </a:r>
            <a:br>
              <a:rPr lang="pt-BR" dirty="0"/>
            </a:br>
            <a:r>
              <a:rPr lang="pt-BR" b="1" dirty="0"/>
              <a:t>Roteiro</a:t>
            </a:r>
            <a:r>
              <a:rPr lang="pt-BR" dirty="0"/>
              <a:t>: Tratamento de Dados Inicial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Insights Tirados nas Análises</a:t>
            </a:r>
            <a:r>
              <a:rPr lang="pt-BR" dirty="0"/>
              <a:t>:</a:t>
            </a:r>
            <a:br>
              <a:rPr lang="pt-BR" dirty="0"/>
            </a:br>
            <a:r>
              <a:rPr lang="pt-BR" b="1" dirty="0"/>
              <a:t>Roteiro</a:t>
            </a:r>
            <a:r>
              <a:rPr lang="pt-BR" dirty="0"/>
              <a:t>: Exploração de Dados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Feature </a:t>
            </a:r>
            <a:r>
              <a:rPr lang="pt-BR" b="1" dirty="0" err="1"/>
              <a:t>Engineering</a:t>
            </a:r>
            <a:r>
              <a:rPr lang="pt-BR" b="1" dirty="0"/>
              <a:t> para o Modelo</a:t>
            </a:r>
            <a:r>
              <a:rPr lang="pt-BR" dirty="0"/>
              <a:t>:</a:t>
            </a:r>
            <a:br>
              <a:rPr lang="pt-BR" dirty="0"/>
            </a:br>
            <a:r>
              <a:rPr lang="pt-BR" b="1" dirty="0"/>
              <a:t>Roteiro</a:t>
            </a:r>
            <a:r>
              <a:rPr lang="pt-BR" dirty="0"/>
              <a:t>: Tratamento de dados para o modelo (feature </a:t>
            </a:r>
            <a:r>
              <a:rPr lang="pt-BR" dirty="0" err="1"/>
              <a:t>engineering</a:t>
            </a:r>
            <a:r>
              <a:rPr lang="pt-BR" dirty="0"/>
              <a:t>)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Separação e Normalização dos Dados</a:t>
            </a:r>
            <a:r>
              <a:rPr lang="pt-BR" dirty="0"/>
              <a:t>:</a:t>
            </a:r>
            <a:br>
              <a:rPr lang="pt-BR" dirty="0"/>
            </a:br>
            <a:r>
              <a:rPr lang="pt-BR" b="1" dirty="0"/>
              <a:t>Roteiro</a:t>
            </a:r>
            <a:r>
              <a:rPr lang="pt-BR" dirty="0"/>
              <a:t>: (Este tópico não estava explicitamente listado, mas se encaixaria entre o tratamento de dados e a modelagem)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Modelagem Preditiva</a:t>
            </a:r>
            <a:r>
              <a:rPr lang="pt-BR" dirty="0"/>
              <a:t>:</a:t>
            </a:r>
            <a:br>
              <a:rPr lang="pt-BR" dirty="0"/>
            </a:br>
            <a:r>
              <a:rPr lang="pt-BR" b="1" dirty="0"/>
              <a:t>Roteiro</a:t>
            </a:r>
            <a:r>
              <a:rPr lang="pt-BR" dirty="0"/>
              <a:t>: Modelagem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Validação e Análise de Resultados do Modelo</a:t>
            </a:r>
            <a:r>
              <a:rPr lang="pt-BR" dirty="0"/>
              <a:t>:</a:t>
            </a:r>
            <a:br>
              <a:rPr lang="pt-BR" dirty="0"/>
            </a:br>
            <a:r>
              <a:rPr lang="pt-BR" b="1" dirty="0"/>
              <a:t>Roteiro</a:t>
            </a:r>
            <a:r>
              <a:rPr lang="pt-BR" dirty="0"/>
              <a:t>: Validação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Implementação</a:t>
            </a:r>
            <a:r>
              <a:rPr lang="pt-BR" dirty="0"/>
              <a:t>:</a:t>
            </a:r>
            <a:br>
              <a:rPr lang="pt-BR" dirty="0"/>
            </a:br>
            <a:r>
              <a:rPr lang="pt-BR" b="1" dirty="0"/>
              <a:t>Roteiro</a:t>
            </a:r>
            <a:r>
              <a:rPr lang="pt-BR" dirty="0"/>
              <a:t>: Implementação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Documentação e Comunicação</a:t>
            </a:r>
            <a:r>
              <a:rPr lang="pt-BR" dirty="0"/>
              <a:t>:</a:t>
            </a:r>
            <a:br>
              <a:rPr lang="pt-BR" dirty="0"/>
            </a:br>
            <a:r>
              <a:rPr lang="pt-BR" b="1" dirty="0"/>
              <a:t>Roteiro</a:t>
            </a:r>
            <a:r>
              <a:rPr lang="pt-BR" dirty="0"/>
              <a:t>: (Não estava explicitamente listado, mas se encaixaria na comunicação dos resultados)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Manutenção e Atualização</a:t>
            </a:r>
            <a:r>
              <a:rPr lang="pt-BR" dirty="0"/>
              <a:t>:</a:t>
            </a:r>
            <a:br>
              <a:rPr lang="pt-BR" dirty="0"/>
            </a:br>
            <a:r>
              <a:rPr lang="pt-BR" b="1" dirty="0"/>
              <a:t>Roteiro</a:t>
            </a:r>
            <a:r>
              <a:rPr lang="pt-BR" dirty="0"/>
              <a:t>: (Semelhante, se encaixaria na fase de acompanhamento e revisão)</a:t>
            </a:r>
          </a:p>
        </p:txBody>
      </p:sp>
    </p:spTree>
    <p:extLst>
      <p:ext uri="{BB962C8B-B14F-4D97-AF65-F5344CB8AC3E}">
        <p14:creationId xmlns:p14="http://schemas.microsoft.com/office/powerpoint/2010/main" val="23408497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168B43-E1E9-EC2D-E9C2-BC5BB0B93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Insights Tirados nas Análises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ADF661-ABC9-D44F-FB80-6A4DEE4D6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865"/>
            <a:ext cx="3964806" cy="43513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Identificação de Tendências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O gráfico de contagem da distribuição de classe por embarque mostrou que há uma maior tendência de embarque de passageiros no porto S (Southampton), principalmente na terceira classe.</a:t>
            </a:r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5ABF8AC-B772-94DF-F094-CDDA4D0E1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5321" y="1628211"/>
            <a:ext cx="6238479" cy="401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063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168B43-E1E9-EC2D-E9C2-BC5BB0B93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Insights Tirados nas Análises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ADF661-ABC9-D44F-FB80-6A4DEE4D6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1655"/>
            <a:ext cx="4773328" cy="43513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Identificação de Tendências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O gráfico de contagem da distribuição da idade média por classe e sexo mostrou que há uma maior tendência de passageiros do sexo masculino, principalmente na primeira classe.</a:t>
            </a:r>
            <a:endParaRPr lang="pt-B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E05449F-B018-8115-BD07-AD35B02AF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4071" y="2050181"/>
            <a:ext cx="5439729" cy="36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1624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168B43-E1E9-EC2D-E9C2-BC5BB0B93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Insights Tirados nas Análises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ADF661-ABC9-D44F-FB80-6A4DEE4D6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23072" cy="4351338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Identificação de Tendências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sz="1400" dirty="0"/>
              <a:t>O gráfico de contagem da distribuição do número de sobreviventes por sexo e classe mostrou que há uma maior tendência de passageiros sobreviventes do sexo feminino, principalmente na terceira classe, embora exista pouca diferença entre a contagem de valores encontrados nas diferentes classes. </a:t>
            </a: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8545CD8-4534-DCE3-41F8-4152C04B3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847" y="1617044"/>
            <a:ext cx="6070337" cy="402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9838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168B43-E1E9-EC2D-E9C2-BC5BB0B93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Insights Tirados nas Análises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ADF661-ABC9-D44F-FB80-6A4DEE4D6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4362"/>
            <a:ext cx="4320941" cy="4351338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Identificação de Tendências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O gráfico de contagem de distribuição mostram a distribuição de passageiros do Titanic por classe: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Classe 1: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323 passageiros, média de idade de 87,5 anos, com grande variabilidade nas idades (0 a 512,3 anos).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Classe 2: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277 passageiros, média de idade de 21,2 anos, variando de 0 a 73,5 anos.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Classe 3: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709 passageiros, média de idade de 13,3 anos, com idades de 0 a 69,6 anos.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Em resumo, a primeira classe tem passageiros mais velhos, enquanto a terceira classe é composta principalmente por jovens. A contagem de passageiros é maior na terceira classe.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B831793-AFE4-AD37-30C3-2F4DCD910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8649" y="1373665"/>
            <a:ext cx="6194659" cy="411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0937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168B43-E1E9-EC2D-E9C2-BC5BB0B93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Insights Tirados nas Análises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ADF661-ABC9-D44F-FB80-6A4DEE4D6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86187" cy="43513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Identificação de Tendências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sz="2000" dirty="0"/>
              <a:t>O gráfico de taxa de sobrevivência por faixa etária e classe mostrou que há uma maior tendência de passageiros sobreviventes na faixa etária de 19-30, principalmente na primeira classe.</a:t>
            </a: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3D0AC27-90B6-6F10-C4C1-E5B2C0D2A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9897" y="1825625"/>
            <a:ext cx="5753903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2691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168B43-E1E9-EC2D-E9C2-BC5BB0B93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Insights Tirados nas Análises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ADF661-ABC9-D44F-FB80-6A4DEE4D6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015" y="1825625"/>
            <a:ext cx="4677877" cy="4351338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Identificação de Tendências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O gráfico de taxa de sobrevivência por faixa etária e classe mostrou que há uma maior tendência de passageiros sobreviventes na faixa etária de 19-30, principalmente na primeira classe.</a:t>
            </a:r>
            <a:endParaRPr lang="pt-B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21E5BBD-E5AC-E44E-6866-1951C9B8F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1085" y="1690688"/>
            <a:ext cx="5772956" cy="38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3795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5B44CC-E8FB-7503-0B4D-02352D1FB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Feature </a:t>
            </a:r>
            <a:r>
              <a:rPr lang="pt-BR" b="1" dirty="0" err="1"/>
              <a:t>engineering</a:t>
            </a:r>
            <a:r>
              <a:rPr lang="pt-BR" b="1" dirty="0"/>
              <a:t> para o modelo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24CF23-CAF9-FA60-B407-C6A5874F3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69490"/>
            <a:ext cx="10981624" cy="5239318"/>
          </a:xfrm>
        </p:spPr>
        <p:txBody>
          <a:bodyPr>
            <a:normAutofit fontScale="40000" lnSpcReduction="20000"/>
          </a:bodyPr>
          <a:lstStyle/>
          <a:p>
            <a:pPr algn="just">
              <a:lnSpc>
                <a:spcPct val="170000"/>
              </a:lnSpc>
              <a:spcAft>
                <a:spcPts val="600"/>
              </a:spcAft>
            </a:pPr>
            <a:r>
              <a:rPr lang="pt-BR" sz="4900" b="1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pt-BR" sz="5000" b="1" dirty="0">
                <a:latin typeface="Arial" panose="020B0604020202020204" pitchFamily="34" charset="0"/>
                <a:cs typeface="Arial" panose="020B0604020202020204" pitchFamily="34" charset="0"/>
              </a:rPr>
              <a:t>Exploração dos dados</a:t>
            </a:r>
          </a:p>
          <a:p>
            <a:pPr algn="just">
              <a:lnSpc>
                <a:spcPct val="170000"/>
              </a:lnSpc>
              <a:spcAft>
                <a:spcPts val="600"/>
              </a:spcAft>
            </a:pPr>
            <a:r>
              <a:rPr lang="pt-BR" sz="3500" b="1" dirty="0">
                <a:latin typeface="Arial" panose="020B0604020202020204" pitchFamily="34" charset="0"/>
                <a:cs typeface="Arial" panose="020B0604020202020204" pitchFamily="34" charset="0"/>
              </a:rPr>
              <a:t>Resumo dos Dados do Titanic</a:t>
            </a:r>
          </a:p>
          <a:p>
            <a:pPr algn="just">
              <a:lnSpc>
                <a:spcPct val="17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3500" b="1" dirty="0">
                <a:latin typeface="Arial" panose="020B0604020202020204" pitchFamily="34" charset="0"/>
                <a:cs typeface="Arial" panose="020B0604020202020204" pitchFamily="34" charset="0"/>
              </a:rPr>
              <a:t>Entradas</a:t>
            </a:r>
            <a:r>
              <a:rPr lang="pt-BR" sz="3500" dirty="0">
                <a:latin typeface="Arial" panose="020B0604020202020204" pitchFamily="34" charset="0"/>
                <a:cs typeface="Arial" panose="020B0604020202020204" pitchFamily="34" charset="0"/>
              </a:rPr>
              <a:t>: 1.309 passageiros</a:t>
            </a:r>
          </a:p>
          <a:p>
            <a:pPr algn="just">
              <a:lnSpc>
                <a:spcPct val="17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3500" b="1" dirty="0">
                <a:latin typeface="Arial" panose="020B0604020202020204" pitchFamily="34" charset="0"/>
                <a:cs typeface="Arial" panose="020B0604020202020204" pitchFamily="34" charset="0"/>
              </a:rPr>
              <a:t>Colunas</a:t>
            </a:r>
            <a:r>
              <a:rPr lang="pt-BR" sz="3500" dirty="0">
                <a:latin typeface="Arial" panose="020B0604020202020204" pitchFamily="34" charset="0"/>
                <a:cs typeface="Arial" panose="020B0604020202020204" pitchFamily="34" charset="0"/>
              </a:rPr>
              <a:t>: 11 (incluindo </a:t>
            </a:r>
            <a:r>
              <a:rPr lang="pt-BR" sz="3500" dirty="0" err="1">
                <a:latin typeface="Arial" panose="020B0604020202020204" pitchFamily="34" charset="0"/>
                <a:cs typeface="Arial" panose="020B0604020202020204" pitchFamily="34" charset="0"/>
              </a:rPr>
              <a:t>Pclass</a:t>
            </a:r>
            <a:r>
              <a:rPr lang="pt-BR" sz="35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3500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pt-BR" sz="3500" dirty="0">
                <a:latin typeface="Arial" panose="020B0604020202020204" pitchFamily="34" charset="0"/>
                <a:cs typeface="Arial" panose="020B0604020202020204" pitchFamily="34" charset="0"/>
              </a:rPr>
              <a:t>, Sex, Age, </a:t>
            </a:r>
            <a:r>
              <a:rPr lang="pt-BR" sz="3500" dirty="0" err="1">
                <a:latin typeface="Arial" panose="020B0604020202020204" pitchFamily="34" charset="0"/>
                <a:cs typeface="Arial" panose="020B0604020202020204" pitchFamily="34" charset="0"/>
              </a:rPr>
              <a:t>SibSp</a:t>
            </a:r>
            <a:r>
              <a:rPr lang="pt-BR" sz="35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3500" dirty="0" err="1">
                <a:latin typeface="Arial" panose="020B0604020202020204" pitchFamily="34" charset="0"/>
                <a:cs typeface="Arial" panose="020B0604020202020204" pitchFamily="34" charset="0"/>
              </a:rPr>
              <a:t>Parch</a:t>
            </a:r>
            <a:r>
              <a:rPr lang="pt-BR" sz="3500" dirty="0">
                <a:latin typeface="Arial" panose="020B0604020202020204" pitchFamily="34" charset="0"/>
                <a:cs typeface="Arial" panose="020B0604020202020204" pitchFamily="34" charset="0"/>
              </a:rPr>
              <a:t>, Ticket, Fare, </a:t>
            </a:r>
            <a:r>
              <a:rPr lang="pt-BR" sz="3500" dirty="0" err="1">
                <a:latin typeface="Arial" panose="020B0604020202020204" pitchFamily="34" charset="0"/>
                <a:cs typeface="Arial" panose="020B0604020202020204" pitchFamily="34" charset="0"/>
              </a:rPr>
              <a:t>Embarked</a:t>
            </a:r>
            <a:r>
              <a:rPr lang="pt-BR" sz="35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3500" dirty="0" err="1">
                <a:latin typeface="Arial" panose="020B0604020202020204" pitchFamily="34" charset="0"/>
                <a:cs typeface="Arial" panose="020B0604020202020204" pitchFamily="34" charset="0"/>
              </a:rPr>
              <a:t>Survived</a:t>
            </a:r>
            <a:r>
              <a:rPr lang="pt-BR" sz="35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3500" dirty="0" err="1">
                <a:latin typeface="Arial" panose="020B0604020202020204" pitchFamily="34" charset="0"/>
                <a:cs typeface="Arial" panose="020B0604020202020204" pitchFamily="34" charset="0"/>
              </a:rPr>
              <a:t>Age_group</a:t>
            </a:r>
            <a:r>
              <a:rPr lang="pt-BR" sz="35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just">
              <a:lnSpc>
                <a:spcPct val="170000"/>
              </a:lnSpc>
              <a:spcAft>
                <a:spcPts val="600"/>
              </a:spcAft>
            </a:pP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Estatísticas Gerais:</a:t>
            </a:r>
          </a:p>
          <a:p>
            <a:pPr algn="just">
              <a:lnSpc>
                <a:spcPct val="17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Classe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: Média de 2,29 (maioria na 3ª classe)</a:t>
            </a:r>
          </a:p>
          <a:p>
            <a:pPr algn="just">
              <a:lnSpc>
                <a:spcPct val="17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Idade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: Média de 29,5 anos (variando de 0 a 80 anos)</a:t>
            </a:r>
          </a:p>
          <a:p>
            <a:pPr algn="just">
              <a:lnSpc>
                <a:spcPct val="17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Tarifa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: Média de 33,28 (máx. 512,33)</a:t>
            </a:r>
          </a:p>
          <a:p>
            <a:pPr algn="just">
              <a:lnSpc>
                <a:spcPct val="17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Sobrevivência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: 37,7% (494 sobreviventes)</a:t>
            </a:r>
          </a:p>
          <a:p>
            <a:pPr algn="just">
              <a:lnSpc>
                <a:spcPct val="17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sz="3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08622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5B44CC-E8FB-7503-0B4D-02352D1FB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Feature </a:t>
            </a:r>
            <a:r>
              <a:rPr lang="pt-BR" b="1" dirty="0" err="1"/>
              <a:t>engineering</a:t>
            </a:r>
            <a:r>
              <a:rPr lang="pt-BR" b="1" dirty="0"/>
              <a:t> para o modelo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24CF23-CAF9-FA60-B407-C6A5874F3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561" y="1075397"/>
            <a:ext cx="10446620" cy="4921685"/>
          </a:xfrm>
        </p:spPr>
        <p:txBody>
          <a:bodyPr>
            <a:normAutofit fontScale="32500" lnSpcReduction="20000"/>
          </a:bodyPr>
          <a:lstStyle/>
          <a:p>
            <a:pPr algn="just">
              <a:lnSpc>
                <a:spcPct val="170000"/>
              </a:lnSpc>
              <a:spcAft>
                <a:spcPts val="600"/>
              </a:spcAft>
            </a:pPr>
            <a:r>
              <a:rPr lang="pt-BR" sz="4900" b="1" dirty="0">
                <a:latin typeface="Arial" panose="020B0604020202020204" pitchFamily="34" charset="0"/>
                <a:cs typeface="Arial" panose="020B0604020202020204" pitchFamily="34" charset="0"/>
              </a:rPr>
              <a:t>Distribuição:</a:t>
            </a:r>
          </a:p>
          <a:p>
            <a:pPr algn="just">
              <a:lnSpc>
                <a:spcPct val="17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4900" b="1" dirty="0">
                <a:latin typeface="Arial" panose="020B0604020202020204" pitchFamily="34" charset="0"/>
                <a:cs typeface="Arial" panose="020B0604020202020204" pitchFamily="34" charset="0"/>
              </a:rPr>
              <a:t>Gênero</a:t>
            </a:r>
            <a:r>
              <a:rPr lang="pt-BR" sz="4900" dirty="0">
                <a:latin typeface="Arial" panose="020B0604020202020204" pitchFamily="34" charset="0"/>
                <a:cs typeface="Arial" panose="020B0604020202020204" pitchFamily="34" charset="0"/>
              </a:rPr>
              <a:t>: 843 homens, 466 mulheres</a:t>
            </a:r>
          </a:p>
          <a:p>
            <a:pPr algn="just">
              <a:lnSpc>
                <a:spcPct val="17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4900" b="1" dirty="0">
                <a:latin typeface="Arial" panose="020B0604020202020204" pitchFamily="34" charset="0"/>
                <a:cs typeface="Arial" panose="020B0604020202020204" pitchFamily="34" charset="0"/>
              </a:rPr>
              <a:t>Porto de Embarque</a:t>
            </a:r>
            <a:r>
              <a:rPr lang="pt-BR" sz="4900" dirty="0">
                <a:latin typeface="Arial" panose="020B0604020202020204" pitchFamily="34" charset="0"/>
                <a:cs typeface="Arial" panose="020B0604020202020204" pitchFamily="34" charset="0"/>
              </a:rPr>
              <a:t>: Principalmente Southampton (S)</a:t>
            </a:r>
          </a:p>
          <a:p>
            <a:pPr algn="just">
              <a:lnSpc>
                <a:spcPct val="17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4900" b="1" dirty="0">
                <a:latin typeface="Arial" panose="020B0604020202020204" pitchFamily="34" charset="0"/>
                <a:cs typeface="Arial" panose="020B0604020202020204" pitchFamily="34" charset="0"/>
              </a:rPr>
              <a:t>Grupos de Idade</a:t>
            </a:r>
            <a:r>
              <a:rPr lang="pt-BR" sz="49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 algn="just">
              <a:lnSpc>
                <a:spcPct val="17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4900" dirty="0">
                <a:latin typeface="Arial" panose="020B0604020202020204" pitchFamily="34" charset="0"/>
                <a:cs typeface="Arial" panose="020B0604020202020204" pitchFamily="34" charset="0"/>
              </a:rPr>
              <a:t>19-30 anos: 690</a:t>
            </a:r>
          </a:p>
          <a:p>
            <a:pPr marL="742950" lvl="1" indent="-285750" algn="just">
              <a:lnSpc>
                <a:spcPct val="17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4900" dirty="0">
                <a:latin typeface="Arial" panose="020B0604020202020204" pitchFamily="34" charset="0"/>
                <a:cs typeface="Arial" panose="020B0604020202020204" pitchFamily="34" charset="0"/>
              </a:rPr>
              <a:t>31-50 anos: 340</a:t>
            </a:r>
          </a:p>
          <a:p>
            <a:pPr marL="742950" lvl="1" indent="-285750" algn="just">
              <a:lnSpc>
                <a:spcPct val="17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4900" dirty="0">
                <a:latin typeface="Arial" panose="020B0604020202020204" pitchFamily="34" charset="0"/>
                <a:cs typeface="Arial" panose="020B0604020202020204" pitchFamily="34" charset="0"/>
              </a:rPr>
              <a:t>0-12 anos: 82</a:t>
            </a:r>
          </a:p>
          <a:p>
            <a:pPr algn="just">
              <a:lnSpc>
                <a:spcPct val="170000"/>
              </a:lnSpc>
              <a:spcAft>
                <a:spcPts val="600"/>
              </a:spcAft>
            </a:pPr>
            <a:r>
              <a:rPr lang="pt-BR" sz="4900" b="1" dirty="0">
                <a:latin typeface="Arial" panose="020B0604020202020204" pitchFamily="34" charset="0"/>
                <a:cs typeface="Arial" panose="020B0604020202020204" pitchFamily="34" charset="0"/>
              </a:rPr>
              <a:t>Conclusão</a:t>
            </a:r>
          </a:p>
          <a:p>
            <a:pPr algn="just">
              <a:lnSpc>
                <a:spcPct val="170000"/>
              </a:lnSpc>
              <a:spcAft>
                <a:spcPts val="600"/>
              </a:spcAft>
            </a:pPr>
            <a:r>
              <a:rPr lang="pt-BR" sz="4900" dirty="0">
                <a:latin typeface="Arial" panose="020B0604020202020204" pitchFamily="34" charset="0"/>
                <a:cs typeface="Arial" panose="020B0604020202020204" pitchFamily="34" charset="0"/>
              </a:rPr>
              <a:t>Os dados permitem analisar fatores sociais que influenciaram a sobrevivência no desastre do Titanic.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10101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5B44CC-E8FB-7503-0B4D-02352D1FB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Feature </a:t>
            </a:r>
            <a:r>
              <a:rPr lang="pt-BR" b="1" dirty="0" err="1"/>
              <a:t>engineering</a:t>
            </a:r>
            <a:r>
              <a:rPr lang="pt-BR" b="1" dirty="0"/>
              <a:t> para o modelo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24CF23-CAF9-FA60-B407-C6A5874F3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99276"/>
          </a:xfrm>
        </p:spPr>
        <p:txBody>
          <a:bodyPr/>
          <a:lstStyle/>
          <a:p>
            <a:r>
              <a:rPr lang="pt-BR" dirty="0"/>
              <a:t>2. Pré-processamento dos dados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9D8398F-2CA9-99BA-7FF7-5778BF1D7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406" y="2552501"/>
            <a:ext cx="10208394" cy="1287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 colunas '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', 'Ticket' e 'Age' foram excluídas do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porque não oferecem valor preditivo direto; '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 e 'Ticket' são informações textuais e 'Age' pode ser substituída por categorias de idade, melhorando a modelagem. 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439038A-FD93-1B26-683E-5117DF060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350" y="4052917"/>
            <a:ext cx="5233066" cy="154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11994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5B44CC-E8FB-7503-0B4D-02352D1FB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Feature </a:t>
            </a:r>
            <a:r>
              <a:rPr lang="pt-BR" b="1" dirty="0" err="1"/>
              <a:t>engineering</a:t>
            </a:r>
            <a:r>
              <a:rPr lang="pt-BR" b="1" dirty="0"/>
              <a:t> para o modelo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24CF23-CAF9-FA60-B407-C6A5874F3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99276"/>
          </a:xfrm>
        </p:spPr>
        <p:txBody>
          <a:bodyPr/>
          <a:lstStyle/>
          <a:p>
            <a:r>
              <a:rPr lang="pt-BR" dirty="0"/>
              <a:t>2. Pré-processamento dos dados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Converter '</a:t>
            </a:r>
            <a:r>
              <a:rPr lang="pt-BR" sz="20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Embarked</a:t>
            </a:r>
            <a:r>
              <a:rPr lang="pt-BR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' para variáveis </a:t>
            </a:r>
            <a:r>
              <a:rPr lang="pt-BR" sz="20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dummy</a:t>
            </a:r>
            <a:r>
              <a:rPr lang="pt-BR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t-BR" sz="20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pt-BR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-hot </a:t>
            </a:r>
            <a:r>
              <a:rPr lang="pt-BR" sz="20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encoding</a:t>
            </a:r>
            <a:r>
              <a:rPr lang="pt-BR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pt-BR" dirty="0">
              <a:solidFill>
                <a:srgbClr val="FF0000"/>
              </a:solidFill>
            </a:endParaRPr>
          </a:p>
          <a:p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BD3B1E8-21BF-337F-1348-5B7403616E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674405"/>
            <a:ext cx="10798628" cy="298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coluna '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Embarked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 indica o local onde os passageiros embarcaram, geralmente com valores como: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‘ C' (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Cherbourg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'S' (Southampton)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'Q' (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Queenstown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996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910A93-8A49-9AC4-129D-71CB6D5B6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Introdução ao Dataset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07E54D-8A04-642E-5E79-2FFFF4827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dirty="0"/>
              <a:t>Objetivo do </a:t>
            </a:r>
            <a:r>
              <a:rPr lang="pt-BR" dirty="0" err="1"/>
              <a:t>dataset</a:t>
            </a:r>
            <a:r>
              <a:rPr lang="pt-BR" dirty="0"/>
              <a:t> (o que se pretende analisar ou prever): É analisar os fatores que influenciam a sobrevivência dos passageiros do Titanic, permitindo identificar padrões e correlações significativas entre as variáveis disponíveis.</a:t>
            </a:r>
          </a:p>
          <a:p>
            <a:pPr marL="742950" lvl="1" indent="-28575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/>
              <a:t>Contexto do problema que será abordado: O naufrágio do Titanic ensina lições valiosas sobre decisões em crises, aplicáveis à segurança e gerenciamento de riscos em negócios e ciência de dados.</a:t>
            </a:r>
          </a:p>
        </p:txBody>
      </p:sp>
    </p:spTree>
    <p:extLst>
      <p:ext uri="{BB962C8B-B14F-4D97-AF65-F5344CB8AC3E}">
        <p14:creationId xmlns:p14="http://schemas.microsoft.com/office/powerpoint/2010/main" val="93830174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5B44CC-E8FB-7503-0B4D-02352D1FB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Feature </a:t>
            </a:r>
            <a:r>
              <a:rPr lang="pt-BR" b="1" dirty="0" err="1"/>
              <a:t>engineering</a:t>
            </a:r>
            <a:r>
              <a:rPr lang="pt-BR" b="1" dirty="0"/>
              <a:t> para o modelo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24CF23-CAF9-FA60-B407-C6A5874F3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714" y="1579362"/>
            <a:ext cx="10515600" cy="3699276"/>
          </a:xfrm>
        </p:spPr>
        <p:txBody>
          <a:bodyPr>
            <a:normAutofit fontScale="25000" lnSpcReduction="20000"/>
          </a:bodyPr>
          <a:lstStyle/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sz="7200" dirty="0">
                <a:latin typeface="Arial" panose="020B0604020202020204" pitchFamily="34" charset="0"/>
                <a:cs typeface="Arial" panose="020B0604020202020204" pitchFamily="34" charset="0"/>
              </a:rPr>
              <a:t>2. Pré-processamento dos dados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sz="7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Converter '</a:t>
            </a:r>
            <a:r>
              <a:rPr lang="pt-BR" sz="72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Embarked</a:t>
            </a:r>
            <a:r>
              <a:rPr lang="pt-BR" sz="7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' para variáveis </a:t>
            </a:r>
            <a:r>
              <a:rPr lang="pt-BR" sz="72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dummy</a:t>
            </a:r>
            <a:r>
              <a:rPr lang="pt-BR" sz="7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t-BR" sz="72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pt-BR" sz="7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-hot </a:t>
            </a:r>
            <a:r>
              <a:rPr lang="pt-BR" sz="72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encoding</a:t>
            </a:r>
            <a:r>
              <a:rPr lang="pt-BR" sz="7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600"/>
              </a:spcAft>
            </a:pPr>
            <a:endParaRPr lang="pt-BR" sz="72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sz="7200" b="1" dirty="0">
                <a:latin typeface="Arial" panose="020B0604020202020204" pitchFamily="34" charset="0"/>
                <a:cs typeface="Arial" panose="020B0604020202020204" pitchFamily="34" charset="0"/>
              </a:rPr>
              <a:t>Saída do </a:t>
            </a:r>
            <a:r>
              <a:rPr lang="pt-BR" sz="7200" b="1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pt-BR" sz="7200" b="1" dirty="0">
                <a:latin typeface="Arial" panose="020B0604020202020204" pitchFamily="34" charset="0"/>
                <a:cs typeface="Arial" panose="020B0604020202020204" pitchFamily="34" charset="0"/>
              </a:rPr>
              <a:t> Original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600"/>
              </a:spcAft>
            </a:pPr>
            <a:endParaRPr lang="pt-BR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7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pt-BR" altLang="pt-BR" sz="7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Coluna original tiver os valores:</a:t>
            </a:r>
          </a:p>
          <a:p>
            <a:pPr algn="just" eaLnBrk="0" fontAlgn="base" hangingPunct="0">
              <a:lnSpc>
                <a:spcPct val="170000"/>
              </a:lnSpc>
              <a:spcBef>
                <a:spcPts val="0"/>
              </a:spcBef>
              <a:spcAft>
                <a:spcPts val="600"/>
              </a:spcAft>
            </a:pPr>
            <a:r>
              <a:rPr kumimoji="0" lang="pt-BR" altLang="pt-BR" sz="7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'C', 'S', 'C', ‘Q’</a:t>
            </a:r>
          </a:p>
          <a:p>
            <a:pPr algn="just" eaLnBrk="0" fontAlgn="base" hangingPunct="0">
              <a:lnSpc>
                <a:spcPct val="170000"/>
              </a:lnSpc>
              <a:spcBef>
                <a:spcPts val="0"/>
              </a:spcBef>
              <a:spcAft>
                <a:spcPts val="600"/>
              </a:spcAft>
            </a:pPr>
            <a:r>
              <a:rPr kumimoji="0" lang="pt-BR" altLang="pt-BR" sz="7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resultado do </a:t>
            </a:r>
            <a:r>
              <a:rPr kumimoji="0" lang="pt-BR" altLang="pt-BR" sz="7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kumimoji="0" lang="pt-BR" altLang="pt-BR" sz="7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hot </a:t>
            </a:r>
            <a:r>
              <a:rPr kumimoji="0" lang="pt-BR" altLang="pt-BR" sz="7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encoding</a:t>
            </a:r>
            <a:r>
              <a:rPr kumimoji="0" lang="pt-BR" altLang="pt-BR" sz="7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será:</a:t>
            </a:r>
          </a:p>
          <a:p>
            <a:pPr marL="0" marR="0" lvl="0" indent="0" algn="just" defTabSz="914400" rtl="0" eaLnBrk="0" fontAlgn="base" latinLnBrk="0" hangingPunct="0">
              <a:lnSpc>
                <a:spcPct val="17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7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pt-BR" altLang="pt-BR" sz="7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Embarked_C</a:t>
            </a:r>
            <a:r>
              <a:rPr kumimoji="0" lang="pt-BR" altLang="pt-BR" sz="7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pt-BR" altLang="pt-BR" sz="7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Embarked_S</a:t>
            </a:r>
            <a:r>
              <a:rPr kumimoji="0" lang="pt-BR" altLang="pt-BR" sz="7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pt-BR" altLang="pt-BR" sz="7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Embarked_Q</a:t>
            </a:r>
            <a:endParaRPr kumimoji="0" lang="pt-BR" altLang="pt-BR" sz="7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F8DD2AA-098C-90D2-FA93-F02E599FD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7372" y="2938362"/>
            <a:ext cx="4097245" cy="306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06307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5B44CC-E8FB-7503-0B4D-02352D1FB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Feature </a:t>
            </a:r>
            <a:r>
              <a:rPr lang="pt-BR" b="1" dirty="0" err="1"/>
              <a:t>engineering</a:t>
            </a:r>
            <a:r>
              <a:rPr lang="pt-BR" b="1" dirty="0"/>
              <a:t> para o modelo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24CF23-CAF9-FA60-B407-C6A5874F3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742" y="1386943"/>
            <a:ext cx="10929257" cy="3699276"/>
          </a:xfrm>
        </p:spPr>
        <p:txBody>
          <a:bodyPr/>
          <a:lstStyle/>
          <a:p>
            <a:r>
              <a:rPr lang="pt-BR" dirty="0"/>
              <a:t>2. Pré-processamento dos dados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Converter '</a:t>
            </a:r>
            <a:r>
              <a:rPr lang="pt-BR" sz="20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Embarked</a:t>
            </a:r>
            <a:r>
              <a:rPr lang="pt-BR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' para variáveis </a:t>
            </a:r>
            <a:r>
              <a:rPr lang="pt-BR" sz="20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dummy</a:t>
            </a:r>
            <a:r>
              <a:rPr lang="pt-BR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t-BR" sz="20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pt-BR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-hot </a:t>
            </a:r>
            <a:r>
              <a:rPr lang="pt-BR" sz="20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encoding</a:t>
            </a:r>
            <a:r>
              <a:rPr lang="pt-BR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– não teve ordem implícita; </a:t>
            </a:r>
          </a:p>
          <a:p>
            <a:pPr>
              <a:spcAft>
                <a:spcPts val="600"/>
              </a:spcAft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Saída do </a:t>
            </a:r>
            <a:r>
              <a:rPr lang="pt-B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 Após </a:t>
            </a:r>
            <a:r>
              <a:rPr lang="pt-B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 Hot </a:t>
            </a:r>
            <a:r>
              <a:rPr lang="pt-B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Encoding</a:t>
            </a: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904C7F1-729C-6306-0954-3B3DF3166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7869" y="2807782"/>
            <a:ext cx="5269589" cy="2570494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9C0DC617-862C-ADCB-E053-1EFC168E5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284" y="3001931"/>
            <a:ext cx="6161316" cy="4078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Assim, o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resultante terá apenas: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Embarked_S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Embarked_Q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marR="0" lvl="1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indica que o passageiro embarcou em Southampton ou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Queenstown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marR="0" lvl="1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0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indica que não embarcou nesses locais.</a:t>
            </a:r>
            <a:endParaRPr lang="pt-BR" alt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altLang="pt-BR" dirty="0">
                <a:latin typeface="Arial" panose="020B0604020202020204" pitchFamily="34" charset="0"/>
                <a:cs typeface="Arial" panose="020B0604020202020204" pitchFamily="34" charset="0"/>
              </a:rPr>
              <a:t>coluna ‘</a:t>
            </a:r>
            <a:r>
              <a:rPr lang="pt-BR" altLang="pt-BR" dirty="0" err="1">
                <a:latin typeface="Arial" panose="020B0604020202020204" pitchFamily="34" charset="0"/>
                <a:cs typeface="Arial" panose="020B0604020202020204" pitchFamily="34" charset="0"/>
              </a:rPr>
              <a:t>Embarked_C</a:t>
            </a:r>
            <a:r>
              <a:rPr lang="pt-BR" altLang="pt-BR" dirty="0">
                <a:latin typeface="Arial" panose="020B0604020202020204" pitchFamily="34" charset="0"/>
                <a:cs typeface="Arial" panose="020B0604020202020204" pitchFamily="34" charset="0"/>
              </a:rPr>
              <a:t>’ foi removida para evitar a introdução de multicolinearidade nas novas colunas binárias. </a:t>
            </a: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4517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5B44CC-E8FB-7503-0B4D-02352D1FB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Feature </a:t>
            </a:r>
            <a:r>
              <a:rPr lang="pt-BR" b="1" dirty="0" err="1"/>
              <a:t>engineering</a:t>
            </a:r>
            <a:r>
              <a:rPr lang="pt-BR" b="1" dirty="0"/>
              <a:t> para o modelo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24CF23-CAF9-FA60-B407-C6A5874F3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742" y="1386943"/>
            <a:ext cx="10929257" cy="3699276"/>
          </a:xfrm>
        </p:spPr>
        <p:txBody>
          <a:bodyPr/>
          <a:lstStyle/>
          <a:p>
            <a:r>
              <a:rPr lang="pt-BR" dirty="0"/>
              <a:t>2. Pré-processamento dos dados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Conversão  ‘Age' para valores 0 e 1 (</a:t>
            </a:r>
            <a:r>
              <a:rPr lang="pt-BR" sz="20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encoder</a:t>
            </a:r>
            <a:r>
              <a:rPr lang="pt-BR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Saída do </a:t>
            </a:r>
            <a:r>
              <a:rPr lang="pt-B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 Após </a:t>
            </a:r>
            <a:r>
              <a:rPr lang="pt-B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Encoder</a:t>
            </a: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C0DC617-862C-ADCB-E053-1EFC168E5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284" y="3948344"/>
            <a:ext cx="6161316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Assim, o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resultante terá: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t-BR" altLang="pt-BR" dirty="0">
                <a:latin typeface="Arial" panose="020B0604020202020204" pitchFamily="34" charset="0"/>
                <a:cs typeface="Arial" panose="020B0604020202020204" pitchFamily="34" charset="0"/>
              </a:rPr>
              <a:t>Homem == 0 e Mulher == 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Foi identificado com base nos dados que mais mulheres sobreviveram do que homens, colocando uma ordem implícita de importância na variável  ‘sex’.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3D2F129-AE90-DF91-559A-0066A526D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34282"/>
            <a:ext cx="5737929" cy="369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05381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9CB604-DB6C-65AD-9CCE-2E2D52601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Separação e normalização dos dados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CF1022-5B29-22D1-2BE1-480347584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pt-BR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 Separação dos dados para treino e teste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Normalização dos dados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endParaRPr lang="pt-BR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600100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9CB604-DB6C-65AD-9CCE-2E2D52601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Separação e normalização dos dados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CF1022-5B29-22D1-2BE1-480347584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pt-BR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 Separação dos dados para treino e teste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Divisão dos Dados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Os dados são divididos em conjuntos de treino (70%) e teste (30%), retornando as dimensões de cada conjunto como: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endParaRPr lang="pt-BR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EA1966C-2F9D-4D08-4C74-747210993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666" y="4256315"/>
            <a:ext cx="8279785" cy="157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33158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9CB604-DB6C-65AD-9CCE-2E2D52601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Separação e normalização dos dados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CF1022-5B29-22D1-2BE1-480347584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63943" cy="4542518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sz="1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pt-BR" sz="19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Normalização dos dados</a:t>
            </a:r>
            <a:endParaRPr lang="pt-BR" sz="19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sz="1900" dirty="0">
                <a:latin typeface="Arial" panose="020B0604020202020204" pitchFamily="34" charset="0"/>
                <a:cs typeface="Arial" panose="020B0604020202020204" pitchFamily="34" charset="0"/>
              </a:rPr>
              <a:t>Foi realizada a normalização dos dados de treino e teste para ficarem entre 0 e 1, e eles foram convertidos de volta para </a:t>
            </a:r>
            <a:r>
              <a:rPr lang="pt-BR" sz="1900" dirty="0" err="1">
                <a:latin typeface="Arial" panose="020B0604020202020204" pitchFamily="34" charset="0"/>
                <a:cs typeface="Arial" panose="020B0604020202020204" pitchFamily="34" charset="0"/>
              </a:rPr>
              <a:t>DataFrames</a:t>
            </a:r>
            <a:r>
              <a:rPr lang="pt-BR" sz="19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endParaRPr lang="pt-BR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sz="1900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pt-BR" sz="1900" b="1" dirty="0">
                <a:latin typeface="Arial" panose="020B0604020202020204" pitchFamily="34" charset="0"/>
                <a:cs typeface="Arial" panose="020B0604020202020204" pitchFamily="34" charset="0"/>
              </a:rPr>
              <a:t>Min-Max </a:t>
            </a:r>
            <a:r>
              <a:rPr lang="pt-BR" sz="1900" b="1" dirty="0" err="1">
                <a:latin typeface="Arial" panose="020B0604020202020204" pitchFamily="34" charset="0"/>
                <a:cs typeface="Arial" panose="020B0604020202020204" pitchFamily="34" charset="0"/>
              </a:rPr>
              <a:t>Scaling</a:t>
            </a:r>
            <a:r>
              <a:rPr lang="pt-BR" sz="1900" dirty="0">
                <a:latin typeface="Arial" panose="020B0604020202020204" pitchFamily="34" charset="0"/>
                <a:cs typeface="Arial" panose="020B0604020202020204" pitchFamily="34" charset="0"/>
              </a:rPr>
              <a:t> serve para normalizar os dados, ajustando todos os valores para um intervalo específico, geralmente entre 0 e 1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endParaRPr lang="pt-BR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sz="1900" dirty="0">
                <a:latin typeface="Arial" panose="020B0604020202020204" pitchFamily="34" charset="0"/>
                <a:cs typeface="Arial" panose="020B0604020202020204" pitchFamily="34" charset="0"/>
              </a:rPr>
              <a:t>Normalizar os valores entre 0 e 1 ajuda a: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pt-BR" sz="1900" dirty="0">
                <a:latin typeface="Arial" panose="020B0604020202020204" pitchFamily="34" charset="0"/>
                <a:cs typeface="Arial" panose="020B0604020202020204" pitchFamily="34" charset="0"/>
              </a:rPr>
              <a:t>Uniformizar escalas.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pt-BR" sz="1900" dirty="0">
                <a:latin typeface="Arial" panose="020B0604020202020204" pitchFamily="34" charset="0"/>
                <a:cs typeface="Arial" panose="020B0604020202020204" pitchFamily="34" charset="0"/>
              </a:rPr>
              <a:t>Acelerar a convergência de algoritmos.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pt-BR" sz="1900" dirty="0">
                <a:latin typeface="Arial" panose="020B0604020202020204" pitchFamily="34" charset="0"/>
                <a:cs typeface="Arial" panose="020B0604020202020204" pitchFamily="34" charset="0"/>
              </a:rPr>
              <a:t>Evitar viés de características com magnitudes maiores.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pt-BR" sz="1900" dirty="0">
                <a:latin typeface="Arial" panose="020B0604020202020204" pitchFamily="34" charset="0"/>
                <a:cs typeface="Arial" panose="020B0604020202020204" pitchFamily="34" charset="0"/>
              </a:rPr>
              <a:t>Facilitar a interpretação dos dados.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endParaRPr lang="pt-BR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244210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1A3E5A-0DAF-33AC-11D8-2F504DB51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Modelo de classificação base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B3A2A7-100B-3082-06B6-1CB3D76FC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592" y="1253331"/>
            <a:ext cx="10515600" cy="43513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Utilizamos a 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técnica de regressão logística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porque se trata de um problema de classificação binária.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0163C2ED-F3EF-2BB4-73BE-D966E5234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592" y="1959174"/>
            <a:ext cx="11433567" cy="424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pt-BR" altLang="pt-B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pt-BR" alt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 Regressão logística está para classificação, assim como a regressão linear está para problemas </a:t>
            </a:r>
            <a:r>
              <a:rPr lang="pt-BR" alt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regressores</a:t>
            </a:r>
            <a:r>
              <a:rPr lang="pt-BR" alt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 Simples de implementar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: A regressão logística é fácil de configurar e interpretar, sendo uma boa primeira abordagem em muitos problemas de classificação;</a:t>
            </a:r>
          </a:p>
          <a:p>
            <a:pPr algn="just" rtl="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 Interpretação direta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: Ela fornece probabilidades para cada classe, permitindo uma interpretação clara das previsões e da relação entre as variáveis independentes e a resposta;</a:t>
            </a:r>
          </a:p>
          <a:p>
            <a:pPr algn="just" rtl="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 Rápido e eficiente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: O treinamento de um modelo de regressão logística é computacionalmente leve, o que é útil para cenários com dados menores ou para obter resultados rapidamente;</a:t>
            </a:r>
          </a:p>
          <a:p>
            <a:pPr algn="just" rtl="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b="1">
                <a:latin typeface="Arial" panose="020B0604020202020204" pitchFamily="34" charset="0"/>
                <a:cs typeface="Arial" panose="020B0604020202020204" pitchFamily="34" charset="0"/>
              </a:rPr>
              <a:t> Boa 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performance com dados lineares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: A regressão logística funciona bem quando há uma relação linear entre as variáveis preditoras e o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logit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(função logarítmica das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odds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pt-BR" altLang="pt-BR" sz="1400" b="1" dirty="0"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lang="pt-BR" altLang="pt-BR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04890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1A3E5A-0DAF-33AC-11D8-2F504DB51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Análise de Resultados do Modelo e Validação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B3A2A7-100B-3082-06B6-1CB3D76FC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940" y="1912711"/>
            <a:ext cx="10515600" cy="43513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87E1FB2-BD48-C9C3-A5A5-76E086908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427" y="3267215"/>
            <a:ext cx="5601482" cy="2505425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F8BFF5AC-A536-5ACB-CB8F-525139D09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8044" y="2875227"/>
            <a:ext cx="4993675" cy="2426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Acurácia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86,5%.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Precisão e Recall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Desempenho ligeiramente inferior na Classe 1.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Razoavelmente equilibrados.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Eficaz em identificar ambas as classes.</a:t>
            </a:r>
          </a:p>
        </p:txBody>
      </p:sp>
    </p:spTree>
    <p:extLst>
      <p:ext uri="{BB962C8B-B14F-4D97-AF65-F5344CB8AC3E}">
        <p14:creationId xmlns:p14="http://schemas.microsoft.com/office/powerpoint/2010/main" val="147812220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1A3E5A-0DAF-33AC-11D8-2F504DB51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Validação e Análise de Resultados do Modelo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B3A2A7-100B-3082-06B6-1CB3D76FC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6D1BAF9-9E56-476A-0A43-FFAB0F074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166" y="1617677"/>
            <a:ext cx="5162740" cy="4351338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6009860-3039-28C5-EDB5-0F1EF8F56F96}"/>
              </a:ext>
            </a:extLst>
          </p:cNvPr>
          <p:cNvSpPr txBox="1"/>
          <p:nvPr/>
        </p:nvSpPr>
        <p:spPr>
          <a:xfrm>
            <a:off x="1074094" y="1941064"/>
            <a:ext cx="4645178" cy="880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Matriz de Confusão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 Mostra como as previsões se distribuem entre as classes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723618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1A3E5A-0DAF-33AC-11D8-2F504DB51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Validação Cruzada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B3A2A7-100B-3082-06B6-1CB3D76FC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6009860-3039-28C5-EDB5-0F1EF8F56F96}"/>
              </a:ext>
            </a:extLst>
          </p:cNvPr>
          <p:cNvSpPr txBox="1"/>
          <p:nvPr/>
        </p:nvSpPr>
        <p:spPr>
          <a:xfrm>
            <a:off x="442668" y="2185761"/>
            <a:ext cx="10031604" cy="4396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Acurácias em cada </a:t>
            </a:r>
            <a:r>
              <a:rPr lang="pt-BR" b="1" dirty="0" err="1">
                <a:latin typeface="Arial" panose="020B0604020202020204" pitchFamily="34" charset="0"/>
                <a:cs typeface="Arial" panose="020B0604020202020204" pitchFamily="34" charset="0"/>
              </a:rPr>
              <a:t>fold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[0.8369, 0.8689, 0.8852, 0.8087, 0.8470]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Acurácia Média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0.8494 (ou 84,94%)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Desvio Padrão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0.0264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Interpretação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Bom desempenho geral do modelo.</a:t>
            </a:r>
          </a:p>
          <a:p>
            <a:pPr marL="742950" lvl="1" indent="-28575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Baixa variabilidade entre os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folds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indicando consistência.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C8A381E7-33E5-A030-8438-31387898B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43" y="1397125"/>
            <a:ext cx="10854034" cy="70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574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DC2168-C82B-6812-9221-D25A48437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Tratamento de dados inicial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203C702-BDF0-04C8-FEF6-BDD7A75CC5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78275" y="1492915"/>
            <a:ext cx="9764211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pt-BR" sz="1800" b="1" dirty="0"/>
              <a:t> Origem</a:t>
            </a:r>
            <a:r>
              <a:rPr lang="pt-BR" sz="1800" dirty="0"/>
              <a:t>: Passageiros do RMS Titanic (1912)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‘test.csv’</a:t>
            </a:r>
            <a:r>
              <a:rPr lang="pt-BR" altLang="pt-BR" sz="1800" dirty="0">
                <a:latin typeface="Arial" panose="020B0604020202020204" pitchFamily="34" charset="0"/>
              </a:rPr>
              <a:t>: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Conjunto de dados de teste, utilizado para avaliar o desempenho do modelo.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‘gender_submission.csv’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Exemplo de submissão, que serve como referência para o formato dos resultados esperados.</a:t>
            </a:r>
            <a:endParaRPr lang="pt-BR" altLang="pt-BR" sz="1800" dirty="0"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‘train.csv’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Conjunto de dados de treinamento, utilizado para treinar o modelo.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lang="pt-BR" altLang="pt-BR" sz="1400" dirty="0">
                <a:latin typeface="Arial" panose="020B0604020202020204" pitchFamily="34" charset="0"/>
              </a:rPr>
              <a:t>Dataset disponível em: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https://www.kaggle.com/code/gomes555/machine-learning-com-dados-da-base-titanic/input</a:t>
            </a: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lang="pt-BR" altLang="pt-BR" sz="1400" dirty="0">
                <a:latin typeface="Arial" panose="020B0604020202020204" pitchFamily="34" charset="0"/>
              </a:rPr>
              <a:t>Acesso em: 01/10/2024</a:t>
            </a: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2093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D69E8F-3831-8F71-1A4E-AECF113BE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Conclusão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388E9D-0187-39F6-0AD4-CB26F5425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Título</a:t>
            </a:r>
            <a:r>
              <a:rPr lang="pt-BR" dirty="0"/>
              <a:t>: Conclusão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Conteúdo</a:t>
            </a:r>
            <a:r>
              <a:rPr lang="pt-B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Resumo dos principais pontos abordados na apresentação.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Reflexões sobre o impacto da modelagem preditiva nas decisões.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Próximos passos ou recomendações para ações futuras.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056793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2C3EB1-04EC-0E25-1509-337AFA798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Dicas Adicionais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1955C9-12B7-5AE9-11B5-E9A9C18FC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Utilize visualizações sempre que possível para ilustrar dados e resultados.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Mantenha os textos nos slides concisos; utilize tópicos.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Prepare-se para discutir mais detalhadamente cada ponto durante a apresentação.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759998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D69E8F-3831-8F71-1A4E-AECF113BE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Conclusão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388E9D-0187-39F6-0AD4-CB26F5425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Reflexões sobre o Impacto da Modelagem Preditiva nas Decisões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Tomada de decisão informada.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Identificação de padrões e tendências.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Otimização de recursos.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Aprimoramento contínuo dos modelos.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Impacto social em áreas como saúde e segurança.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672743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D69E8F-3831-8F71-1A4E-AECF113BE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Conclusão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388E9D-0187-39F6-0AD4-CB26F5425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>
              <a:lnSpc>
                <a:spcPct val="150000"/>
              </a:lnSpc>
              <a:spcAft>
                <a:spcPts val="600"/>
              </a:spcAft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Próximos passos ou recomendações para ações futuras.</a:t>
            </a:r>
          </a:p>
          <a:p>
            <a:pPr lvl="1" algn="just">
              <a:lnSpc>
                <a:spcPct val="150000"/>
              </a:lnSpc>
              <a:spcAft>
                <a:spcPts val="600"/>
              </a:spcAft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Implementação;</a:t>
            </a:r>
          </a:p>
          <a:p>
            <a:pPr lvl="1" algn="just">
              <a:lnSpc>
                <a:spcPct val="150000"/>
              </a:lnSpc>
              <a:spcAft>
                <a:spcPts val="600"/>
              </a:spcAft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Documentação e Comunicação;</a:t>
            </a:r>
          </a:p>
          <a:p>
            <a:pPr lvl="1" algn="just">
              <a:lnSpc>
                <a:spcPct val="150000"/>
              </a:lnSpc>
              <a:spcAft>
                <a:spcPts val="600"/>
              </a:spcAft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Manutenção e Atualização;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3136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910A93-8A49-9AC4-129D-71CB6D5B6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Introdução ao Dataset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07E54D-8A04-642E-5E79-2FFFF4827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‘test.csv’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Tamanho/formato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 418 registros e 11 colunas;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Tipos de Dados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Categóricos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Sex, Ticket,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Cabin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Embarked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Numéricos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PassengerId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Pclass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Age,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SibSp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Parch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Fare</a:t>
            </a:r>
          </a:p>
        </p:txBody>
      </p:sp>
    </p:spTree>
    <p:extLst>
      <p:ext uri="{BB962C8B-B14F-4D97-AF65-F5344CB8AC3E}">
        <p14:creationId xmlns:p14="http://schemas.microsoft.com/office/powerpoint/2010/main" val="3504097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910A93-8A49-9AC4-129D-71CB6D5B6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Introdução ao Dataset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07E54D-8A04-642E-5E79-2FFFF4827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‘</a:t>
            </a:r>
            <a:r>
              <a:rPr lang="pt-BR" alt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gender_submission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.csv’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Tamanho/formato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: 418 registros e 2 colunas;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Tipos de Dados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Numéricos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PassengerId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Survived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9327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3026</TotalTime>
  <Words>4100</Words>
  <Application>Microsoft Office PowerPoint</Application>
  <PresentationFormat>Widescreen</PresentationFormat>
  <Paragraphs>446</Paragraphs>
  <Slides>73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73</vt:i4>
      </vt:variant>
    </vt:vector>
  </HeadingPairs>
  <TitlesOfParts>
    <vt:vector size="78" baseType="lpstr">
      <vt:lpstr>Aptos</vt:lpstr>
      <vt:lpstr>Aptos Display</vt:lpstr>
      <vt:lpstr>Arial</vt:lpstr>
      <vt:lpstr>Tema do Office</vt:lpstr>
      <vt:lpstr>Office Theme</vt:lpstr>
      <vt:lpstr> Roteiro de criação de Modelo de Aprendizado de Máquina</vt:lpstr>
      <vt:lpstr>OBJETIVO</vt:lpstr>
      <vt:lpstr>Roteiro(1)</vt:lpstr>
      <vt:lpstr>Roteiro(2)</vt:lpstr>
      <vt:lpstr>Apresentação do PowerPoint</vt:lpstr>
      <vt:lpstr>Introdução ao Dataset </vt:lpstr>
      <vt:lpstr>Tratamento de dados inicial</vt:lpstr>
      <vt:lpstr>Introdução ao Dataset </vt:lpstr>
      <vt:lpstr>Introdução ao Dataset </vt:lpstr>
      <vt:lpstr>Tratamento de dados inicial</vt:lpstr>
      <vt:lpstr>Tratamento de dados inicial</vt:lpstr>
      <vt:lpstr>Tratamento de dados inicial</vt:lpstr>
      <vt:lpstr>Tratamento de dados inicial</vt:lpstr>
      <vt:lpstr>Introdução ao Dataset </vt:lpstr>
      <vt:lpstr>Tratamento de dados inicial</vt:lpstr>
      <vt:lpstr>Introdução ao Dataset </vt:lpstr>
      <vt:lpstr>Introdução ao Dataset</vt:lpstr>
      <vt:lpstr>Introdução ao Dataset</vt:lpstr>
      <vt:lpstr>Introdução ao Dataset</vt:lpstr>
      <vt:lpstr>Introdução ao Dataset</vt:lpstr>
      <vt:lpstr>Introdução ao Dataset </vt:lpstr>
      <vt:lpstr>Insights Tirados nas Análises </vt:lpstr>
      <vt:lpstr>Feature engineering para o modelo </vt:lpstr>
      <vt:lpstr>Separação e normalização dos dados </vt:lpstr>
      <vt:lpstr>Modelagem Preditiva </vt:lpstr>
      <vt:lpstr>Validação e Análise de Resultados do Modelo </vt:lpstr>
      <vt:lpstr>Introdução ao Dataset</vt:lpstr>
      <vt:lpstr>Introdução ao Dataset</vt:lpstr>
      <vt:lpstr>Introdução ao Dataset</vt:lpstr>
      <vt:lpstr>Introdução ao Dataset</vt:lpstr>
      <vt:lpstr>Introdução ao Dataset</vt:lpstr>
      <vt:lpstr>Introdução ao Dataset</vt:lpstr>
      <vt:lpstr>Introdução ao Dataset</vt:lpstr>
      <vt:lpstr>Introdução ao Dataset</vt:lpstr>
      <vt:lpstr>Introdução ao Dataset</vt:lpstr>
      <vt:lpstr>Introdução ao Dataset</vt:lpstr>
      <vt:lpstr>Introdução ao Dataset</vt:lpstr>
      <vt:lpstr>Introdução ao Dataset</vt:lpstr>
      <vt:lpstr>Introdução ao Dataset</vt:lpstr>
      <vt:lpstr>Introdução ao Dataset</vt:lpstr>
      <vt:lpstr>Introdução ao Dataset</vt:lpstr>
      <vt:lpstr>Introdução ao Dataset</vt:lpstr>
      <vt:lpstr>Introdução ao Dataset</vt:lpstr>
      <vt:lpstr>Introdução ao Dataset</vt:lpstr>
      <vt:lpstr>Introdução ao Dataset</vt:lpstr>
      <vt:lpstr>Introdução ao Dataset</vt:lpstr>
      <vt:lpstr>Insights Tirados nas Análises </vt:lpstr>
      <vt:lpstr>Insights Tirados nas Análises </vt:lpstr>
      <vt:lpstr>Insights Tirados nas Análises </vt:lpstr>
      <vt:lpstr>Insights Tirados nas Análises </vt:lpstr>
      <vt:lpstr>Insights Tirados nas Análises </vt:lpstr>
      <vt:lpstr>Insights Tirados nas Análises </vt:lpstr>
      <vt:lpstr>Insights Tirados nas Análises </vt:lpstr>
      <vt:lpstr>Insights Tirados nas Análises </vt:lpstr>
      <vt:lpstr>Insights Tirados nas Análises </vt:lpstr>
      <vt:lpstr>Feature engineering para o modelo </vt:lpstr>
      <vt:lpstr>Feature engineering para o modelo </vt:lpstr>
      <vt:lpstr>Feature engineering para o modelo </vt:lpstr>
      <vt:lpstr>Feature engineering para o modelo </vt:lpstr>
      <vt:lpstr>Feature engineering para o modelo </vt:lpstr>
      <vt:lpstr>Feature engineering para o modelo </vt:lpstr>
      <vt:lpstr>Feature engineering para o modelo </vt:lpstr>
      <vt:lpstr>Separação e normalização dos dados </vt:lpstr>
      <vt:lpstr>Separação e normalização dos dados </vt:lpstr>
      <vt:lpstr>Separação e normalização dos dados </vt:lpstr>
      <vt:lpstr>Modelo de classificação base </vt:lpstr>
      <vt:lpstr>Análise de Resultados do Modelo e Validação </vt:lpstr>
      <vt:lpstr>Validação e Análise de Resultados do Modelo </vt:lpstr>
      <vt:lpstr>Validação Cruzada </vt:lpstr>
      <vt:lpstr>Conclusão </vt:lpstr>
      <vt:lpstr>Dicas Adicionais </vt:lpstr>
      <vt:lpstr>Conclusão </vt:lpstr>
      <vt:lpstr>Conclusão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Raisa Lemos Pedrotti</dc:creator>
  <cp:lastModifiedBy>Raisa Lemos Pedrotti</cp:lastModifiedBy>
  <cp:revision>1</cp:revision>
  <dcterms:created xsi:type="dcterms:W3CDTF">2024-09-26T13:12:32Z</dcterms:created>
  <dcterms:modified xsi:type="dcterms:W3CDTF">2024-10-17T14:30:51Z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b4dc02a-daf2-4813-8ff1-8916fbc20890_Enabled">
    <vt:lpwstr>true</vt:lpwstr>
  </property>
  <property fmtid="{D5CDD505-2E9C-101B-9397-08002B2CF9AE}" pid="3" name="MSIP_Label_5b4dc02a-daf2-4813-8ff1-8916fbc20890_SetDate">
    <vt:lpwstr>2024-09-26T23:55:49Z</vt:lpwstr>
  </property>
  <property fmtid="{D5CDD505-2E9C-101B-9397-08002B2CF9AE}" pid="4" name="MSIP_Label_5b4dc02a-daf2-4813-8ff1-8916fbc20890_Method">
    <vt:lpwstr>Privileged</vt:lpwstr>
  </property>
  <property fmtid="{D5CDD505-2E9C-101B-9397-08002B2CF9AE}" pid="5" name="MSIP_Label_5b4dc02a-daf2-4813-8ff1-8916fbc20890_Name">
    <vt:lpwstr>Documentos Pessoais</vt:lpwstr>
  </property>
  <property fmtid="{D5CDD505-2E9C-101B-9397-08002B2CF9AE}" pid="6" name="MSIP_Label_5b4dc02a-daf2-4813-8ff1-8916fbc20890_SiteId">
    <vt:lpwstr>0c0bcda4-1b8e-46ab-b56c-4ae3741f4340</vt:lpwstr>
  </property>
  <property fmtid="{D5CDD505-2E9C-101B-9397-08002B2CF9AE}" pid="7" name="MSIP_Label_5b4dc02a-daf2-4813-8ff1-8916fbc20890_ActionId">
    <vt:lpwstr>313dc4ab-f2ce-4e53-a3d1-ee4b09adae35</vt:lpwstr>
  </property>
  <property fmtid="{D5CDD505-2E9C-101B-9397-08002B2CF9AE}" pid="8" name="MSIP_Label_5b4dc02a-daf2-4813-8ff1-8916fbc20890_ContentBits">
    <vt:lpwstr>0</vt:lpwstr>
  </property>
</Properties>
</file>