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1B38D-7FF6-4FA5-B597-E8E21D417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FA9D6-0088-443F-8732-69EBAB8D5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76F52-2814-48E7-9700-4452F5BAC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58A4-611F-40FE-8901-4A5C7B5EBD1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35B62-A387-4CD8-8ECE-676EBB4A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AF232-B403-46D5-9965-847F8545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6ADC-8453-40A6-AEFC-986AAD04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8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6D2B9-8889-4D8F-A456-A03B5DBC1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0C6BA-810C-4731-B02B-E15112D57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A298A-FC59-43C1-9798-89A5A2B84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58A4-611F-40FE-8901-4A5C7B5EBD1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292EE-D2FD-48E0-9B0E-9B1A67D23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898D1-DD38-425E-9B02-E90A8EB5C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6ADC-8453-40A6-AEFC-986AAD04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67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B2031E-B6AD-4FD9-8C7A-521234CE3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0BF13-22EA-4C71-BEB0-72377A4E7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6E55D-875A-439A-8D52-5DA70FBF4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58A4-611F-40FE-8901-4A5C7B5EBD1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850B7-3523-4826-AC8B-8272D9FE9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EA6D2-CC15-4C7E-8318-B268FE47D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6ADC-8453-40A6-AEFC-986AAD04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23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C63-3123-4692-B6A9-9BD3054C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35E2-BAAB-484A-A4F1-29399FFC2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318F5-8B71-46BC-B552-A37014AD9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58A4-611F-40FE-8901-4A5C7B5EBD1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D7379-BC8B-492A-A432-ABBB666A9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30002-438E-4280-9C41-3D5170F7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6ADC-8453-40A6-AEFC-986AAD04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73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5E29B-761B-4F33-8479-5960B2A3E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D0D00-207E-4393-A253-E091C5C73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D8824-24C0-4FAC-932F-01C447213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58A4-611F-40FE-8901-4A5C7B5EBD1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91166-0470-43FF-8390-B5DE1DA0A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5E191-14DC-4869-A911-05C7743F6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6ADC-8453-40A6-AEFC-986AAD04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7A6D2-6B8C-467A-A9B1-BC4A22FF4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C50ED-8D4A-4AA2-A45C-8310890086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540EB-6BC1-41E2-8C96-1AA1499C5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F56EC-85D0-4C1A-8F1A-3D1CBA306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58A4-611F-40FE-8901-4A5C7B5EBD1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3D12E-B727-4605-939D-EB5EDBF44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6BF9F-604B-4E93-B8B2-1B33A8ED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6ADC-8453-40A6-AEFC-986AAD04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3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6597-938E-4F61-B886-4B9069295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D5931-43FF-48BB-A6E2-233848211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2AB77-4AC6-4AF4-B8F1-F9808FD6A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E50C1-5B4A-4855-835C-0C57C2798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01B70-336F-4B5B-8328-9C6870D0AA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BAFEC2-D3A8-4BE9-AD30-2756FBF57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58A4-611F-40FE-8901-4A5C7B5EBD1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9ADC8-B509-4B8F-9F15-38ECAC7E9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EABC32-1CA5-494A-9BF7-BC9CCFCF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6ADC-8453-40A6-AEFC-986AAD04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14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A50E-C521-4155-B736-F810FC36A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AC49FA-C43F-4F16-BAA6-87F7CD1F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58A4-611F-40FE-8901-4A5C7B5EBD1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F29B2-4E6D-463B-BD55-F53C48E8F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052DE-3271-4523-B39A-DCCB5117D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6ADC-8453-40A6-AEFC-986AAD04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4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9C9DD2-D2C0-4305-A01B-1E89E19B1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58A4-611F-40FE-8901-4A5C7B5EBD1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D7B066-D9E8-4C15-9A5D-7E2082F6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CCC2D9-E0AA-4028-851A-6673514C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6ADC-8453-40A6-AEFC-986AAD04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01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2D20-D0CD-47C8-B9A0-55BF9D17F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81A58-28CE-4100-A14B-AD8774653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750A6-A615-4A9E-AEBE-E472E44F6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03CED-B6BF-4935-8288-A5BE66714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58A4-611F-40FE-8901-4A5C7B5EBD1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45C86-E09F-4626-98B6-87F6526E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47E85-E360-4682-80BE-BC65D149D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6ADC-8453-40A6-AEFC-986AAD04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82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8B07-9352-44F3-9C12-DB9E46263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E0EE94-5ADE-4E68-96E3-650118F99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C08EA-5480-46EE-AE22-7E5BC1821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F6795-E094-4EC3-90D3-00B0F0575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58A4-611F-40FE-8901-4A5C7B5EBD1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87237-7AC3-49C9-ADA2-565672B48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0C383-E6F7-401B-A269-165C2BF59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6ADC-8453-40A6-AEFC-986AAD04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7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582C88-D562-41C6-AFAD-E739137AE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C71D6-BE29-4AE3-AE10-B63A4754C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3ECEE-3FE3-483F-895B-847139433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758A4-611F-40FE-8901-4A5C7B5EBD1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C1ADD-7EEE-46D5-AF62-D90366BE3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C9170-B9E2-4601-A926-2606F24DE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66ADC-8453-40A6-AEFC-986AAD04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6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04ECF-FCC2-43EF-A33A-BEAD7EEF52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Prefix Sums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874AB-35AE-44A0-B03C-6842296218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16526D-982A-4C76-9902-788F23BE95DA}"/>
              </a:ext>
            </a:extLst>
          </p:cNvPr>
          <p:cNvSpPr txBox="1"/>
          <p:nvPr/>
        </p:nvSpPr>
        <p:spPr>
          <a:xfrm>
            <a:off x="680720" y="0"/>
            <a:ext cx="6096000" cy="6924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bits/stdc++.h</a:t>
            </a:r>
            <a:r>
              <a:rPr lang="en-US" sz="12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solve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//counting prefix sum 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]+=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--, 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]-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]+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*(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  <a:r>
              <a:rPr lang="en-US" sz="12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]+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*(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]+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]-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]+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*(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Yes</a:t>
            </a:r>
            <a:r>
              <a:rPr lang="en-US" sz="12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sz="12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ios_base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sync_with_stdio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cin.</a:t>
            </a:r>
            <a:r>
              <a:rPr lang="en-US" sz="12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tie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--)</a:t>
            </a:r>
            <a:r>
              <a:rPr lang="en-US" sz="12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solve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2388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4503AB-E2F9-4C97-8D12-820EAB7E9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39" y="349797"/>
            <a:ext cx="10323907" cy="35922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70B891-4D3D-42C1-9EC0-6CB895D77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9391" y="2779624"/>
            <a:ext cx="1756402" cy="391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6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024D56-9A7D-4A88-A42A-8F608BDDD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20" y="290204"/>
            <a:ext cx="7411484" cy="591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167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246552F-154D-469C-A20C-028EC69D0A61}"/>
              </a:ext>
            </a:extLst>
          </p:cNvPr>
          <p:cNvSpPr txBox="1"/>
          <p:nvPr/>
        </p:nvSpPr>
        <p:spPr>
          <a:xfrm>
            <a:off x="609599" y="0"/>
            <a:ext cx="7197969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bits/stdc++.h</a:t>
            </a:r>
            <a:r>
              <a:rPr lang="en-US" sz="12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solve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//counting prefix sum 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]+=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]-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]]++;</a:t>
            </a: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//if(v[0]==x)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++;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to_find_x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to_find_x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to_find_x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//update the frequency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]]++;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freopen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("input.txt", "r", stdin);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ios_base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sync_with_stdio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cin.</a:t>
            </a:r>
            <a:r>
              <a:rPr lang="en-US" sz="12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tie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--)</a:t>
            </a:r>
            <a:r>
              <a:rPr lang="en-US" sz="12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solve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9399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4D39DA-E70F-43C2-BD45-70F80195C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60" y="0"/>
            <a:ext cx="11860280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50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312049-11B7-4082-9D6B-804D0FBB4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928"/>
            <a:ext cx="12192000" cy="393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522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9B9CEC-8DE6-458B-AD6B-3480B48B0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665"/>
            <a:ext cx="12192000" cy="25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21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B39DED-6FDA-4D09-BD5D-15C393D94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3280"/>
            <a:ext cx="12192000" cy="304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07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603A2A-142A-4464-83F6-F2D472693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7" y="0"/>
            <a:ext cx="62221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28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A66EBE-12B3-4735-843E-734EB0418CD5}"/>
              </a:ext>
            </a:extLst>
          </p:cNvPr>
          <p:cNvSpPr txBox="1"/>
          <p:nvPr/>
        </p:nvSpPr>
        <p:spPr>
          <a:xfrm>
            <a:off x="547803" y="353320"/>
            <a:ext cx="6094324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bits/stdc++.h</a:t>
            </a:r>
            <a:r>
              <a:rPr lang="en-US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//counting prefix sum 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  <a:r>
              <a:rPr lang="en-US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]+=</a:t>
            </a:r>
            <a:r>
              <a:rPr lang="en-US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--){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,</a:t>
            </a:r>
            <a:r>
              <a:rPr lang="en-US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--, </a:t>
            </a:r>
            <a:r>
              <a:rPr lang="en-US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]&lt;&lt; </a:t>
            </a:r>
            <a:r>
              <a:rPr lang="en-US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]-</a:t>
            </a:r>
            <a:r>
              <a:rPr lang="en-US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&lt;&lt; </a:t>
            </a:r>
            <a:r>
              <a:rPr lang="en-US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//https://cses.fi/problemset/task/1646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819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082DA1-8CBA-441E-9F31-7BB54F858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1600"/>
            <a:ext cx="9457422" cy="588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28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DD1DA8-725F-4473-B617-42A4BE1E2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56075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491E3B-BB6D-46E0-AC46-29B01524A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302" y="243715"/>
            <a:ext cx="8935298" cy="328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732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1169</Words>
  <Application>Microsoft Office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Prefix Sums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Prefix Sums</dc:title>
  <dc:creator>Rubaiyat Zaman Raisa</dc:creator>
  <cp:lastModifiedBy>Rubaiyat Zaman Raisa</cp:lastModifiedBy>
  <cp:revision>6</cp:revision>
  <dcterms:created xsi:type="dcterms:W3CDTF">2025-02-12T20:06:45Z</dcterms:created>
  <dcterms:modified xsi:type="dcterms:W3CDTF">2025-02-14T19:16:21Z</dcterms:modified>
</cp:coreProperties>
</file>