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9" r:id="rId2"/>
    <p:sldId id="307" r:id="rId3"/>
    <p:sldId id="310" r:id="rId4"/>
    <p:sldId id="314" r:id="rId5"/>
    <p:sldId id="315" r:id="rId6"/>
    <p:sldId id="311" r:id="rId7"/>
    <p:sldId id="306" r:id="rId8"/>
    <p:sldId id="312" r:id="rId9"/>
    <p:sldId id="316" r:id="rId10"/>
    <p:sldId id="31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D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4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8A1CB-CDB2-4EE0-B5CF-24EF26ECBED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A047D-A764-4BCC-82F7-467660CE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3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F687-B07D-50E1-692A-794233929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391B5-8D9A-C041-6F93-1EE0A97AA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63FD3-FC6F-BDAC-72C6-A08DD9AC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77EF-CA57-494E-8AB8-F5619AE2C5D9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A14C4-47E4-536E-8B71-F81F40E8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C35-309F-07EA-838A-4D9A6191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E8358-8C2B-060F-A1C8-52DE726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0CF39-D86A-ED1C-2783-803B1CA62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1C1D4-FEB5-B94F-1294-9593B05F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0B19-474A-48DE-A33B-5B8742CE6B4B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9B01A-44CF-7B01-139D-FDE64653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6429-A98E-E0E3-2956-CAAC6330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3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55AF4-2F3A-8D44-74CB-45E790FB8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9E3EC-66B8-7732-2D18-DC352B95B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5ADF-84A0-4D2C-A7AD-39336AE0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AEF1-AB5D-41EB-8CA0-2DD16C3A9E24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3FA78-968D-CBAF-43A2-7E1ABF6B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779C1-CAE9-660A-D1AC-104079BF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5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C1F6-287F-9C5C-538C-998834A9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03D3E-7D08-D717-589B-A193AF8CD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F863B-A01D-27FC-2A9C-3CD0BE43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D35B-D4C0-4B96-AA02-5D73CCE0ECEB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AA8DB-E168-729C-C4A5-1999D097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4C3A7-49FC-8F84-D23B-2E1081F7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1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D6BB-95D8-1E07-5A34-095E4E9C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D6D48-456D-6584-D442-D73F3857E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A9788-61AA-A3A8-DF5E-AA7D9013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0377-661A-4DA0-A3A5-BAF915A831EA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0D5BF-0EAC-67E2-37E5-0B387D64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09832-E4AF-E491-8824-464B0E8E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0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0DC8-71D0-C021-481A-B152DE71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A123-15F1-882C-2D53-65704021D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FE926-F107-4DE9-8EA5-F2B61AB4C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188E2-2F20-431C-8465-992387B0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3DD-2956-42AE-9407-9186597153CA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AE95B-B93E-3F63-75E0-EBA66F8F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A96A6-5F05-EC91-1528-DB16216A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935D0-FA90-7FAD-DAB4-B28B7B72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F1168-FF36-BE0B-E361-300801234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2EE34-0130-78F6-472A-F065F89E0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E86F8-961C-4177-4DF3-B0558A2D8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C74FC-3868-F826-545E-4E3307DA5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DE0D7-E431-027C-4A5D-6DA049F5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8686-695F-43F3-9545-BE054CE772B6}" type="datetime1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95F7B-A3A3-37B8-51EE-73447BF8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FA527-56C9-10C6-DE6C-E5617E29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5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1CCE-B6B7-2218-A80F-CFF7C7BC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E64D0-229B-0E39-1CBB-8D7890FB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E67A-62DE-495B-B624-EEB39711FC77}" type="datetime1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86C47-7843-9E5B-05ED-FB725889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04822-336B-6D21-DA83-A999FFA0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1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FB442-B39A-02E7-4BEB-9249B184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00AA-4C44-4C4C-A104-5E297E9693AC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A4B47-D93B-404A-2695-A27D21A1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9B4DF-B2C3-BA0B-369A-5C2450DE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8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2ACA-AC65-EB80-B651-E072837A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3EF2-E1DA-4BC6-CAE1-F31912402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FBC0E-5815-5B6F-9BC0-5D75EA93A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E9F59-7148-5488-EEE0-752D1EFA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555-A66D-4E28-86D2-64456AE73B57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53726-464E-0017-E662-46A92CC0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32EAE-976B-4BDA-8B0D-E98E723F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5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2BAE-4D0B-133C-8183-D89F3698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061CF-ECBF-F5F4-F80E-5C21856E5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65BAB-9D2E-C1B6-6FE8-1B2905B25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93E94-E9FB-06E5-0991-9388F188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C9CD-E0B2-4E74-A016-0190131E6B1B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F239D-4C7D-BE86-F1A5-E102BD0C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E17EA-ED3B-A34E-2742-A4B0A1E6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6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CB3C9-AADA-7159-0F3D-0BE5807D8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863A3-3542-4451-05DC-ECA5D3BC2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5356F-C1BD-900B-8634-FCAA51B02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E759C-CDAA-4E8B-B8B3-E05A8664136F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03F0-66D7-72AC-2CA5-FD4D89858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69D4-8405-383D-CA84-D76982BD3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1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19-39982-1@student.aiub.edu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19-39976-1@student.aiub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0E18327-4DAC-D0D3-AF0C-AB232467373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82FAF4-5DE7-1DB8-C829-ECAEB9E17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3998"/>
            <a:ext cx="8567057" cy="1692049"/>
          </a:xfrm>
        </p:spPr>
        <p:txBody>
          <a:bodyPr>
            <a:normAutofit fontScale="90000"/>
          </a:bodyPr>
          <a:lstStyle/>
          <a:p>
            <a:r>
              <a:rPr lang="en-US" dirty="0"/>
              <a:t>Title: </a:t>
            </a:r>
            <a:r>
              <a:rPr lang="en-US" dirty="0" err="1"/>
              <a:t>FastCare</a:t>
            </a:r>
            <a:br>
              <a:rPr lang="en-US" dirty="0"/>
            </a:br>
            <a:r>
              <a:rPr lang="en-US" dirty="0"/>
              <a:t>Team ID: CTO-6B60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F0255-B3AB-E31D-FC68-6434641A5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0475"/>
            <a:ext cx="8567057" cy="117340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Team Member Details</a:t>
            </a:r>
          </a:p>
          <a:p>
            <a:r>
              <a:rPr lang="en-US" dirty="0"/>
              <a:t>MD. RAISUL ISLAM NILOY(</a:t>
            </a:r>
            <a:r>
              <a:rPr lang="en-US" dirty="0">
                <a:hlinkClick r:id="rId3"/>
              </a:rPr>
              <a:t>19-39982-1@student.aiub.edu</a:t>
            </a:r>
            <a:r>
              <a:rPr lang="en-US" dirty="0"/>
              <a:t>)</a:t>
            </a:r>
          </a:p>
          <a:p>
            <a:r>
              <a:rPr lang="en-US" dirty="0"/>
              <a:t>SAZIA RAHMAN(</a:t>
            </a:r>
            <a:r>
              <a:rPr lang="en-US" dirty="0">
                <a:hlinkClick r:id="rId4"/>
              </a:rPr>
              <a:t>19-39976-1@student.aiub.edu</a:t>
            </a:r>
            <a:r>
              <a:rPr lang="en-US" dirty="0"/>
              <a:t>)</a:t>
            </a:r>
          </a:p>
          <a:p>
            <a:r>
              <a:rPr lang="en-US" dirty="0"/>
              <a:t>SITHI SHIKDER(19-40003-1@student.aiub.edu)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D4595-18D0-92AA-9922-A855E359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95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D6D1A-070C-9239-9D90-7D3E20B4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C590A91-455A-B629-62DD-980C82B8B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F9862A-149B-9EFC-EDAC-41262D25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9" y="669926"/>
            <a:ext cx="9949542" cy="1320796"/>
          </a:xfrm>
        </p:spPr>
        <p:txBody>
          <a:bodyPr/>
          <a:lstStyle/>
          <a:p>
            <a:r>
              <a:rPr lang="en-US" dirty="0"/>
              <a:t>Thank you for your time!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E3C6F7-63C8-4582-11A6-B1682D33A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130425"/>
            <a:ext cx="9949542" cy="4335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>Feel free to ask any relevant questions.</a:t>
            </a:r>
          </a:p>
        </p:txBody>
      </p:sp>
    </p:spTree>
    <p:extLst>
      <p:ext uri="{BB962C8B-B14F-4D97-AF65-F5344CB8AC3E}">
        <p14:creationId xmlns:p14="http://schemas.microsoft.com/office/powerpoint/2010/main" val="189083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D6D1A-070C-9239-9D90-7D3E20B4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C590A91-455A-B629-62DD-980C82B8B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F9862A-149B-9EFC-EDAC-41262D25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9" y="669926"/>
            <a:ext cx="9949542" cy="1320796"/>
          </a:xfrm>
        </p:spPr>
        <p:txBody>
          <a:bodyPr/>
          <a:lstStyle/>
          <a:p>
            <a:r>
              <a:rPr lang="en-US" dirty="0"/>
              <a:t>Finding Problems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EB36D7-9C6D-C067-BF16-8756A8C1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130425"/>
            <a:ext cx="9949542" cy="4335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700" dirty="0"/>
              <a:t>A need for an ambulance can occur anytime from anywhere, and there might be times were one might not know about the closest hospital and ambulance service</a:t>
            </a:r>
          </a:p>
          <a:p>
            <a:pPr marL="0" indent="0">
              <a:buNone/>
            </a:pPr>
            <a:r>
              <a:rPr lang="en-GB" sz="2700" dirty="0"/>
              <a:t>Which may lead to many unexpected critical health conditions. </a:t>
            </a:r>
          </a:p>
          <a:p>
            <a:pPr marL="0" indent="0">
              <a:buNone/>
            </a:pPr>
            <a:r>
              <a:rPr lang="en-GB" sz="2700" dirty="0"/>
              <a:t>This kind of event happens every day in our country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84330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D6D1A-070C-9239-9D90-7D3E20B4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C590A91-455A-B629-62DD-980C82B8B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F9862A-149B-9EFC-EDAC-41262D25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9" y="669926"/>
            <a:ext cx="9949542" cy="1320796"/>
          </a:xfrm>
        </p:spPr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EB36D7-9C6D-C067-BF16-8756A8C1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130425"/>
            <a:ext cx="9949542" cy="4335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>So our purpose is to create a system to easily get proper information and service for those who are in need.</a:t>
            </a:r>
          </a:p>
          <a:p>
            <a:pPr marL="0" indent="0">
              <a:buNone/>
            </a:pPr>
            <a:r>
              <a:rPr lang="en-US" sz="2700" dirty="0"/>
              <a:t>In this the system will give the user information about nearby hospitals and ambulance services.</a:t>
            </a:r>
          </a:p>
          <a:p>
            <a:pPr marL="0" indent="0">
              <a:buNone/>
            </a:pPr>
            <a:r>
              <a:rPr lang="en-GB" sz="2700" dirty="0"/>
              <a:t>In a time of emergency, the user can request a particular type of ambulance as the patient need, and also this will also notify the hospital the user has selected to take proper steps before the ambulance arrives</a:t>
            </a:r>
          </a:p>
          <a:p>
            <a:pPr marL="0" indent="0">
              <a:buNone/>
            </a:pPr>
            <a:r>
              <a:rPr lang="en-GB" sz="2700" dirty="0"/>
              <a:t>Also the service will give some fist aid tips to help the patient at the moment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35254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D6D1A-070C-9239-9D90-7D3E20B4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C590A91-455A-B629-62DD-980C82B8B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F9862A-149B-9EFC-EDAC-41262D25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9" y="669926"/>
            <a:ext cx="9949542" cy="1320796"/>
          </a:xfrm>
        </p:spPr>
        <p:txBody>
          <a:bodyPr/>
          <a:lstStyle/>
          <a:p>
            <a:r>
              <a:rPr lang="en-US" dirty="0"/>
              <a:t>Beneficiary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EB36D7-9C6D-C067-BF16-8756A8C1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130425"/>
            <a:ext cx="9949542" cy="4335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>This proposed system will help every person who is need of medical attention.</a:t>
            </a:r>
          </a:p>
          <a:p>
            <a:pPr marL="0" indent="0">
              <a:buNone/>
            </a:pPr>
            <a:r>
              <a:rPr lang="en-US" sz="2700" dirty="0"/>
              <a:t>A person can gather information about medical center there services all in one place</a:t>
            </a:r>
          </a:p>
          <a:p>
            <a:pPr marL="0" indent="0">
              <a:buNone/>
            </a:pPr>
            <a:r>
              <a:rPr lang="en-US" sz="2700" dirty="0"/>
              <a:t>This system will be able to help patient and doctor communicate with each other easily</a:t>
            </a:r>
          </a:p>
          <a:p>
            <a:pPr marL="0" indent="0">
              <a:buNone/>
            </a:pPr>
            <a:r>
              <a:rPr lang="en-US" sz="2700" dirty="0"/>
              <a:t>Give information about popular illness and spread awareness to the people and give suggestion how to take proper measurement to be safe from it </a:t>
            </a:r>
          </a:p>
        </p:txBody>
      </p:sp>
    </p:spTree>
    <p:extLst>
      <p:ext uri="{BB962C8B-B14F-4D97-AF65-F5344CB8AC3E}">
        <p14:creationId xmlns:p14="http://schemas.microsoft.com/office/powerpoint/2010/main" val="220884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D6D1A-070C-9239-9D90-7D3E20B4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C590A91-455A-B629-62DD-980C82B8B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F9862A-149B-9EFC-EDAC-41262D25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9" y="669926"/>
            <a:ext cx="9949542" cy="1320796"/>
          </a:xfrm>
        </p:spPr>
        <p:txBody>
          <a:bodyPr/>
          <a:lstStyle/>
          <a:p>
            <a:r>
              <a:rPr lang="en-US" dirty="0"/>
              <a:t>Solution Statement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EB36D7-9C6D-C067-BF16-8756A8C1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130425"/>
            <a:ext cx="9949542" cy="4335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>In this system the main functionality is ambulance service request system. </a:t>
            </a:r>
          </a:p>
          <a:p>
            <a:pPr marL="0" indent="0">
              <a:buNone/>
            </a:pPr>
            <a:r>
              <a:rPr lang="en-US" sz="2700" dirty="0"/>
              <a:t>As this system will provide a list of ambulance service near the user and select the type of ambulance is needed with the coordinate of hospital with required needs.</a:t>
            </a:r>
          </a:p>
          <a:p>
            <a:pPr marL="0" indent="0">
              <a:buNone/>
            </a:pPr>
            <a:r>
              <a:rPr lang="en-US" sz="2700" dirty="0"/>
              <a:t>Also give the user Realtime location of the ambulance and time needed to arrive to the patient.  </a:t>
            </a:r>
          </a:p>
          <a:p>
            <a:pPr marL="0" indent="0">
              <a:buNone/>
            </a:pPr>
            <a:r>
              <a:rPr lang="en-US" sz="2700" dirty="0"/>
              <a:t>The system will also spread aware to people about current Epidemic and give suggestion to preventing from happening.</a:t>
            </a:r>
          </a:p>
        </p:txBody>
      </p:sp>
    </p:spTree>
    <p:extLst>
      <p:ext uri="{BB962C8B-B14F-4D97-AF65-F5344CB8AC3E}">
        <p14:creationId xmlns:p14="http://schemas.microsoft.com/office/powerpoint/2010/main" val="340844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D6D1A-070C-9239-9D90-7D3E20B4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C590A91-455A-B629-62DD-980C82B8B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F9862A-149B-9EFC-EDAC-41262D25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9" y="669926"/>
            <a:ext cx="9949542" cy="1320796"/>
          </a:xfrm>
        </p:spPr>
        <p:txBody>
          <a:bodyPr/>
          <a:lstStyle/>
          <a:p>
            <a:r>
              <a:rPr lang="en-US" dirty="0"/>
              <a:t>User Scenario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4FB0DE-2004-C6CC-68F2-8EEC3030BCD6}"/>
              </a:ext>
            </a:extLst>
          </p:cNvPr>
          <p:cNvSpPr/>
          <p:nvPr/>
        </p:nvSpPr>
        <p:spPr>
          <a:xfrm>
            <a:off x="4564911" y="1990722"/>
            <a:ext cx="3062177" cy="7230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Admin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B0C071-7FC4-B95E-B949-CFF5C9A94A89}"/>
              </a:ext>
            </a:extLst>
          </p:cNvPr>
          <p:cNvSpPr/>
          <p:nvPr/>
        </p:nvSpPr>
        <p:spPr>
          <a:xfrm>
            <a:off x="4564911" y="3569049"/>
            <a:ext cx="3062177" cy="7230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Doctor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DF8A45-F990-D441-29FF-96C59BCE2005}"/>
              </a:ext>
            </a:extLst>
          </p:cNvPr>
          <p:cNvSpPr/>
          <p:nvPr/>
        </p:nvSpPr>
        <p:spPr>
          <a:xfrm>
            <a:off x="4564911" y="5187279"/>
            <a:ext cx="3062177" cy="7230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4AAF30-60E6-F9C1-5373-B8232B67DEB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6096000" y="2713736"/>
            <a:ext cx="0" cy="85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9DD98-296B-3E23-648A-0678EB158FF7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096000" y="4292063"/>
            <a:ext cx="0" cy="89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97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D6D1A-070C-9239-9D90-7D3E20B4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C590A91-455A-B629-62DD-980C82B8B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F9862A-149B-9EFC-EDAC-41262D25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9" y="669926"/>
            <a:ext cx="9949542" cy="1320796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C912BD1C-A32B-9F66-3023-0118265D9F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659" y="2107276"/>
            <a:ext cx="8530541" cy="433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96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D6D1A-070C-9239-9D90-7D3E20B4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C590A91-455A-B629-62DD-980C82B8B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F9862A-149B-9EFC-EDAC-41262D25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9" y="669926"/>
            <a:ext cx="9949542" cy="1320796"/>
          </a:xfrm>
        </p:spPr>
        <p:txBody>
          <a:bodyPr/>
          <a:lstStyle/>
          <a:p>
            <a:r>
              <a:rPr lang="en-US" dirty="0"/>
              <a:t>Future Expansion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536734-A8E2-E9C1-A90F-1FFEA7487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851006"/>
            <a:ext cx="9949542" cy="2016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>In the future we can marge this system with the Traffic system with out country.</a:t>
            </a:r>
          </a:p>
          <a:p>
            <a:pPr marL="0" indent="0">
              <a:buNone/>
            </a:pPr>
            <a:r>
              <a:rPr lang="en-US" sz="2700" dirty="0"/>
              <a:t>By this traffic system can take proper steps like creating a safe way for the ambulance and helping the patient.</a:t>
            </a:r>
          </a:p>
        </p:txBody>
      </p:sp>
    </p:spTree>
    <p:extLst>
      <p:ext uri="{BB962C8B-B14F-4D97-AF65-F5344CB8AC3E}">
        <p14:creationId xmlns:p14="http://schemas.microsoft.com/office/powerpoint/2010/main" val="270357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D6D1A-070C-9239-9D90-7D3E20B4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C590A91-455A-B629-62DD-980C82B8B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F9862A-149B-9EFC-EDAC-41262D25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9" y="669926"/>
            <a:ext cx="9949542" cy="1320796"/>
          </a:xfrm>
        </p:spPr>
        <p:txBody>
          <a:bodyPr/>
          <a:lstStyle/>
          <a:p>
            <a:r>
              <a:rPr lang="en-US" dirty="0"/>
              <a:t>Challenges &amp; Conclusion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536734-A8E2-E9C1-A90F-1FFEA7487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130425"/>
            <a:ext cx="9949542" cy="4335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>1.Small scale project, not applicable on an international level as of yet</a:t>
            </a:r>
          </a:p>
          <a:p>
            <a:pPr marL="0" indent="0">
              <a:buNone/>
            </a:pPr>
            <a:r>
              <a:rPr lang="en-US" sz="2700" dirty="0"/>
              <a:t>2.Lack of manpower , cost, recourses, custom software, requirement                                                                          analysis, modelling, coding, testing simulation</a:t>
            </a:r>
          </a:p>
          <a:p>
            <a:pPr marL="0" indent="0">
              <a:buNone/>
            </a:pPr>
            <a:r>
              <a:rPr lang="en-US" sz="2700" dirty="0"/>
              <a:t>3.Missuse of the system</a:t>
            </a:r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/>
              <a:t>This project may help and save lives by giving helping hand in need. </a:t>
            </a:r>
          </a:p>
        </p:txBody>
      </p:sp>
    </p:spTree>
    <p:extLst>
      <p:ext uri="{BB962C8B-B14F-4D97-AF65-F5344CB8AC3E}">
        <p14:creationId xmlns:p14="http://schemas.microsoft.com/office/powerpoint/2010/main" val="167969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471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Title: FastCare Team ID: CTO-6B60</vt:lpstr>
      <vt:lpstr>Finding Problems</vt:lpstr>
      <vt:lpstr>Concept</vt:lpstr>
      <vt:lpstr>Beneficiary</vt:lpstr>
      <vt:lpstr>Solution Statement</vt:lpstr>
      <vt:lpstr>User Scenario</vt:lpstr>
      <vt:lpstr>ER Diagram</vt:lpstr>
      <vt:lpstr>Future Expansion</vt:lpstr>
      <vt:lpstr>Challenges &amp; Conclusion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Mazid-Ul-Haque</dc:creator>
  <cp:lastModifiedBy>Raise nil</cp:lastModifiedBy>
  <cp:revision>11</cp:revision>
  <dcterms:created xsi:type="dcterms:W3CDTF">2022-10-06T07:17:31Z</dcterms:created>
  <dcterms:modified xsi:type="dcterms:W3CDTF">2022-10-20T17:44:03Z</dcterms:modified>
</cp:coreProperties>
</file>