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29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SAR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11911"/>
            <a:ext cx="81459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SAR Instruction (shift arithmetic right) operates like SHR , with one difference: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retains Its original value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57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Division by Right </a:t>
            </a: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98415"/>
            <a:ext cx="8408477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doubles the destination's value,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it’s reasonable to guess that a right shift might divide it by 2. This Is correct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odd numbers,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halves it and rounds down to the nearest integer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BL contains 00000101 = 5, then after a right shift. BL  will contain 00000010 = 2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9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Signed and Unsigned Division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16698"/>
            <a:ext cx="8145998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division by right shifts, we need to make a distinction between signed and unsigned numbers.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unsigned interpretation is being given, SHR should be used.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signed interpretation, SAR  must be used, because it preserves the sign.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46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ROTATE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49364"/>
            <a:ext cx="859954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Rotates work like the shifts, except that when a bit Is shifted out one end of an operand it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back in the other end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instructions can be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bits or groups of bits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Logic, shift, and rotate instructions is used to do binary and hexadecimal I/O.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read and write numbers will let us solve a great variety of problem.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Left (ROL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272000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ROL (rotate left) shifts bits to the left.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CF also gets the bit shifted out of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think of the destination bits forming a circle, with the least significant bit following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circle.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62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Right (ROR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7057349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ROR (rotate right) works just like ROL except that the bits are rotated to the right.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rightmost bit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also into the CF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ROL, ROR and </a:t>
            </a:r>
            <a:r>
              <a:rPr lang="en-US" sz="3600" b="1" dirty="0" smtClean="0">
                <a:solidFill>
                  <a:schemeClr val="accent1"/>
                </a:solidFill>
              </a:rPr>
              <a:t>CF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8312943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ROL and ROR, CF reflects the bit that is rotated out.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and ROR can be used to inspect the bits in a byte or word, without changing the contents.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Use ROL to count the number of 1 bits in BX, without changing BX. Put the answer in AX.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RCL (Rotate Carry Left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14599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RCL (Rotate through Carry LEFT) shifts the bits of the destination to the left.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the CF and the previous value of CF is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RCL works like Just like ROL, except that CF is part of the circle of bits being rotated.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8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RCR (Rotate Carry Right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45051"/>
            <a:ext cx="85858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RCR (Rotate through Carry RIGHT) works just like RCL except the bits are rotated to the right.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11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Reversing Bit Pattern </a:t>
            </a:r>
            <a:r>
              <a:rPr lang="en-US" sz="3600" b="1" dirty="0" smtClean="0">
                <a:solidFill>
                  <a:schemeClr val="accent1"/>
                </a:solidFill>
              </a:rPr>
              <a:t>Application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225907"/>
            <a:ext cx="87223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AL contains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11011100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want to make it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00111011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shift the bits out the left end of AL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move them Into the left end of another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(i.e.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above operation 8 times for 8 bits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5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536022"/>
            <a:ext cx="7358063" cy="7506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34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and Hex Input &amp;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867" y="1802973"/>
            <a:ext cx="8842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Input: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assume a program reads In a binary number from the keyboard, followed by a carriage return.  [i.e. string of 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in bit value needs to be done  as soon as the input character is entered.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collect the bits in register.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binary number from keyboard and store it in BX: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4480629"/>
            <a:ext cx="7123278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260" y="3965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45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7843"/>
            <a:ext cx="7985397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Outputting the contents of BX in binary also involves the shift operation.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Binary output: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3718535"/>
            <a:ext cx="6647916" cy="2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3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Hex </a:t>
            </a:r>
            <a:r>
              <a:rPr lang="en-US" sz="3600" b="1" dirty="0" smtClean="0">
                <a:solidFill>
                  <a:schemeClr val="accent1"/>
                </a:solidFill>
              </a:rPr>
              <a:t>Input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55698"/>
            <a:ext cx="835388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 input consists of digits ("0" to "9") and letters ("A" to "F”) followed by a carriage return.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simplicity, we will assume that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uppercase letters are used, 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inputs no more than four hex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converting characters to binary values is more Involved than it was for binary input, and BX must be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shifted four times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make room for a hex value.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4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</a:t>
            </a:r>
            <a:r>
              <a:rPr lang="en-US" sz="3600" b="1" dirty="0" smtClean="0">
                <a:solidFill>
                  <a:schemeClr val="accent1"/>
                </a:solidFill>
              </a:rPr>
              <a:t>input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225907"/>
            <a:ext cx="7358063" cy="3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33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163462"/>
            <a:ext cx="7358063" cy="4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1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40529"/>
            <a:ext cx="8695080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Bits can be shifted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bit is shifted out, it goes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shift doubles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and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 halves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it, these instructions give us a way to multiply and divide powers of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Shifting is much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Multiplication and Division.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935565"/>
            <a:ext cx="8763319" cy="40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shift and rotate instructions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the bits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one or more positions either to the left or right.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instruction, the bits shifted out are lost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rotate instruction, bits shifted out from one end of the operand are put back into the other end.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have two possible formats. For a single shift or rotate, the form 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destination,1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or rotate of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positions, the form is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 destination, CL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 contains N In both cases, destination is an 8- or 16-bit register or memory location.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or Rotate instructions can be used to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 and divide by powers of 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we will use them in programs for binary and hex I/O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***Note that for Intel's more advanced processors, a shift or rotate instruction also allows the use of an 8-bit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5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Left Shift (SHL)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87516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SHL (shift left) instruction shifts the bits in the destination to the left. The format for a single shift is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rightmost bit position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CF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the shift count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different from 1, the instruction takes the form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above instruction made N single shifts)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CL remains the same after the shift operation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Multiplication by Left </a:t>
            </a: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77806"/>
            <a:ext cx="865413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 decimal number 235.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each digit is shifted left and 0 is attached on the right end, we get 2350 which is same as multiplying by 10.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a left shift on a binary number multiplies it by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suppose that AL contains 5=00000101b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gives 00001010b = 10 thus doubling its value.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Another left shift yields 00010100= 20d, so it is doubled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169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Arithmetic Left (SAL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02973"/>
            <a:ext cx="7917158" cy="39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Instruction can be used to multiply an operand by multiples of 2.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 emphasize the arithmetic nature of the operation the opcode SAL (shift arithmetic left)often used in instances for numeric multiplication.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instructions generate the same ma chine code.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 left shifts as multiplication, overflow may occur.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left shift, CF and OF accurately indicate unsigned and signed over- flow, respectively.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overflow flags are not reliable indicators for a multiple left shift as multiple shift is really a series of single shifts, and OF and CF only reflect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of the last shift.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Right Shift (SHL)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7930806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SHR (shift right) performs right shifts on the destination operand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position, and the rightmost bit is shifted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destination,CL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here CL contains N In this case N single right shifts are made. The effect on the flags is the same as for SHL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1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EF791-6DD6-4860-98E9-CCEFDFE75BF8}"/>
</file>

<file path=customXml/itemProps2.xml><?xml version="1.0" encoding="utf-8"?>
<ds:datastoreItem xmlns:ds="http://schemas.openxmlformats.org/officeDocument/2006/customXml" ds:itemID="{B8F2D746-39A9-4F2D-82D6-5D92335ED928}"/>
</file>

<file path=customXml/itemProps3.xml><?xml version="1.0" encoding="utf-8"?>
<ds:datastoreItem xmlns:ds="http://schemas.openxmlformats.org/officeDocument/2006/customXml" ds:itemID="{D9C8E1FD-B5AA-4804-84D7-B253FC952A2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</TotalTime>
  <Words>1623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Overview: SHIFT</vt:lpstr>
      <vt:lpstr>Overview: ROTATE</vt:lpstr>
      <vt:lpstr>SHIFT</vt:lpstr>
      <vt:lpstr>Shift Instructions</vt:lpstr>
      <vt:lpstr>Left Shift (SHL) Instructions</vt:lpstr>
      <vt:lpstr>Multiplication by Left Shift</vt:lpstr>
      <vt:lpstr>Shift Arithmetic Left (SAL)</vt:lpstr>
      <vt:lpstr>Right Shift (SHL) Instructions</vt:lpstr>
      <vt:lpstr>SAR Instruction</vt:lpstr>
      <vt:lpstr>Division by Right Shift</vt:lpstr>
      <vt:lpstr>Signed and Unsigned Division</vt:lpstr>
      <vt:lpstr>ROTATE</vt:lpstr>
      <vt:lpstr>Rotate Left (ROL)</vt:lpstr>
      <vt:lpstr>Rotate Right (ROR)</vt:lpstr>
      <vt:lpstr>ROL, ROR and CF</vt:lpstr>
      <vt:lpstr>RCL (Rotate Carry Left)</vt:lpstr>
      <vt:lpstr>RCR (Rotate Carry Right)</vt:lpstr>
      <vt:lpstr>Reversing Bit Pattern Application</vt:lpstr>
      <vt:lpstr>Binary and Hex Input &amp; Output</vt:lpstr>
      <vt:lpstr>Binary Output</vt:lpstr>
      <vt:lpstr>Hex Input</vt:lpstr>
      <vt:lpstr>Algorithm for hex input</vt:lpstr>
      <vt:lpstr>Algorithm for Hex Output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27</cp:revision>
  <dcterms:created xsi:type="dcterms:W3CDTF">2018-12-10T17:20:29Z</dcterms:created>
  <dcterms:modified xsi:type="dcterms:W3CDTF">2020-04-30T13:11:24Z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