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65" r:id="rId14"/>
    <p:sldId id="36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9BABA959-D774-464F-95E0-2A46783FA1C8}"/>
    <pc:docChg chg="modSld">
      <pc:chgData name="MD. ISMAIL HOSSEN" userId="a4e88416-0835-49b4-bf11-1bffe063ddad" providerId="ADAL" clId="{9BABA959-D774-464F-95E0-2A46783FA1C8}" dt="2020-04-30T12:17:52.298" v="30" actId="20577"/>
      <pc:docMkLst>
        <pc:docMk/>
      </pc:docMkLst>
      <pc:sldChg chg="modSp">
        <pc:chgData name="MD. ISMAIL HOSSEN" userId="a4e88416-0835-49b4-bf11-1bffe063ddad" providerId="ADAL" clId="{9BABA959-D774-464F-95E0-2A46783FA1C8}" dt="2020-04-30T12:17:20.882" v="1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9BABA959-D774-464F-95E0-2A46783FA1C8}" dt="2020-04-30T12:17:20.882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9BABA959-D774-464F-95E0-2A46783FA1C8}" dt="2020-04-30T12:17:42.305" v="26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9BABA959-D774-464F-95E0-2A46783FA1C8}" dt="2020-04-30T12:17:42.305" v="26" actId="20577"/>
          <ac:spMkLst>
            <pc:docMk/>
            <pc:sldMk cId="623946956" sldId="360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48.174" v="28" actId="20577"/>
        <pc:sldMkLst>
          <pc:docMk/>
          <pc:sldMk cId="1473307932" sldId="361"/>
        </pc:sldMkLst>
        <pc:spChg chg="mod">
          <ac:chgData name="MD. ISMAIL HOSSEN" userId="a4e88416-0835-49b4-bf11-1bffe063ddad" providerId="ADAL" clId="{9BABA959-D774-464F-95E0-2A46783FA1C8}" dt="2020-04-30T12:17:48.174" v="28" actId="20577"/>
          <ac:spMkLst>
            <pc:docMk/>
            <pc:sldMk cId="1473307932" sldId="36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52.298" v="30" actId="20577"/>
        <pc:sldMkLst>
          <pc:docMk/>
          <pc:sldMk cId="3200628653" sldId="362"/>
        </pc:sldMkLst>
        <pc:spChg chg="mod">
          <ac:chgData name="MD. ISMAIL HOSSEN" userId="a4e88416-0835-49b4-bf11-1bffe063ddad" providerId="ADAL" clId="{9BABA959-D774-464F-95E0-2A46783FA1C8}" dt="2020-04-30T12:17:52.298" v="30" actId="20577"/>
          <ac:spMkLst>
            <pc:docMk/>
            <pc:sldMk cId="3200628653" sldId="362"/>
            <ac:spMk id="7" creationId="{1C4C160C-F333-46D6-985E-F7B208358227}"/>
          </ac:spMkLst>
        </pc:spChg>
      </pc:sldChg>
    </pc:docChg>
  </pc:docChgLst>
  <pc:docChgLst>
    <pc:chgData name=" " userId="7df7294e-d88c-40ba-90e5-79451dd84eeb" providerId="ADAL" clId="{865E8905-3A9F-4DF8-BE85-8764B14DC0D4}"/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6:03.645" v="209" actId="5793"/>
        <pc:sldMkLst>
          <pc:docMk/>
          <pc:sldMk cId="1450028999" sldId="356"/>
        </pc:sldMkLst>
        <pc:spChg chg="mod">
          <ac:chgData name="MD. ISMAIL HOSSEN" userId="a4e88416-0835-49b4-bf11-1bffe063ddad" providerId="ADAL" clId="{438F1AE2-1717-4167-A40E-551D8B80B1C4}" dt="2020-04-28T09:16:03.645" v="209" actId="5793"/>
          <ac:spMkLst>
            <pc:docMk/>
            <pc:sldMk cId="1450028999" sldId="356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10.109" v="231" actId="20577"/>
        <pc:sldMkLst>
          <pc:docMk/>
          <pc:sldMk cId="2394144112" sldId="357"/>
        </pc:sldMkLst>
        <pc:spChg chg="mod">
          <ac:chgData name="MD. ISMAIL HOSSEN" userId="a4e88416-0835-49b4-bf11-1bffe063ddad" providerId="ADAL" clId="{438F1AE2-1717-4167-A40E-551D8B80B1C4}" dt="2020-04-28T09:17:10.109" v="231" actId="20577"/>
          <ac:spMkLst>
            <pc:docMk/>
            <pc:sldMk cId="2394144112" sldId="357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26.967" v="233"/>
        <pc:sldMkLst>
          <pc:docMk/>
          <pc:sldMk cId="2205927297" sldId="358"/>
        </pc:sldMkLst>
        <pc:spChg chg="mod">
          <ac:chgData name="MD. ISMAIL HOSSEN" userId="a4e88416-0835-49b4-bf11-1bffe063ddad" providerId="ADAL" clId="{438F1AE2-1717-4167-A40E-551D8B80B1C4}" dt="2020-04-28T09:17:26.967" v="233"/>
          <ac:spMkLst>
            <pc:docMk/>
            <pc:sldMk cId="2205927297" sldId="358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1:30.504" v="270" actId="20577"/>
        <pc:sldMkLst>
          <pc:docMk/>
          <pc:sldMk cId="207089465" sldId="359"/>
        </pc:sldMkLst>
        <pc:spChg chg="mod">
          <ac:chgData name="MD. ISMAIL HOSSEN" userId="a4e88416-0835-49b4-bf11-1bffe063ddad" providerId="ADAL" clId="{438F1AE2-1717-4167-A40E-551D8B80B1C4}" dt="2020-04-28T09:21:30.504" v="270" actId="20577"/>
          <ac:spMkLst>
            <pc:docMk/>
            <pc:sldMk cId="207089465" sldId="359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1:23.856" v="262" actId="20577"/>
          <ac:spMkLst>
            <pc:docMk/>
            <pc:sldMk cId="207089465" sldId="359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9:55.596" v="256"/>
          <ac:spMkLst>
            <pc:docMk/>
            <pc:sldMk cId="207089465" sldId="359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0:12.981" v="260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438F1AE2-1717-4167-A40E-551D8B80B1C4}" dt="2020-04-28T09:20:12.981" v="260" actId="20577"/>
          <ac:spMkLst>
            <pc:docMk/>
            <pc:sldMk cId="623946956" sldId="360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9:35.456" v="335" actId="113"/>
        <pc:sldMkLst>
          <pc:docMk/>
          <pc:sldMk cId="1473307932" sldId="361"/>
        </pc:sldMkLst>
        <pc:spChg chg="mod">
          <ac:chgData name="MD. ISMAIL HOSSEN" userId="a4e88416-0835-49b4-bf11-1bffe063ddad" providerId="ADAL" clId="{438F1AE2-1717-4167-A40E-551D8B80B1C4}" dt="2020-04-28T09:24:10.374" v="274"/>
          <ac:spMkLst>
            <pc:docMk/>
            <pc:sldMk cId="1473307932" sldId="361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9:35.456" v="335" actId="113"/>
          <ac:spMkLst>
            <pc:docMk/>
            <pc:sldMk cId="1473307932" sldId="361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7:53.700" v="303" actId="255"/>
        <pc:sldMkLst>
          <pc:docMk/>
          <pc:sldMk cId="3200628653" sldId="362"/>
        </pc:sldMkLst>
        <pc:spChg chg="mod">
          <ac:chgData name="MD. ISMAIL HOSSEN" userId="a4e88416-0835-49b4-bf11-1bffe063ddad" providerId="ADAL" clId="{438F1AE2-1717-4167-A40E-551D8B80B1C4}" dt="2020-04-28T09:27:53.700" v="303" actId="255"/>
          <ac:spMkLst>
            <pc:docMk/>
            <pc:sldMk cId="3200628653" sldId="362"/>
            <ac:spMk id="8" creationId="{0FA58B4A-2FCF-47F8-A2F6-D980B08EB9FC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addSp delSp modSp add">
        <pc:chgData name="MD. ISMAIL HOSSEN" userId="a4e88416-0835-49b4-bf11-1bffe063ddad" providerId="ADAL" clId="{438F1AE2-1717-4167-A40E-551D8B80B1C4}" dt="2020-04-28T15:23:13.272" v="1287" actId="20577"/>
        <pc:sldMkLst>
          <pc:docMk/>
          <pc:sldMk cId="2439381206" sldId="364"/>
        </pc:sldMkLst>
        <pc:spChg chg="mod">
          <ac:chgData name="MD. ISMAIL HOSSEN" userId="a4e88416-0835-49b4-bf11-1bffe063ddad" providerId="ADAL" clId="{438F1AE2-1717-4167-A40E-551D8B80B1C4}" dt="2020-04-28T15:23:13.272" v="1287" actId="20577"/>
          <ac:spMkLst>
            <pc:docMk/>
            <pc:sldMk cId="2439381206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43:56.393" v="1177" actId="20577"/>
          <ac:spMkLst>
            <pc:docMk/>
            <pc:sldMk cId="2439381206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3:51:36.881" v="717" actId="478"/>
          <ac:picMkLst>
            <pc:docMk/>
            <pc:sldMk cId="2439381206" sldId="364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3:55:17.837" v="870" actId="14100"/>
          <ac:picMkLst>
            <pc:docMk/>
            <pc:sldMk cId="2439381206" sldId="364"/>
            <ac:picMk id="4" creationId="{0D6A5C6C-A6A6-4C19-886F-DEA98AA02D70}"/>
          </ac:picMkLst>
        </pc:picChg>
      </pc:sldChg>
      <pc:sldChg chg="modSp add">
        <pc:chgData name="MD. ISMAIL HOSSEN" userId="a4e88416-0835-49b4-bf11-1bffe063ddad" providerId="ADAL" clId="{438F1AE2-1717-4167-A40E-551D8B80B1C4}" dt="2020-04-28T15:23:04.172" v="1285" actId="20577"/>
        <pc:sldMkLst>
          <pc:docMk/>
          <pc:sldMk cId="2433196869" sldId="365"/>
        </pc:sldMkLst>
        <pc:spChg chg="mod">
          <ac:chgData name="MD. ISMAIL HOSSEN" userId="a4e88416-0835-49b4-bf11-1bffe063ddad" providerId="ADAL" clId="{438F1AE2-1717-4167-A40E-551D8B80B1C4}" dt="2020-04-28T15:23:04.172" v="1285" actId="20577"/>
          <ac:spMkLst>
            <pc:docMk/>
            <pc:sldMk cId="2433196869" sldId="365"/>
            <ac:spMk id="7" creationId="{1C4C160C-F333-46D6-985E-F7B208358227}"/>
          </ac:spMkLst>
        </pc:sp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Stack and 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68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Instruction POPF, pops the top of the stack into the FLAGS register.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There is no effect of PUSH, PUSHF. POP, POPF on the flags.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Note that PUSH and POP are word operations, so a byte  Instruction(i.e. PUSH DL or PUSH 2) is illegal.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 For INT 21h DOS saves instructions in STACK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32006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the  register ax = 5, bx =6, Swap the numbers of ax and bx so that ax gets 6 and bx gets 5. use the concept of Stack. Push and Pop instructions must use.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Before Swap: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After Swap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15885-586B-4501-A220-4B249868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00" y="3234331"/>
            <a:ext cx="1827631" cy="130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8717-B104-4ADE-A70C-E86A554A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56" y="5039614"/>
            <a:ext cx="162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that </a:t>
            </a:r>
            <a:r>
              <a:rPr lang="en-US" sz="2200" b="1" dirty="0"/>
              <a:t>AX= 1234h</a:t>
            </a:r>
            <a:r>
              <a:rPr lang="en-US" sz="2200" dirty="0"/>
              <a:t>, </a:t>
            </a:r>
            <a:r>
              <a:rPr lang="en-US" sz="2200" b="1" dirty="0"/>
              <a:t>BX= 5678h</a:t>
            </a:r>
            <a:r>
              <a:rPr lang="en-US" sz="2200" dirty="0"/>
              <a:t>, </a:t>
            </a:r>
            <a:r>
              <a:rPr lang="en-US" sz="2200" b="1" dirty="0"/>
              <a:t>CX = 9ABCh</a:t>
            </a:r>
            <a:r>
              <a:rPr lang="en-US" sz="2200" dirty="0"/>
              <a:t>, and </a:t>
            </a:r>
            <a:r>
              <a:rPr lang="en-US" sz="2200" b="1" dirty="0"/>
              <a:t>SP= 1 00h</a:t>
            </a:r>
            <a:r>
              <a:rPr lang="en-US" sz="2200" dirty="0"/>
              <a:t>. Write an assembly program to find out the contents of </a:t>
            </a:r>
            <a:r>
              <a:rPr lang="en-US" sz="2200" b="1" dirty="0"/>
              <a:t>AX</a:t>
            </a:r>
            <a:r>
              <a:rPr lang="en-US" sz="2200" dirty="0"/>
              <a:t>, </a:t>
            </a:r>
            <a:r>
              <a:rPr lang="en-US" sz="2200" b="1" dirty="0"/>
              <a:t>BX</a:t>
            </a:r>
            <a:r>
              <a:rPr lang="en-US" sz="2200" dirty="0"/>
              <a:t>, </a:t>
            </a:r>
            <a:r>
              <a:rPr lang="en-US" sz="2200" b="1" dirty="0"/>
              <a:t>CX</a:t>
            </a:r>
            <a:r>
              <a:rPr lang="en-US" sz="2200" dirty="0"/>
              <a:t>, and </a:t>
            </a:r>
            <a:r>
              <a:rPr lang="en-US" sz="2200" b="1" dirty="0"/>
              <a:t>SP</a:t>
            </a:r>
            <a:r>
              <a:rPr lang="en-US" sz="2200" dirty="0"/>
              <a:t> after executing the following instructions: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5"/>
            <a:r>
              <a:rPr lang="en-US" sz="2200" dirty="0"/>
              <a:t>PUSH AX </a:t>
            </a:r>
          </a:p>
          <a:p>
            <a:pPr lvl="5"/>
            <a:r>
              <a:rPr lang="en-US" sz="2200" dirty="0"/>
              <a:t>PUSH BX </a:t>
            </a:r>
          </a:p>
          <a:p>
            <a:pPr lvl="5"/>
            <a:r>
              <a:rPr lang="en-US" sz="2200" dirty="0"/>
              <a:t>XCHG AX,CX </a:t>
            </a:r>
          </a:p>
          <a:p>
            <a:pPr lvl="5"/>
            <a:r>
              <a:rPr lang="en-US" sz="2200" dirty="0"/>
              <a:t>POP 	CX</a:t>
            </a:r>
          </a:p>
          <a:p>
            <a:pPr lvl="5"/>
            <a:r>
              <a:rPr lang="en-US" sz="2200" dirty="0"/>
              <a:t> PUSH AX </a:t>
            </a:r>
          </a:p>
          <a:p>
            <a:pPr lvl="5"/>
            <a:r>
              <a:rPr lang="en-US" sz="2200" dirty="0"/>
              <a:t>POP BX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Reverse three characters 123, output should look like as follows: Hints,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648B-DADC-43D0-922D-92A72F35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28" y="3322411"/>
            <a:ext cx="3744066" cy="18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Take a string from user. Once user hits enters reverse the string given by the user.  Must take input from user. Hints: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A5C6C-A6A6-4C19-886F-DEA98AA0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74" y="3629023"/>
            <a:ext cx="3918422" cy="1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 of Stack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PUSH AND PUSHF Instructions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POP AND POPF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segment of a program is used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storage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and addresses.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used to add and remove words from the stack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used to reverse a list of data because the last word to be added to the stack Is the first to be removed(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added and removed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structure; that is, it is processed in a "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last-in, first-out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addition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stack is called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stack.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familiar example is a Stack of dishes; the last dish to go on the stack is the top one, and it's the only one that can be removed easily.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must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aside a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the stack.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doing this by declaring a stack segment. For example, .STACK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is assembled and loaded in memory , SS will contain the segment number of the stack segment.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preceding Stack declaration, SP, the stack pointer, is initialized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empty stack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4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stack is empty, SP contains the offset address of the top of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2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 Conti..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is used to add new word to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PUSH Source (i.e. PUSH AX)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is decreased by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source content is moved to the address specified by SS:SP.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SP contains the offset address of memory 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PUSH decreases SP by 2 and point to the LAST WORD	in the STACK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6239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POP is used to remove an item from the stack.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syntax is:</a:t>
            </a:r>
          </a:p>
          <a:p>
            <a:pPr lvl="2"/>
            <a:r>
              <a:rPr lang="en-US" sz="2200" dirty="0"/>
              <a:t>POP destination (i.e. POP AX) </a:t>
            </a:r>
          </a:p>
          <a:p>
            <a:pPr lvl="2"/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content of SS:SP (the top of the stack) Is moved to the destination.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	SP is Increased by 2.</a:t>
            </a:r>
          </a:p>
        </p:txBody>
      </p:sp>
    </p:spTree>
    <p:extLst>
      <p:ext uri="{BB962C8B-B14F-4D97-AF65-F5344CB8AC3E}">
        <p14:creationId xmlns:p14="http://schemas.microsoft.com/office/powerpoint/2010/main" val="147330793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F7F2FC-9BC7-474E-A8DC-058F118E767D}"/>
</file>

<file path=customXml/itemProps2.xml><?xml version="1.0" encoding="utf-8"?>
<ds:datastoreItem xmlns:ds="http://schemas.openxmlformats.org/officeDocument/2006/customXml" ds:itemID="{E5DD0396-C942-4FF1-AAE4-1373EF231983}"/>
</file>

<file path=customXml/itemProps3.xml><?xml version="1.0" encoding="utf-8"?>
<ds:datastoreItem xmlns:ds="http://schemas.openxmlformats.org/officeDocument/2006/customXml" ds:itemID="{20119149-5B2D-480F-B5D9-23CFB8167A5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2883</TotalTime>
  <Words>742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Lab Outline</vt:lpstr>
      <vt:lpstr>Stack</vt:lpstr>
      <vt:lpstr>Stack</vt:lpstr>
      <vt:lpstr>Stack</vt:lpstr>
      <vt:lpstr>Stack</vt:lpstr>
      <vt:lpstr>PUSH AND PUSHF Conti..</vt:lpstr>
      <vt:lpstr>PUSH AND PUSHF</vt:lpstr>
      <vt:lpstr>POP AND POPF</vt:lpstr>
      <vt:lpstr>POP AND POPF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9</cp:revision>
  <dcterms:created xsi:type="dcterms:W3CDTF">2018-12-10T17:20:29Z</dcterms:created>
  <dcterms:modified xsi:type="dcterms:W3CDTF">2020-04-30T12:18:00Z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