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ANIKA TASNIM" userId="8fb70a1d-16e3-4c86-a699-7b87e9bfa60b" providerId="ADAL" clId="{7B57B014-1B8E-49E8-AF43-73B033817991}"/>
    <pc:docChg chg="custSel modSld">
      <pc:chgData name="SYEDA ANIKA TASNIM" userId="8fb70a1d-16e3-4c86-a699-7b87e9bfa60b" providerId="ADAL" clId="{7B57B014-1B8E-49E8-AF43-73B033817991}" dt="2021-11-07T04:22:19.048" v="58" actId="20577"/>
      <pc:docMkLst>
        <pc:docMk/>
      </pc:docMkLst>
      <pc:sldChg chg="modSp mod">
        <pc:chgData name="SYEDA ANIKA TASNIM" userId="8fb70a1d-16e3-4c86-a699-7b87e9bfa60b" providerId="ADAL" clId="{7B57B014-1B8E-49E8-AF43-73B033817991}" dt="2021-11-07T04:22:19.048" v="58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7B57B014-1B8E-49E8-AF43-73B033817991}" dt="2021-11-07T04:22:19.048" v="5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8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XOR AX,AX</a:t>
            </a:r>
            <a:endParaRPr lang="en-US" sz="2000" dirty="0"/>
          </a:p>
          <a:p>
            <a:pPr algn="l"/>
            <a:r>
              <a:rPr lang="en-US" sz="2000" b="1" dirty="0"/>
              <a:t>	MOV CX,16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TOP:</a:t>
            </a:r>
            <a:endParaRPr lang="en-US" sz="2000" dirty="0"/>
          </a:p>
          <a:p>
            <a:pPr algn="l"/>
            <a:r>
              <a:rPr lang="en-US" sz="2000" b="1" dirty="0"/>
              <a:t>	ROL BX,1</a:t>
            </a:r>
            <a:endParaRPr lang="en-US" sz="2000" dirty="0"/>
          </a:p>
          <a:p>
            <a:pPr algn="l"/>
            <a:r>
              <a:rPr lang="en-US" sz="2000" b="1" dirty="0"/>
              <a:t>	JNC NEXT</a:t>
            </a:r>
            <a:endParaRPr lang="en-US" sz="2000" dirty="0"/>
          </a:p>
          <a:p>
            <a:pPr algn="l"/>
            <a:r>
              <a:rPr lang="en-US" sz="2000" b="1" dirty="0"/>
              <a:t>      INC AX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NEXT:</a:t>
            </a:r>
            <a:endParaRPr lang="en-US" sz="2000" dirty="0"/>
          </a:p>
          <a:p>
            <a:pPr algn="l"/>
            <a:r>
              <a:rPr lang="en-US" sz="2000" b="1" dirty="0"/>
              <a:t>	LOOP TOP</a:t>
            </a:r>
            <a:endParaRPr lang="en-US" sz="2000" dirty="0"/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CF is part of the circle of bits being rotated.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except the bits are rotated to the right. 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177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912" y="3948805"/>
            <a:ext cx="3684990" cy="2694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261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0063" y="1802973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7" y="5033460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9084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499" y="19925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7" y="2374710"/>
            <a:ext cx="8185547" cy="41968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0" ma:contentTypeDescription="Create a new document." ma:contentTypeScope="" ma:versionID="e37d8fe5e1939c2beac6e749678008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513209-C47B-45F5-9B9E-377D19E532EE}"/>
</file>

<file path=customXml/itemProps2.xml><?xml version="1.0" encoding="utf-8"?>
<ds:datastoreItem xmlns:ds="http://schemas.openxmlformats.org/officeDocument/2006/customXml" ds:itemID="{4AE12DF3-4B15-49F0-B91B-7CC2D9D81301}"/>
</file>

<file path=customXml/itemProps3.xml><?xml version="1.0" encoding="utf-8"?>
<ds:datastoreItem xmlns:ds="http://schemas.openxmlformats.org/officeDocument/2006/customXml" ds:itemID="{84D81D4F-1D92-4B53-A1D4-849F17E2946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3040</TotalTime>
  <Words>1340</Words>
  <Application>Microsoft Office PowerPoint</Application>
  <PresentationFormat>On-screen Show (4:3)</PresentationFormat>
  <Paragraphs>128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Helvetica</vt:lpstr>
      <vt:lpstr>Wingdings</vt:lpstr>
      <vt:lpstr>Spectrum</vt:lpstr>
      <vt:lpstr>Lecture Title</vt:lpstr>
      <vt:lpstr>Overview: ROTATE</vt:lpstr>
      <vt:lpstr>Example SHR</vt:lpstr>
      <vt:lpstr>SAR Instruction</vt:lpstr>
      <vt:lpstr>Division by Right Shift</vt:lpstr>
      <vt:lpstr>Signed and Unsigned Division</vt:lpstr>
      <vt:lpstr>SAR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Sohidul Islam</cp:lastModifiedBy>
  <cp:revision>15</cp:revision>
  <dcterms:created xsi:type="dcterms:W3CDTF">2018-12-10T17:20:29Z</dcterms:created>
  <dcterms:modified xsi:type="dcterms:W3CDTF">2022-04-06T09:16:42Z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