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61864B0F-93E6-44E7-A590-554902539307}"/>
    <pc:docChg chg="undo custSel modSld">
      <pc:chgData name="SYEDA ANIKA TASNIM" userId="8fb70a1d-16e3-4c86-a699-7b87e9bfa60b" providerId="ADAL" clId="{61864B0F-93E6-44E7-A590-554902539307}" dt="2021-11-14T02:05:42.721" v="54" actId="20577"/>
      <pc:docMkLst>
        <pc:docMk/>
      </pc:docMkLst>
      <pc:sldChg chg="modSp mod">
        <pc:chgData name="SYEDA ANIKA TASNIM" userId="8fb70a1d-16e3-4c86-a699-7b87e9bfa60b" providerId="ADAL" clId="{61864B0F-93E6-44E7-A590-554902539307}" dt="2021-11-14T02:05:42.721" v="54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61864B0F-93E6-44E7-A590-554902539307}" dt="2021-11-14T02:05:42.721" v="5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9890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21_22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5444" y="2038870"/>
            <a:ext cx="814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Name is the user defined name of the procedure.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Near: </a:t>
            </a:r>
            <a:r>
              <a:rPr lang="en-US" dirty="0"/>
              <a:t>It means that the statement that calls the procedure is in the same segment as the procedure it 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Far: </a:t>
            </a:r>
            <a:r>
              <a:rPr lang="en-US" dirty="0"/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10" y="3184218"/>
            <a:ext cx="2814635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</a:t>
            </a:r>
            <a:r>
              <a:rPr lang="en-US" sz="2400" dirty="0" err="1"/>
              <a:t>lOOh</a:t>
            </a:r>
            <a:r>
              <a:rPr lang="en-US" sz="24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POP is used to </a:t>
            </a:r>
            <a:r>
              <a:rPr lang="en-US" sz="2000" b="1" dirty="0"/>
              <a:t>remove an item from </a:t>
            </a:r>
            <a:r>
              <a:rPr lang="en-US" sz="20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Instruction </a:t>
            </a:r>
            <a:r>
              <a:rPr lang="en-US" sz="2000" b="1" dirty="0"/>
              <a:t>POPF, pops the top </a:t>
            </a:r>
            <a:r>
              <a:rPr lang="en-US" sz="2000" dirty="0"/>
              <a:t>of the stack into the FLAGS register.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  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Note that PUSH and POP are </a:t>
            </a:r>
            <a:r>
              <a:rPr lang="en-US" sz="2000" b="1" dirty="0"/>
              <a:t>word operations</a:t>
            </a:r>
            <a:r>
              <a:rPr lang="en-US" sz="20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 For INT 21h DOS saves instructions in STACK before execution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0" ma:contentTypeDescription="Create a new document." ma:contentTypeScope="" ma:versionID="e37d8fe5e1939c2beac6e749678008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5E78A-5C6A-495D-9F91-2C23D30A5754}"/>
</file>

<file path=customXml/itemProps2.xml><?xml version="1.0" encoding="utf-8"?>
<ds:datastoreItem xmlns:ds="http://schemas.openxmlformats.org/officeDocument/2006/customXml" ds:itemID="{AD72C162-70FD-48B5-8D7E-CB8F3705B423}"/>
</file>

<file path=customXml/itemProps3.xml><?xml version="1.0" encoding="utf-8"?>
<ds:datastoreItem xmlns:ds="http://schemas.openxmlformats.org/officeDocument/2006/customXml" ds:itemID="{E61F1FD8-EDC9-4AE3-89F0-338D1D21FF7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</TotalTime>
  <Words>1015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Sohidul Islam</cp:lastModifiedBy>
  <cp:revision>53</cp:revision>
  <dcterms:created xsi:type="dcterms:W3CDTF">2018-12-10T17:20:29Z</dcterms:created>
  <dcterms:modified xsi:type="dcterms:W3CDTF">2022-04-11T07:50:28Z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