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42e3e7cd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42e3e7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6d8fc5e9f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6d8fc5e9f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42e3e7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42e3e7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bab3a369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bab3a369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42e3e7c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42e3e7c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6d8fc5e9f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6d8fc5e9f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b9a3abeb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b9a3abe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6d8fc5e9f_0_2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6d8fc5e9f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9c40d9f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9c40d9f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6d8fc5e9f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6d8fc5e9f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6d8fc5e9f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6d8fc5e9f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Elaborazione delle immagini</a:t>
            </a:r>
            <a:endParaRPr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 sz="2400"/>
              <a:t>y</a:t>
            </a:r>
            <a:r>
              <a:rPr lang="en"/>
              <a:t> Achraf Eddari 45766A</a:t>
            </a:r>
            <a:br>
              <a:rPr lang="en"/>
            </a:br>
            <a:r>
              <a:rPr lang="en"/>
              <a:t>https://methods-image-processing.vercel.app/upload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510450" y="4370773"/>
            <a:ext cx="81231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Presentazione per l’esame di METHODS FOR IMAGE PROCESSING</a:t>
            </a:r>
            <a:endParaRPr sz="1800"/>
          </a:p>
        </p:txBody>
      </p:sp>
      <p:cxnSp>
        <p:nvCxnSpPr>
          <p:cNvPr id="57" name="Google Shape;57;p13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700"/>
              <a:t>compressImageWithHuffman: Compressione </a:t>
            </a:r>
            <a:endParaRPr sz="5000"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0" y="1017725"/>
            <a:ext cx="42408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Questa funzione comprime l'immagine usando l'algoritmo di Huffman: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Passaggio 1</a:t>
            </a:r>
            <a:r>
              <a:rPr lang="en" sz="1400">
                <a:solidFill>
                  <a:schemeClr val="dk1"/>
                </a:solidFill>
              </a:rPr>
              <a:t>: Viene calcolata la frequenza di ciascun valore pixel (basato sui valori RGB dei pixel).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Passaggio 2</a:t>
            </a:r>
            <a:r>
              <a:rPr lang="en" sz="1400">
                <a:solidFill>
                  <a:schemeClr val="dk1"/>
                </a:solidFill>
              </a:rPr>
              <a:t>: Si costruisce l'albero di Huffman e si generano i codici di compressione.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Passaggio 3</a:t>
            </a:r>
            <a:r>
              <a:rPr lang="en" sz="1400">
                <a:solidFill>
                  <a:schemeClr val="dk1"/>
                </a:solidFill>
              </a:rPr>
              <a:t>: Si percorre l'immagine originale e, per ogni pixel, si sostituisce il valore RGB con il suo codice di Huffman corrispondente.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Passaggio 4</a:t>
            </a:r>
            <a:r>
              <a:rPr lang="en" sz="1400">
                <a:solidFill>
                  <a:schemeClr val="dk1"/>
                </a:solidFill>
              </a:rPr>
              <a:t>: Si calcolano i byte compressi e si confrontano con i byte originali per determinare l'efficacia della compressione.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725" y="1712182"/>
            <a:ext cx="4903201" cy="2478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Conclusion</a:t>
            </a:r>
            <a:endParaRPr sz="3600"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Riconoscimento di shoes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Introduzione &amp; Obiettivi</a:t>
            </a:r>
            <a:endParaRPr sz="36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683625"/>
            <a:ext cx="399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Introduzione all'elaborazione delle immagini</a:t>
            </a:r>
            <a:endParaRPr b="1" sz="19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Definizione</a:t>
            </a:r>
            <a:r>
              <a:rPr lang="en" sz="17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Obiettivi principali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La mia implementazione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950" y="1586823"/>
            <a:ext cx="4728375" cy="29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Negativo di un'Immagine</a:t>
            </a:r>
            <a:endParaRPr/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      s=(L−1)−r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Dove r è l'intensità corrente del pixel e L è il massimo valore di intensità (per immagini a 8 bit, L=255).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Trasformazioni Gamma</a:t>
            </a:r>
            <a:endParaRPr/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 = c ⋅ (r^γ) 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Dove c è una costante e γ è il parametro che determina la forma della curva.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Equalizzazione dell’istogramma</a:t>
            </a:r>
            <a:endParaRPr/>
          </a:p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4835400" y="95632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</a:t>
            </a:r>
            <a:endParaRPr/>
          </a:p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9500" y="11482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700"/>
              <a:t>Calcolare la </a:t>
            </a:r>
            <a:r>
              <a:rPr b="1" lang="en" sz="1700"/>
              <a:t>funzione di distribuzione cumulativa</a:t>
            </a:r>
            <a:r>
              <a:rPr lang="en" sz="1700"/>
              <a:t> (CDF) dell'istogramma.</a:t>
            </a:r>
            <a:endParaRPr sz="17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1700"/>
              <a:t>Usare la CDF per mappare le intensità originali a nuove intensità, migliorando la percezione visiva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Codifica di Huffman</a:t>
            </a:r>
            <a:endParaRPr/>
          </a:p>
        </p:txBody>
      </p:sp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4835400" y="95632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</a:t>
            </a:r>
            <a:endParaRPr/>
          </a:p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939500" y="11482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/>
              <a:t>Fase 1</a:t>
            </a:r>
            <a:r>
              <a:rPr lang="en" sz="2000"/>
              <a:t>: Calcolare la frequenza di ogni simbolo nell'immagine.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/>
              <a:t>Fase 2</a:t>
            </a:r>
            <a:r>
              <a:rPr lang="en" sz="2000"/>
              <a:t>: Costruire l'albero di Huffman.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/>
              <a:t>Fase 3</a:t>
            </a:r>
            <a:r>
              <a:rPr lang="en" sz="2000"/>
              <a:t>: Assegnare codici binari a ogni simbolo.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700"/>
              <a:t>HuffmanNode: Creazione del Nodo dell'Albero</a:t>
            </a:r>
            <a:endParaRPr sz="5000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396375"/>
            <a:ext cx="39291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La classe 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HuffmanNode</a:t>
            </a:r>
            <a:r>
              <a:rPr lang="en" sz="1500">
                <a:solidFill>
                  <a:schemeClr val="dk1"/>
                </a:solidFill>
              </a:rPr>
              <a:t> rappresenta un nodo dell'albero di Huffman. Ogni nodo ha:</a:t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0">
                <a:solidFill>
                  <a:schemeClr val="dk1"/>
                </a:solidFill>
              </a:rPr>
              <a:t>Un carattere o un valore di intensità pixel (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" sz="1500">
                <a:solidFill>
                  <a:schemeClr val="dk1"/>
                </a:solidFill>
              </a:rPr>
              <a:t>).</a:t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0">
                <a:solidFill>
                  <a:schemeClr val="dk1"/>
                </a:solidFill>
              </a:rPr>
              <a:t>La sua frequenza di occorrenza (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freq</a:t>
            </a:r>
            <a:r>
              <a:rPr lang="en" sz="1500">
                <a:solidFill>
                  <a:schemeClr val="dk1"/>
                </a:solidFill>
              </a:rPr>
              <a:t>).</a:t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0">
                <a:solidFill>
                  <a:schemeClr val="dk1"/>
                </a:solidFill>
              </a:rPr>
              <a:t>Punti di riferimento a nodi figli a sinistra (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left</a:t>
            </a:r>
            <a:r>
              <a:rPr lang="en" sz="1500">
                <a:solidFill>
                  <a:schemeClr val="dk1"/>
                </a:solidFill>
              </a:rPr>
              <a:t>) e a destra (</a:t>
            </a: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right</a:t>
            </a:r>
            <a:r>
              <a:rPr lang="en" sz="1500">
                <a:solidFill>
                  <a:schemeClr val="dk1"/>
                </a:solidFill>
              </a:rPr>
              <a:t>), che servono a costruire l'albero binario.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49350"/>
            <a:ext cx="372427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700"/>
              <a:t>buildHuffmanTree: Costruzione dell'Albero di Huffman</a:t>
            </a:r>
            <a:endParaRPr sz="5000"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410075"/>
            <a:ext cx="39291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Questa funzione costruisce l'albero di Huffman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Passaggio 1</a:t>
            </a:r>
            <a:r>
              <a:rPr lang="en" sz="1300">
                <a:solidFill>
                  <a:schemeClr val="dk1"/>
                </a:solidFill>
              </a:rPr>
              <a:t>: Creazione di un array di nodi usando le frequenze di ciascun pixel dell'immagine.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Passaggio 2</a:t>
            </a:r>
            <a:r>
              <a:rPr lang="en" sz="1300">
                <a:solidFill>
                  <a:schemeClr val="dk1"/>
                </a:solidFill>
              </a:rPr>
              <a:t>: L'array viene ordinato in base alla frequenza.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Passaggio 3</a:t>
            </a:r>
            <a:r>
              <a:rPr lang="en" sz="1300">
                <a:solidFill>
                  <a:schemeClr val="dk1"/>
                </a:solidFill>
              </a:rPr>
              <a:t>: Si combinano i nodi con frequenze più basse per formare un nuovo nodo con la somma delle due frequenze, finché rimane un solo nodo radice.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800" y="1286950"/>
            <a:ext cx="4910100" cy="304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700"/>
              <a:t>generateHuffmanCodes: Generazione dei Codici di Huffman</a:t>
            </a:r>
            <a:endParaRPr sz="5000"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410075"/>
            <a:ext cx="39291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Una volta costruito l'albero di Huffman, questa funzione ricorsiva viaggia lungo l'albero per generare i codici binari per ogni valore di pixel. Durante la navigazione: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Spostandosi a sinistra si aggiunge uno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400">
                <a:solidFill>
                  <a:schemeClr val="dk1"/>
                </a:solidFill>
              </a:rPr>
              <a:t> al codice binario.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Spostandosi a destra si aggiunge uno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00">
                <a:solidFill>
                  <a:schemeClr val="dk1"/>
                </a:solidFill>
              </a:rPr>
              <a:t> al codice.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Alla fine, viene creato un dizionario che mappa ogni combinazione di valori pixel al suo codice Huffman.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049" y="1953338"/>
            <a:ext cx="4887224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