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8" y="613954"/>
            <a:ext cx="10319656" cy="101890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</a:t>
            </a:r>
            <a:b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RAISHABANU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BRANCH AND CITY-INSIGHTS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428933"/>
              </p:ext>
            </p:extLst>
          </p:nvPr>
        </p:nvGraphicFramePr>
        <p:xfrm>
          <a:off x="1384663" y="2312125"/>
          <a:ext cx="7772399" cy="3422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HIGHEST_REVENUE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HI_VAT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&gt;AVG_QUAN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8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Yangon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1859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M-179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F-161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8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Mandalay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</a:rPr>
                        <a:t>M-170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F-162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28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Naypyitaw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110568.86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49.9%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M-150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F-178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2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Type -Insights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774172"/>
              </p:ext>
            </p:extLst>
          </p:nvPr>
        </p:nvGraphicFramePr>
        <p:xfrm>
          <a:off x="1214844" y="2651759"/>
          <a:ext cx="7746275" cy="2873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8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Customer type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HIGH_VAT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Purchase-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Freq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63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Member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164223.81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Member-501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Male-240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Female-261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63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158743.62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Male-259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Female-240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53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r>
              <a:rPr lang="en-US" dirty="0"/>
              <a:t>We should make </a:t>
            </a:r>
            <a:r>
              <a:rPr lang="en-US" dirty="0">
                <a:solidFill>
                  <a:srgbClr val="FF0000"/>
                </a:solidFill>
              </a:rPr>
              <a:t>normal</a:t>
            </a:r>
            <a:r>
              <a:rPr lang="en-US" dirty="0"/>
              <a:t> people that too </a:t>
            </a:r>
            <a:r>
              <a:rPr lang="en-US" dirty="0">
                <a:solidFill>
                  <a:srgbClr val="FF0000"/>
                </a:solidFill>
              </a:rPr>
              <a:t>male</a:t>
            </a:r>
            <a:r>
              <a:rPr lang="en-US" dirty="0"/>
              <a:t> to become member of amazon by providing offers like </a:t>
            </a:r>
          </a:p>
          <a:p>
            <a:pPr marL="0" indent="0">
              <a:buNone/>
            </a:pPr>
            <a:r>
              <a:rPr lang="en-US" dirty="0"/>
              <a:t>	free shipping, </a:t>
            </a:r>
          </a:p>
          <a:p>
            <a:pPr marL="0" indent="0">
              <a:buNone/>
            </a:pPr>
            <a:r>
              <a:rPr lang="en-US" dirty="0"/>
              <a:t>	one month free subscription,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2% super coins</a:t>
            </a:r>
            <a:r>
              <a:rPr lang="en-US" dirty="0"/>
              <a:t> on every purchase, </a:t>
            </a:r>
          </a:p>
          <a:p>
            <a:pPr marL="0" indent="0">
              <a:buNone/>
            </a:pPr>
            <a:r>
              <a:rPr lang="en-US" dirty="0"/>
              <a:t>	free membership for person buying above certain threshold in previous year.</a:t>
            </a:r>
          </a:p>
        </p:txBody>
      </p:sp>
    </p:spTree>
    <p:extLst>
      <p:ext uri="{BB962C8B-B14F-4D97-AF65-F5344CB8AC3E}">
        <p14:creationId xmlns:p14="http://schemas.microsoft.com/office/powerpoint/2010/main" val="333174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Time-Series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Month-Wise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98446"/>
              </p:ext>
            </p:extLst>
          </p:nvPr>
        </p:nvGraphicFramePr>
        <p:xfrm>
          <a:off x="1515291" y="2717074"/>
          <a:ext cx="6429353" cy="1749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COST OF GOOD(COG)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116292.11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110754.16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FEB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97219.58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92589.88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MAR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109455.74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104243.34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44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Week-wise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2692"/>
              </p:ext>
            </p:extLst>
          </p:nvPr>
        </p:nvGraphicFramePr>
        <p:xfrm>
          <a:off x="1789611" y="1737366"/>
          <a:ext cx="6818811" cy="4676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DAY_NAME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TIME_OF_DAY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SALE_COUNT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8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91705"/>
              </p:ext>
            </p:extLst>
          </p:nvPr>
        </p:nvGraphicFramePr>
        <p:xfrm>
          <a:off x="2220687" y="2142302"/>
          <a:ext cx="3811020" cy="363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Sales_count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Monday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Tuesday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Thursday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Friday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Saturday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Sunday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3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Rating time for branch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15970"/>
              </p:ext>
            </p:extLst>
          </p:nvPr>
        </p:nvGraphicFramePr>
        <p:xfrm>
          <a:off x="2220686" y="2638698"/>
          <a:ext cx="5577840" cy="2050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High_AVG_RATING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Max_rating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(10)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      (FRIDAY)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7.33      (MONDAY)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(M.A,E)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7.27      (FRIDAY)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AFTERNOON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1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sale ,offers , coins for Rating on  purchase can be provided on morning and evening time to increase the sale during that time</a:t>
            </a:r>
          </a:p>
        </p:txBody>
      </p:sp>
    </p:spTree>
    <p:extLst>
      <p:ext uri="{BB962C8B-B14F-4D97-AF65-F5344CB8AC3E}">
        <p14:creationId xmlns:p14="http://schemas.microsoft.com/office/powerpoint/2010/main" val="349588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"This project provided valuable insights into Amazon sales data, helping to optimize inventory and sales strategies. Future work could involve expanding the dataset to include more variables.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109"/>
            <a:ext cx="8596668" cy="4356253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Questions??????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your attention. I'm happy to answer any questions you may have about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96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"Amazon is a leading e-commerce platform with vast amounts of data. This project aims to analyze Amazon sales data to uncover trends and insights that can help optimize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product_line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understand customer preferences, and improve sales strategies in different branches of different city"</a:t>
            </a:r>
          </a:p>
        </p:txBody>
      </p:sp>
    </p:spTree>
    <p:extLst>
      <p:ext uri="{BB962C8B-B14F-4D97-AF65-F5344CB8AC3E}">
        <p14:creationId xmlns:p14="http://schemas.microsoft.com/office/powerpoint/2010/main" val="26497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2178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Software Specifications: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Workstation OS: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 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Database: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8.0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Hardware Specifications:</a:t>
            </a:r>
            <a:b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Intel i5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8GB DDR4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512 SSD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340" y="4807131"/>
            <a:ext cx="8596668" cy="27233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Goals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goals of this project are to: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best selling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product_line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product_line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to be improved.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customer_segment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purchase and ratings.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sales trends over time.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recommendations for inventory management.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2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977"/>
            <a:ext cx="8596668" cy="4591385"/>
          </a:xfrm>
        </p:spPr>
        <p:txBody>
          <a:bodyPr/>
          <a:lstStyle/>
          <a:p>
            <a:r>
              <a:rPr lang="en-US" dirty="0"/>
              <a:t>This dataset contains sales transactions from three different branches of Amazon, respectively located in Mandalay, Yangon and </a:t>
            </a:r>
            <a:r>
              <a:rPr lang="en-US" dirty="0" err="1"/>
              <a:t>Naypyitaw</a:t>
            </a:r>
            <a:r>
              <a:rPr lang="en-US" dirty="0"/>
              <a:t>. The data contains 17 columns and 1000 rows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6378"/>
              </p:ext>
            </p:extLst>
          </p:nvPr>
        </p:nvGraphicFramePr>
        <p:xfrm>
          <a:off x="2782390" y="2381794"/>
          <a:ext cx="4976946" cy="3928109"/>
        </p:xfrm>
        <a:graphic>
          <a:graphicData uri="http://schemas.openxmlformats.org/drawingml/2006/table">
            <a:tbl>
              <a:tblPr/>
              <a:tblGrid>
                <a:gridCol w="165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Column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Data Type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invoice_id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Invoice of the sales made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VARCHAR(30)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branch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Branch at which sales were made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VARCHAR(5)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city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location of the branch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VARCHAR(30)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customer_type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type of the customer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VARCHAR(30)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gender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Gender of the customer making purchase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VARCHAR(10)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product_line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Product line of the product sold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VARCHAR(100)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unit_price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price of each product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DECIMAL(10, 2)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quantity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amount of the product sold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VAT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amount of tax on the purchase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 dirty="0">
                          <a:effectLst/>
                        </a:rPr>
                        <a:t>FLOAT(6, 4)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total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total cost of the purchase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DECIMAL(10, 2)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date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date on which the purchase was made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DATE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time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time at which the purchase was made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TIMESTAMP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payment_method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The total amount paid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DECIMAL(10, 2)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cogs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Cost Of Goods sold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DECIMAL(10, 2)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gross_margin_percentage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Gross margin percentage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FLOAT(11, 9)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5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gross_income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Gross Income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DECIMAL(10, 2)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92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rating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>
                          <a:effectLst/>
                        </a:rPr>
                        <a:t>Rating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700" dirty="0">
                          <a:effectLst/>
                        </a:rPr>
                        <a:t>FLOAT(2, 1)</a:t>
                      </a:r>
                    </a:p>
                  </a:txBody>
                  <a:tcPr marL="47228" marR="47228" marT="23614" marB="236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Ingestion and Cleaning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in csv format and ingested using table data import wizard and there is no null values in the data provided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59" y="3072940"/>
            <a:ext cx="4957950" cy="25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new columns were added to enhance the analysis process</a:t>
            </a:r>
          </a:p>
          <a:p>
            <a:r>
              <a:rPr lang="en-US" dirty="0"/>
              <a:t>1.time_of_day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Morning,Afternoon,Evening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2.day_name   </a:t>
            </a:r>
            <a:r>
              <a:rPr lang="en-US" dirty="0" err="1">
                <a:sym typeface="Wingdings" panose="05000000000000000000" pitchFamily="2" charset="2"/>
              </a:rPr>
              <a:t>Sunday,Monday,Tuesday,Wednesday,Thursday,Friday,Saturday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3.month_name  </a:t>
            </a:r>
            <a:r>
              <a:rPr lang="en-US" dirty="0" err="1">
                <a:sym typeface="Wingdings" panose="05000000000000000000" pitchFamily="2" charset="2"/>
              </a:rPr>
              <a:t>Jan,Feb,Mar,Apr,May,Jun,Jul,Aug,Sep,Oct,Nov,Dec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Product Analysis-Insights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983226"/>
              </p:ext>
            </p:extLst>
          </p:nvPr>
        </p:nvGraphicFramePr>
        <p:xfrm>
          <a:off x="457200" y="1907181"/>
          <a:ext cx="8490856" cy="3247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Distinct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Product_line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Sales Label- (&gt;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</a:rPr>
                        <a:t>Avg_sales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AVG_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Food and beverages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Highest-56144.96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Highest-2673.56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Sports and travel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Electronic accessories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Fashion accessories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Highest sale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Home and lifestyle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Health and beauty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Lowest-49193.84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Lowest-2342.55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2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Product_line</a:t>
            </a:r>
            <a:r>
              <a:rPr lang="en-US" dirty="0">
                <a:solidFill>
                  <a:srgbClr val="FF0000"/>
                </a:solidFill>
              </a:rPr>
              <a:t>-Recommendation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539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chemeClr val="tx1"/>
                </a:solidFill>
              </a:rPr>
              <a:t>1.We need to increase </a:t>
            </a:r>
            <a:r>
              <a:rPr lang="en-US" sz="2200" b="1" dirty="0">
                <a:solidFill>
                  <a:srgbClr val="FF0000"/>
                </a:solidFill>
              </a:rPr>
              <a:t>sports and travel </a:t>
            </a:r>
            <a:r>
              <a:rPr lang="en-US" sz="2200" dirty="0">
                <a:solidFill>
                  <a:schemeClr val="tx1"/>
                </a:solidFill>
              </a:rPr>
              <a:t>product category for female and give 	some offers for women centric products.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2. Male </a:t>
            </a:r>
            <a:r>
              <a:rPr lang="en-US" sz="2200" dirty="0">
                <a:solidFill>
                  <a:srgbClr val="FF0000"/>
                </a:solidFill>
              </a:rPr>
              <a:t>beauty</a:t>
            </a:r>
            <a:r>
              <a:rPr lang="en-US" sz="2200" dirty="0">
                <a:solidFill>
                  <a:schemeClr val="tx1"/>
                </a:solidFill>
              </a:rPr>
              <a:t> products should be brought  homepage, More online ads regarding 	 </a:t>
            </a:r>
            <a:r>
              <a:rPr lang="en-US" sz="2200" dirty="0" err="1">
                <a:solidFill>
                  <a:schemeClr val="tx1"/>
                </a:solidFill>
              </a:rPr>
              <a:t>detan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beardo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haircare</a:t>
            </a:r>
            <a:r>
              <a:rPr lang="en-US" sz="2200" dirty="0">
                <a:solidFill>
                  <a:schemeClr val="tx1"/>
                </a:solidFill>
              </a:rPr>
              <a:t>  of male can be created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3. </a:t>
            </a:r>
            <a:r>
              <a:rPr lang="en-US" sz="2200" dirty="0">
                <a:solidFill>
                  <a:srgbClr val="FF0000"/>
                </a:solidFill>
              </a:rPr>
              <a:t>Home and Lifestyle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Limited-Time Offers</a:t>
            </a:r>
            <a:r>
              <a:rPr lang="en-US" sz="2200" dirty="0">
                <a:solidFill>
                  <a:schemeClr val="tx1"/>
                </a:solidFill>
              </a:rPr>
              <a:t>: Create urgency with time-limited discounts or flash sales.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Bundling Products</a:t>
            </a:r>
            <a:r>
              <a:rPr lang="en-US" sz="2200" dirty="0">
                <a:solidFill>
                  <a:schemeClr val="tx1"/>
                </a:solidFill>
              </a:rPr>
              <a:t>: Offer discounts on product bundles, encouraging customers to buy more.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4.</a:t>
            </a:r>
            <a:r>
              <a:rPr lang="en-US" sz="2200" dirty="0">
                <a:solidFill>
                  <a:srgbClr val="FF0000"/>
                </a:solidFill>
              </a:rPr>
              <a:t>Rating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Improve Customer Service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Live Chat</a:t>
            </a:r>
            <a:r>
              <a:rPr lang="en-US" sz="2200" dirty="0">
                <a:solidFill>
                  <a:schemeClr val="tx1"/>
                </a:solidFill>
              </a:rPr>
              <a:t>: Offer live chat support to assist customers in real-time.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Easy Returns</a:t>
            </a:r>
            <a:r>
              <a:rPr lang="en-US" sz="2200" dirty="0">
                <a:solidFill>
                  <a:schemeClr val="tx1"/>
                </a:solidFill>
              </a:rPr>
              <a:t>: Implement a hassle-free return policy to build trust and encourage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79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1005</Words>
  <Application>Microsoft Office PowerPoint</Application>
  <PresentationFormat>Widescreen</PresentationFormat>
  <Paragraphs>285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</vt:lpstr>
      <vt:lpstr>Amazon Sales Data analysis Capstone Project Presentation</vt:lpstr>
      <vt:lpstr>OBJECTIVE</vt:lpstr>
      <vt:lpstr>Software Specifications:   Workstation OS: Windows 10     Database Management:   Database: MySQL 8.0  Hardware Specifications:   Processor: Intel i5     RAM: 8GB DDR4     Storage: 512 SSD   </vt:lpstr>
      <vt:lpstr>Project Goals </vt:lpstr>
      <vt:lpstr>Data and Description</vt:lpstr>
      <vt:lpstr>Data Ingestion and Cleaning </vt:lpstr>
      <vt:lpstr>Feature Creation</vt:lpstr>
      <vt:lpstr>Product Analysis-Insights</vt:lpstr>
      <vt:lpstr>Product_line-Recommendation</vt:lpstr>
      <vt:lpstr>BRANCH AND CITY-INSIGHTS</vt:lpstr>
      <vt:lpstr>Customer Type -Insights</vt:lpstr>
      <vt:lpstr>Recommendations</vt:lpstr>
      <vt:lpstr>Time-Series Analysis Month-Wise</vt:lpstr>
      <vt:lpstr>Week-wise Analysis</vt:lpstr>
      <vt:lpstr>PowerPoint Presentation</vt:lpstr>
      <vt:lpstr>Rating time for branch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account</dc:creator>
  <cp:lastModifiedBy>Raishabanu Ayubkhan</cp:lastModifiedBy>
  <cp:revision>26</cp:revision>
  <dcterms:created xsi:type="dcterms:W3CDTF">2024-05-14T13:13:43Z</dcterms:created>
  <dcterms:modified xsi:type="dcterms:W3CDTF">2024-08-16T08:33:40Z</dcterms:modified>
</cp:coreProperties>
</file>