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a2b6a57e_15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a2b6a57e_15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aa2b6a5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aa2b6a5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aa2b6a57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aa2b6a57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a2b6a57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aa2b6a57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aa2b6a5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aa2b6a5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a2b6a57e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a2b6a57e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aa2b6a57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aa2b6a57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a2b6a57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a2b6a57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aa2b6a57e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aa2b6a57e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a2b6a57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aa2b6a57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a2b6a57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a2b6a57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a2b6a57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aa2b6a57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a2b6a57e_1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a2b6a57e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Sensor Positioning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Aqarios | PushQuantum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28300" y="3924925"/>
            <a:ext cx="462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Ashish, Vishnuthirtha , Adrian Raiser, Marvin Raiser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DWave Quantum Computer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678050" y="1567550"/>
            <a:ext cx="465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150 Benchmark Runs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5 D-Wave Tokens burned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98800"/>
            <a:ext cx="1702300" cy="29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75" y="0"/>
            <a:ext cx="4777125" cy="27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09724" cy="27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00325"/>
            <a:ext cx="4431150" cy="24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6">
            <a:alphaModFix/>
          </a:blip>
          <a:srcRect b="0" l="5820" r="0" t="0"/>
          <a:stretch/>
        </p:blipFill>
        <p:spPr>
          <a:xfrm>
            <a:off x="4431150" y="2757475"/>
            <a:ext cx="4712850" cy="2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00" y="0"/>
            <a:ext cx="44924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515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6515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600" y="2571750"/>
            <a:ext cx="44924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01350"/>
            <a:ext cx="4572000" cy="26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Thanks for taking a look at our Quark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1297500" y="3579400"/>
            <a:ext cx="7038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Link to our Repo: https://github.com/Raisierer/PushQuantumSP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701" y="-356875"/>
            <a:ext cx="2772050" cy="2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64113"/>
            <a:ext cx="2015275" cy="20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Description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901" y="1482350"/>
            <a:ext cx="6072201" cy="12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192" y="2760701"/>
            <a:ext cx="4170809" cy="219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Description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63350" y="1307850"/>
            <a:ext cx="757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Given a set of Lidar Placement Points X</a:t>
            </a:r>
            <a:br>
              <a:rPr lang="de"/>
            </a:br>
            <a:r>
              <a:rPr lang="de"/>
              <a:t>and a set of Points of Interest (Street Points) V,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 objective is to minimize the amount of installed</a:t>
            </a:r>
            <a:br>
              <a:rPr lang="de"/>
            </a:br>
            <a:r>
              <a:rPr lang="de"/>
              <a:t>Lidar sensor, while every Point V has to be seen </a:t>
            </a:r>
            <a:br>
              <a:rPr lang="de"/>
            </a:br>
            <a:r>
              <a:rPr lang="de"/>
              <a:t>by at least one Lidar: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399" y="2753525"/>
            <a:ext cx="3208402" cy="16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400" y="928516"/>
            <a:ext cx="3208400" cy="164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550" y="2753523"/>
            <a:ext cx="3669525" cy="7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538" y="3574950"/>
            <a:ext cx="43529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Assembling the Q matrix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Target: min( x</a:t>
            </a:r>
            <a:r>
              <a:rPr lang="de"/>
              <a:t>^T * Q * x + d^T * x + c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Problem is described as </a:t>
            </a:r>
            <a:r>
              <a:rPr lang="de"/>
              <a:t>inequality</a:t>
            </a:r>
            <a:r>
              <a:rPr lang="de"/>
              <a:t> =&gt; Introduction of “slack values”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slack value increases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 of Cost Functions: f(x,s) = d_j*(∑x_i - s_j - 1)² for every Street Point 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 Iterate over every Street Point v_j =&gt; “Submatrices” (potentially </a:t>
            </a:r>
            <a:r>
              <a:rPr lang="de"/>
              <a:t>parallelizable</a:t>
            </a:r>
            <a:r>
              <a:rPr lang="de"/>
              <a:t>/GPU)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Assemble Q, d and c by “adding” the Submatrices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Due to the problem being binary, d can be integrated into Q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Added to main diagonal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 represents an energy “base level”, moving the Hyperplane “up and down”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=&gt; can be ignored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Caveats: s_j is a positive integer depending on the neighbours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state vector has to be adjusted accordingly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</a:t>
            </a:r>
            <a:r>
              <a:rPr lang="de"/>
              <a:t>qarios </a:t>
            </a:r>
            <a:r>
              <a:rPr lang="de"/>
              <a:t>Luna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2770775" y="1567550"/>
            <a:ext cx="55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“solving optimization problems with our advanced quantum, hybrid, and classical algorithms tailored to your unique needs.”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Transpiler for python code to run on (simulated) quantum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connectable with D-Wave, IBM and others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514350"/>
            <a:ext cx="1442800" cy="30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DWave Quantum Computer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Runs Problems on a Quantum Annealer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Luna API as middleware </a:t>
            </a:r>
            <a:r>
              <a:rPr lang="de"/>
              <a:t>between</a:t>
            </a:r>
            <a:r>
              <a:rPr lang="de"/>
              <a:t> developer and DWave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Free API provides 1min computation time for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5 Tokens used/burned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only used when Luna decides to use the qpu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between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Benchmarking Pipeline</a:t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0" y="1189989"/>
            <a:ext cx="2214600" cy="3864436"/>
            <a:chOff x="0" y="1189989"/>
            <a:chExt cx="2214600" cy="3864436"/>
          </a:xfrm>
        </p:grpSpPr>
        <p:sp>
          <p:nvSpPr>
            <p:cNvPr id="189" name="Google Shape;189;p21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Parameter and Problem definition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295050" y="2057125"/>
              <a:ext cx="1808700" cy="29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Solver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0250" lvl="1" marL="52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○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QA, </a:t>
              </a:r>
              <a:b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QAGA+, </a:t>
              </a:r>
              <a:b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SAGA+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0250" lvl="1" marL="52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○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(p_size)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0250" lvl="1" marL="52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○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(mut_rate)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0250" lvl="1" marL="52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○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(rec_rate)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Version (row)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num_cols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P1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P2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P3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92" name="Google Shape;192;p21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Matrix Generation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Provide custom matrix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generate with given scenario settings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95" name="Google Shape;195;p21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on Luna &amp; D-Wave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Running the APIs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Token Management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Waiting for the results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1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98" name="Google Shape;198;p21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Analyze &amp; Plot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Analyze the data by reading the json files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plotting the results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201" name="Google Shape;201;p21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Exporting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Recalculate objective value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de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store every run in a json file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