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400" r:id="rId2"/>
    <p:sldId id="1046" r:id="rId3"/>
    <p:sldId id="1090" r:id="rId4"/>
    <p:sldId id="1045" r:id="rId5"/>
    <p:sldId id="1091" r:id="rId6"/>
    <p:sldId id="1092" r:id="rId7"/>
    <p:sldId id="1093" r:id="rId8"/>
    <p:sldId id="1095" r:id="rId9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04" userDrawn="1">
          <p15:clr>
            <a:srgbClr val="A4A3A4"/>
          </p15:clr>
        </p15:guide>
        <p15:guide id="2" pos="3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5F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1" autoAdjust="0"/>
    <p:restoredTop sz="94931" autoAdjust="0"/>
  </p:normalViewPr>
  <p:slideViewPr>
    <p:cSldViewPr>
      <p:cViewPr varScale="1">
        <p:scale>
          <a:sx n="59" d="100"/>
          <a:sy n="59" d="100"/>
        </p:scale>
        <p:origin x="1484" y="48"/>
      </p:cViewPr>
      <p:guideLst>
        <p:guide orient="horz" pos="2704"/>
        <p:guide pos="3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427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1"/>
            <a:ext cx="3078427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6E4E4F7D-88BF-4BCA-9A86-BF86715B3D35}" type="datetimeFigureOut">
              <a:rPr lang="ko-KR" altLang="en-US" smtClean="0"/>
              <a:pPr/>
              <a:t>2023-10-18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8" y="4861442"/>
            <a:ext cx="568325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55B1CB6C-179D-4223-B3DE-FD82E8C01A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921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latin typeface="Comic Sans MS" panose="030F0702030302020204" pitchFamily="66" charset="0"/>
                <a:ea typeface="HY엽서M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HY엽서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1A70-15BB-4150-B53C-1D44E287436F}" type="datetime1">
              <a:rPr lang="ko-KR" altLang="en-US" smtClean="0"/>
              <a:pPr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한라대학교 정보통신방송공학부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B029B-9EF3-454C-B16B-92691C75A8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4890-5409-4E44-B86A-B4F9D5FF7819}" type="datetime1">
              <a:rPr lang="ko-KR" altLang="en-US" smtClean="0"/>
              <a:pPr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한라대학교 정보통신방송공학부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B029B-9EF3-454C-B16B-92691C75A8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Comic Sans MS" panose="030F0702030302020204" pitchFamily="66" charset="0"/>
                <a:ea typeface="HY엽서L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00600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arenR"/>
              <a:defRPr sz="2400" baseline="0">
                <a:solidFill>
                  <a:schemeClr val="tx1"/>
                </a:solidFill>
                <a:latin typeface="Comic Sans MS" panose="030F0702030302020204" pitchFamily="66" charset="0"/>
                <a:ea typeface="HY엽서L" panose="02030600000101010101" pitchFamily="18" charset="-127"/>
              </a:defRPr>
            </a:lvl1pPr>
            <a:lvl2pPr marL="914400" indent="-457200"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Comic Sans MS" panose="030F0702030302020204" pitchFamily="66" charset="0"/>
                <a:ea typeface="HY엽서L" panose="02030600000101010101" pitchFamily="18" charset="-127"/>
              </a:defRPr>
            </a:lvl2pPr>
            <a:lvl3pPr>
              <a:defRPr sz="1800" baseline="0">
                <a:solidFill>
                  <a:schemeClr val="tx1"/>
                </a:solidFill>
                <a:latin typeface="Comic Sans MS" panose="030F0702030302020204" pitchFamily="66" charset="0"/>
                <a:ea typeface="HY엽서L" panose="02030600000101010101" pitchFamily="18" charset="-127"/>
              </a:defRPr>
            </a:lvl3pPr>
            <a:lvl4pPr>
              <a:defRPr sz="1600" baseline="0">
                <a:solidFill>
                  <a:schemeClr val="tx1"/>
                </a:solidFill>
                <a:latin typeface="Comic Sans MS" panose="030F0702030302020204" pitchFamily="66" charset="0"/>
                <a:ea typeface="HY엽서L" panose="02030600000101010101" pitchFamily="18" charset="-127"/>
              </a:defRPr>
            </a:lvl4pPr>
            <a:lvl5pPr>
              <a:defRPr sz="1600" baseline="0">
                <a:solidFill>
                  <a:schemeClr val="tx1"/>
                </a:solidFill>
                <a:latin typeface="Comic Sans MS" panose="030F0702030302020204" pitchFamily="66" charset="0"/>
                <a:ea typeface="HY엽서L" panose="02030600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0" y="990476"/>
            <a:ext cx="6715172" cy="117940"/>
          </a:xfrm>
          <a:prstGeom prst="rect">
            <a:avLst/>
          </a:prstGeom>
          <a:gradFill flip="none" rotWithShape="1">
            <a:gsLst>
              <a:gs pos="99000">
                <a:srgbClr val="00B050">
                  <a:lumMod val="15000"/>
                  <a:lumOff val="85000"/>
                </a:srgbClr>
              </a:gs>
              <a:gs pos="0">
                <a:srgbClr val="00B050">
                  <a:lumMod val="84000"/>
                  <a:lumOff val="16000"/>
                </a:srgbClr>
              </a:gs>
              <a:gs pos="36000">
                <a:srgbClr val="00B050">
                  <a:alpha val="77000"/>
                  <a:lumMod val="52000"/>
                  <a:lumOff val="48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FDDB-F2FF-4DE5-B527-D156A4BD0F53}" type="datetime1">
              <a:rPr lang="ko-KR" altLang="en-US" smtClean="0"/>
              <a:pPr/>
              <a:t>2023-10-18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한라대학교 정보통신방송공학부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B029B-9EF3-454C-B16B-92691C75A8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33AF-CDB3-4F57-BDA7-B00706D76794}" type="datetime1">
              <a:rPr lang="ko-KR" altLang="en-US" smtClean="0"/>
              <a:pPr/>
              <a:t>2023-10-18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한라대학교 정보통신방송공학부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B029B-9EF3-454C-B16B-92691C75A8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0000FF"/>
                </a:solidFill>
              </a:defRPr>
            </a:lvl1pPr>
          </a:lstStyle>
          <a:p>
            <a:fld id="{2E66C7B1-0628-4801-919D-72377C46B9E9}" type="datetime1">
              <a:rPr lang="ko-KR" altLang="en-US" smtClean="0"/>
              <a:pPr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0000FF"/>
                </a:solidFill>
              </a:defRPr>
            </a:lvl1pPr>
          </a:lstStyle>
          <a:p>
            <a:r>
              <a:rPr lang="ko-KR" altLang="en-US"/>
              <a:t>한라대학교 정보통신방송공학부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0000FF"/>
                </a:solidFill>
              </a:defRPr>
            </a:lvl1pPr>
          </a:lstStyle>
          <a:p>
            <a:fld id="{966B029B-9EF3-454C-B16B-92691C75A8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3600" kern="1200" baseline="0">
          <a:solidFill>
            <a:schemeClr val="tx1"/>
          </a:solidFill>
          <a:latin typeface="Comic Sans MS" pitchFamily="66" charset="0"/>
          <a:ea typeface="HY엽서M" pitchFamily="18" charset="-127"/>
          <a:cs typeface="+mj-cs"/>
        </a:defRPr>
      </a:lvl1pPr>
    </p:titleStyle>
    <p:bodyStyle>
      <a:lvl1pPr marL="514350" indent="-514350" algn="l" defTabSz="914400" rtl="0" eaLnBrk="1" latinLnBrk="1" hangingPunct="1">
        <a:spcBef>
          <a:spcPct val="20000"/>
        </a:spcBef>
        <a:buFont typeface="+mj-lt"/>
        <a:buAutoNum type="arabicParenR"/>
        <a:defRPr sz="2400" kern="1200" baseline="0">
          <a:solidFill>
            <a:schemeClr val="tx1"/>
          </a:solidFill>
          <a:latin typeface="Comic Sans MS" pitchFamily="66" charset="0"/>
          <a:ea typeface="HY엽서M" pitchFamily="18" charset="-127"/>
          <a:cs typeface="+mn-cs"/>
        </a:defRPr>
      </a:lvl1pPr>
      <a:lvl2pPr marL="914400" indent="-457200" algn="l" defTabSz="914400" rtl="0" eaLnBrk="1" latinLnBrk="1" hangingPunct="1">
        <a:spcBef>
          <a:spcPct val="20000"/>
        </a:spcBef>
        <a:buFont typeface="+mj-ea"/>
        <a:buAutoNum type="circleNumDbPlain"/>
        <a:defRPr sz="2000" kern="1200" baseline="0">
          <a:solidFill>
            <a:srgbClr val="0000FF"/>
          </a:solidFill>
          <a:latin typeface="Comic Sans MS" pitchFamily="66" charset="0"/>
          <a:ea typeface="HY엽서M" pitchFamily="18" charset="-127"/>
          <a:cs typeface="+mn-cs"/>
        </a:defRPr>
      </a:lvl2pPr>
      <a:lvl3pPr marL="1371600" indent="-457200" algn="l" defTabSz="914400" rtl="0" eaLnBrk="1" latinLnBrk="1" hangingPunct="1">
        <a:spcBef>
          <a:spcPct val="20000"/>
        </a:spcBef>
        <a:buFont typeface="+mj-lt"/>
        <a:buAutoNum type="alphaLcPeriod"/>
        <a:defRPr sz="1800" kern="1200" baseline="0">
          <a:solidFill>
            <a:srgbClr val="0000FF"/>
          </a:solidFill>
          <a:latin typeface="Comic Sans MS" pitchFamily="66" charset="0"/>
          <a:ea typeface="HY엽서M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rgbClr val="0000FF"/>
          </a:solidFill>
          <a:latin typeface="Comic Sans MS" pitchFamily="66" charset="0"/>
          <a:ea typeface="HY엽서M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 baseline="0">
          <a:solidFill>
            <a:srgbClr val="0000FF"/>
          </a:solidFill>
          <a:latin typeface="Comic Sans MS" pitchFamily="66" charset="0"/>
          <a:ea typeface="HY엽서M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 dirty="0"/>
              <a:t>채용 공지 사이트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응웬티띤</a:t>
            </a:r>
          </a:p>
        </p:txBody>
      </p:sp>
    </p:spTree>
    <p:extLst>
      <p:ext uri="{BB962C8B-B14F-4D97-AF65-F5344CB8AC3E}">
        <p14:creationId xmlns:p14="http://schemas.microsoft.com/office/powerpoint/2010/main" val="2067673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pPr lvl="1"/>
            <a:r>
              <a:rPr lang="ko-KR" altLang="en-US" dirty="0"/>
              <a:t>학과 채용 관련 홈페이지를 만들어 봄</a:t>
            </a:r>
            <a:endParaRPr lang="en-US" altLang="ko-KR" dirty="0"/>
          </a:p>
          <a:p>
            <a:pPr lvl="1"/>
            <a:r>
              <a:rPr lang="ko-KR" altLang="en-US" dirty="0"/>
              <a:t>회사추가 버튼을 누르면</a:t>
            </a:r>
            <a:r>
              <a:rPr lang="en-US" altLang="ko-KR" dirty="0"/>
              <a:t>, </a:t>
            </a:r>
            <a:r>
              <a:rPr lang="ko-KR" altLang="en-US" dirty="0"/>
              <a:t>회사 추가 가능</a:t>
            </a:r>
            <a:endParaRPr lang="en-US" altLang="ko-KR" dirty="0"/>
          </a:p>
          <a:p>
            <a:pPr lvl="1"/>
            <a:r>
              <a:rPr lang="ko-KR" altLang="en-US" dirty="0"/>
              <a:t>삭제 버튼을 클릭하면</a:t>
            </a:r>
            <a:r>
              <a:rPr lang="en-US" altLang="ko-KR" dirty="0"/>
              <a:t>, </a:t>
            </a:r>
            <a:r>
              <a:rPr lang="ko-KR" altLang="en-US" dirty="0"/>
              <a:t>삭제 가능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5563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적용기술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00600"/>
          </a:xfrm>
        </p:spPr>
        <p:txBody>
          <a:bodyPr/>
          <a:lstStyle/>
          <a:p>
            <a:r>
              <a:rPr lang="ko-KR" altLang="en-US" dirty="0"/>
              <a:t>개요 </a:t>
            </a:r>
            <a:r>
              <a:rPr lang="en-US" altLang="ko-KR" dirty="0"/>
              <a:t>: json</a:t>
            </a:r>
          </a:p>
          <a:p>
            <a:pPr lvl="1"/>
            <a:r>
              <a:rPr lang="en-US" altLang="ko-KR" dirty="0"/>
              <a:t>json server </a:t>
            </a:r>
            <a:r>
              <a:rPr lang="ko-KR" altLang="en-US" dirty="0"/>
              <a:t>및 </a:t>
            </a:r>
            <a:r>
              <a:rPr lang="en-US" altLang="ko-KR" dirty="0"/>
              <a:t>REST API</a:t>
            </a:r>
            <a:r>
              <a:rPr lang="ko-KR" altLang="en-US" dirty="0"/>
              <a:t>를 이용하여</a:t>
            </a:r>
            <a:r>
              <a:rPr lang="en-US" altLang="ko-KR" dirty="0"/>
              <a:t>, </a:t>
            </a:r>
            <a:r>
              <a:rPr lang="ko-KR" altLang="en-US" dirty="0"/>
              <a:t>데이터를 처리</a:t>
            </a:r>
            <a:endParaRPr lang="en-US" altLang="ko-KR" dirty="0"/>
          </a:p>
          <a:p>
            <a:pPr lvl="1"/>
            <a:r>
              <a:rPr lang="en-US" altLang="ko-KR" dirty="0"/>
              <a:t>React </a:t>
            </a:r>
            <a:r>
              <a:rPr lang="ko-KR" altLang="en-US" dirty="0"/>
              <a:t>아래 기술 이용</a:t>
            </a:r>
            <a:endParaRPr lang="en-US" altLang="ko-KR" dirty="0"/>
          </a:p>
          <a:p>
            <a:pPr lvl="2"/>
            <a:r>
              <a:rPr lang="ko-KR" altLang="en-US" dirty="0"/>
              <a:t>컴포넌트를 구성하여 구현</a:t>
            </a:r>
            <a:endParaRPr lang="en-US" altLang="ko-KR" dirty="0"/>
          </a:p>
          <a:p>
            <a:pPr lvl="2"/>
            <a:r>
              <a:rPr lang="ko-KR" altLang="en-US" dirty="0"/>
              <a:t>라우터 이용</a:t>
            </a:r>
            <a:endParaRPr lang="en-US" altLang="ko-KR" dirty="0"/>
          </a:p>
          <a:p>
            <a:pPr lvl="2"/>
            <a:r>
              <a:rPr lang="ko-KR" altLang="en-US" dirty="0" err="1"/>
              <a:t>리액트</a:t>
            </a:r>
            <a:r>
              <a:rPr lang="ko-KR" altLang="en-US" dirty="0"/>
              <a:t> </a:t>
            </a:r>
            <a:r>
              <a:rPr lang="ko-KR" altLang="en-US" dirty="0" err="1"/>
              <a:t>훅스</a:t>
            </a:r>
            <a:r>
              <a:rPr lang="ko-KR" altLang="en-US" dirty="0"/>
              <a:t> 이용</a:t>
            </a:r>
            <a:endParaRPr lang="en-US" altLang="ko-KR" dirty="0"/>
          </a:p>
          <a:p>
            <a:pPr lvl="1"/>
            <a:r>
              <a:rPr lang="en-US" altLang="ko-KR" dirty="0"/>
              <a:t>React-Boot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이용 </a:t>
            </a:r>
            <a:r>
              <a:rPr lang="en-US" altLang="ko-KR" dirty="0"/>
              <a:t>UI/UX </a:t>
            </a:r>
            <a:r>
              <a:rPr lang="ko-KR" altLang="en-US" dirty="0"/>
              <a:t>개선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674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실행결과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00600"/>
          </a:xfrm>
        </p:spPr>
        <p:txBody>
          <a:bodyPr/>
          <a:lstStyle/>
          <a:p>
            <a:r>
              <a:rPr lang="ko-KR" altLang="en-US" dirty="0"/>
              <a:t>실행결과 </a:t>
            </a:r>
            <a:r>
              <a:rPr lang="en-US" altLang="ko-KR" dirty="0"/>
              <a:t>1</a:t>
            </a:r>
          </a:p>
          <a:p>
            <a:endParaRPr lang="en-US" altLang="ko-KR" dirty="0"/>
          </a:p>
          <a:p>
            <a:pPr lvl="8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4459EFF-3DE0-43A3-BF06-52C547CABC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3" y="2060848"/>
            <a:ext cx="8870213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94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실행결과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실행결과 </a:t>
            </a:r>
            <a:r>
              <a:rPr lang="en-US" altLang="ko-KR" dirty="0"/>
              <a:t>2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83D35D3-86EE-4D1E-B20B-B91F9FD48C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06015"/>
            <a:ext cx="7812360" cy="403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81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실행결과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실행결과 </a:t>
            </a:r>
            <a:r>
              <a:rPr lang="en-US" altLang="ko-KR" dirty="0"/>
              <a:t>3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CDEC22-C9F4-4B1B-99D6-4D061FB357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30" y="2060848"/>
            <a:ext cx="8172400" cy="359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16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실행결과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실행결과 </a:t>
            </a:r>
            <a:r>
              <a:rPr lang="en-US" altLang="ko-KR" dirty="0"/>
              <a:t>4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4F08D9-948D-40A4-A61B-A8C2649257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44" y="2204864"/>
            <a:ext cx="7380312" cy="36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96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실행결과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실행결과 </a:t>
            </a:r>
            <a:r>
              <a:rPr lang="en-US" altLang="ko-KR" dirty="0"/>
              <a:t>5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1085FB-A900-466A-BCE1-5341B5BCA9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87" y="2148953"/>
            <a:ext cx="8668625" cy="335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7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35978</TotalTime>
  <Words>86</Words>
  <Application>Microsoft Office PowerPoint</Application>
  <PresentationFormat>화면 슬라이드 쇼(4:3)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Comic Sans MS</vt:lpstr>
      <vt:lpstr>Wingdings</vt:lpstr>
      <vt:lpstr>Office 테마</vt:lpstr>
      <vt:lpstr>채용 공지 사이트</vt:lpstr>
      <vt:lpstr>1. 개요</vt:lpstr>
      <vt:lpstr>2. 적용기술</vt:lpstr>
      <vt:lpstr>3. 실행결과 </vt:lpstr>
      <vt:lpstr>3. 실행결과 </vt:lpstr>
      <vt:lpstr>3. 실행결과 </vt:lpstr>
      <vt:lpstr>3. 실행결과 </vt:lpstr>
      <vt:lpstr>3. 실행결과 </vt:lpstr>
    </vt:vector>
  </TitlesOfParts>
  <Company>WINLAB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mh</dc:creator>
  <cp:lastModifiedBy>응웬티띤</cp:lastModifiedBy>
  <cp:revision>1467</cp:revision>
  <cp:lastPrinted>2021-01-18T06:22:17Z</cp:lastPrinted>
  <dcterms:created xsi:type="dcterms:W3CDTF">2011-08-17T06:32:18Z</dcterms:created>
  <dcterms:modified xsi:type="dcterms:W3CDTF">2023-10-18T13:23:54Z</dcterms:modified>
</cp:coreProperties>
</file>