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32089" y="1334195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0" y="2691809"/>
            <a:ext cx="10114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Sistema estar aberto</a:t>
            </a:r>
          </a:p>
          <a:p>
            <a:endParaRPr lang="pt-BR" dirty="0" smtClean="0"/>
          </a:p>
          <a:p>
            <a:r>
              <a:rPr lang="pt-BR" dirty="0" smtClean="0"/>
              <a:t>Passos: </a:t>
            </a:r>
          </a:p>
          <a:p>
            <a:r>
              <a:rPr lang="pt-BR" dirty="0" smtClean="0"/>
              <a:t>1- Acessar o sistema</a:t>
            </a:r>
          </a:p>
          <a:p>
            <a:r>
              <a:rPr lang="pt-BR" dirty="0" smtClean="0"/>
              <a:t>2- Todos os campos serão obrigatórios a ser preenchidos com exceção do campo “Nome Funcionário”</a:t>
            </a:r>
          </a:p>
          <a:p>
            <a:r>
              <a:rPr lang="pt-BR" dirty="0" smtClean="0"/>
              <a:t>3-  </a:t>
            </a:r>
            <a:r>
              <a:rPr lang="pt-BR" smtClean="0"/>
              <a:t>Sistema verifica 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46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636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 de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6</cp:revision>
  <dcterms:created xsi:type="dcterms:W3CDTF">2023-12-11T13:39:18Z</dcterms:created>
  <dcterms:modified xsi:type="dcterms:W3CDTF">2024-01-22T14:58:46Z</dcterms:modified>
</cp:coreProperties>
</file>