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Sistema estar aberto</a:t>
            </a:r>
          </a:p>
          <a:p>
            <a:endParaRPr lang="pt-BR" dirty="0" smtClean="0"/>
          </a:p>
          <a:p>
            <a:r>
              <a:rPr lang="pt-BR" dirty="0" smtClean="0"/>
              <a:t>Passos: </a:t>
            </a:r>
          </a:p>
          <a:p>
            <a:r>
              <a:rPr lang="pt-BR" dirty="0" smtClean="0"/>
              <a:t>1- Acessar o </a:t>
            </a:r>
            <a:r>
              <a:rPr lang="pt-BR" dirty="0" smtClean="0"/>
              <a:t>sistema.</a:t>
            </a:r>
            <a:endParaRPr lang="pt-BR" dirty="0" smtClean="0"/>
          </a:p>
          <a:p>
            <a:r>
              <a:rPr lang="pt-BR" dirty="0" smtClean="0"/>
              <a:t>2-  Mudança de cor para “verde” no fundo ao entrar em um campo.</a:t>
            </a:r>
          </a:p>
          <a:p>
            <a:endParaRPr lang="pt-BR" dirty="0"/>
          </a:p>
          <a:p>
            <a:r>
              <a:rPr lang="pt-BR" dirty="0" smtClean="0"/>
              <a:t>Resultado esperado: Mudança da cor do fundo do campo.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29382" y="1886816"/>
            <a:ext cx="114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RN </a:t>
            </a:r>
            <a:r>
              <a:rPr lang="pt-BR" sz="2800" dirty="0" smtClean="0">
                <a:solidFill>
                  <a:schemeClr val="bg1"/>
                </a:solidFill>
              </a:rPr>
              <a:t>02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Sistema estar aberto</a:t>
            </a:r>
          </a:p>
          <a:p>
            <a:endParaRPr lang="pt-BR" dirty="0" smtClean="0"/>
          </a:p>
          <a:p>
            <a:r>
              <a:rPr lang="pt-BR" dirty="0" smtClean="0"/>
              <a:t>Passos: </a:t>
            </a:r>
          </a:p>
          <a:p>
            <a:r>
              <a:rPr lang="pt-BR" dirty="0" smtClean="0"/>
              <a:t>1- Acessar o </a:t>
            </a:r>
            <a:r>
              <a:rPr lang="pt-BR" dirty="0" smtClean="0"/>
              <a:t>sistema.</a:t>
            </a:r>
            <a:endParaRPr lang="pt-BR" dirty="0" smtClean="0"/>
          </a:p>
          <a:p>
            <a:r>
              <a:rPr lang="pt-BR" dirty="0" smtClean="0"/>
              <a:t>2- Todos os </a:t>
            </a:r>
            <a:r>
              <a:rPr lang="pt-BR" dirty="0" smtClean="0"/>
              <a:t>campos ID serão preenchidos por números inteiros.</a:t>
            </a:r>
          </a:p>
          <a:p>
            <a:endParaRPr lang="pt-BR" dirty="0"/>
          </a:p>
          <a:p>
            <a:r>
              <a:rPr lang="pt-BR" dirty="0" smtClean="0"/>
              <a:t>Resultado esperado: Campos ID preenchidos corretamente.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8" y="1879964"/>
            <a:ext cx="184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RN 03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75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Sistema estar aberto</a:t>
            </a:r>
          </a:p>
          <a:p>
            <a:endParaRPr lang="pt-BR" dirty="0" smtClean="0"/>
          </a:p>
          <a:p>
            <a:r>
              <a:rPr lang="pt-BR" dirty="0" smtClean="0"/>
              <a:t>Passos: </a:t>
            </a:r>
          </a:p>
          <a:p>
            <a:r>
              <a:rPr lang="pt-BR" dirty="0" smtClean="0"/>
              <a:t>1- Acessar o </a:t>
            </a:r>
            <a:r>
              <a:rPr lang="pt-BR" dirty="0" smtClean="0"/>
              <a:t>sistema.</a:t>
            </a:r>
            <a:endParaRPr lang="pt-BR" dirty="0" smtClean="0"/>
          </a:p>
          <a:p>
            <a:r>
              <a:rPr lang="pt-BR" dirty="0" smtClean="0"/>
              <a:t>2- A “categoria motivo” deverá ser carregada com dados da API.</a:t>
            </a:r>
          </a:p>
          <a:p>
            <a:endParaRPr lang="pt-BR" dirty="0"/>
          </a:p>
          <a:p>
            <a:r>
              <a:rPr lang="pt-BR" dirty="0" smtClean="0"/>
              <a:t>Resultado esperado: Dados na categoria “motivo”.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8" y="1879964"/>
            <a:ext cx="184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RN 04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6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0" y="2691809"/>
            <a:ext cx="9819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Sistema estar aberto</a:t>
            </a:r>
          </a:p>
          <a:p>
            <a:endParaRPr lang="pt-BR" dirty="0" smtClean="0"/>
          </a:p>
          <a:p>
            <a:r>
              <a:rPr lang="pt-BR" dirty="0" smtClean="0"/>
              <a:t>Passos: </a:t>
            </a:r>
          </a:p>
          <a:p>
            <a:r>
              <a:rPr lang="pt-BR" dirty="0" smtClean="0"/>
              <a:t>1- Acessar o </a:t>
            </a:r>
            <a:r>
              <a:rPr lang="pt-BR" dirty="0" smtClean="0"/>
              <a:t>sistema.</a:t>
            </a:r>
            <a:endParaRPr lang="pt-BR" dirty="0" smtClean="0"/>
          </a:p>
          <a:p>
            <a:r>
              <a:rPr lang="pt-BR" dirty="0" smtClean="0"/>
              <a:t>2- Campo “motivo” será preenchido somente depois da seleção  da “categoria motivo”.</a:t>
            </a:r>
          </a:p>
          <a:p>
            <a:r>
              <a:rPr lang="pt-BR" dirty="0" smtClean="0"/>
              <a:t>3- Ao alterar a “categoria motivo” serão exibidos no campo “motivo” somente a categoria selecionada.</a:t>
            </a:r>
          </a:p>
          <a:p>
            <a:r>
              <a:rPr lang="pt-BR" dirty="0" smtClean="0"/>
              <a:t>4-  Desabilitar o campo “motivo” caso não haja.</a:t>
            </a:r>
          </a:p>
          <a:p>
            <a:endParaRPr lang="pt-BR" dirty="0"/>
          </a:p>
          <a:p>
            <a:r>
              <a:rPr lang="pt-BR" dirty="0" smtClean="0"/>
              <a:t>Resultado esperado: Seleção de “categoria motivo” e campo “motivo”.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04811" y="1879964"/>
            <a:ext cx="184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RN 05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8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Sistema estar aberto</a:t>
            </a:r>
          </a:p>
          <a:p>
            <a:endParaRPr lang="pt-BR" dirty="0" smtClean="0"/>
          </a:p>
          <a:p>
            <a:r>
              <a:rPr lang="pt-BR" dirty="0" smtClean="0"/>
              <a:t>Passos: </a:t>
            </a:r>
          </a:p>
          <a:p>
            <a:r>
              <a:rPr lang="pt-BR" dirty="0" smtClean="0"/>
              <a:t>1- Acessar o </a:t>
            </a:r>
            <a:r>
              <a:rPr lang="pt-BR" dirty="0" smtClean="0"/>
              <a:t>sistema.</a:t>
            </a:r>
            <a:endParaRPr lang="pt-BR" dirty="0" smtClean="0"/>
          </a:p>
          <a:p>
            <a:r>
              <a:rPr lang="pt-BR" dirty="0" smtClean="0"/>
              <a:t>2- Ao digitar um código no campo “ID” o campo “departamento” será preenchido caso exista no banco de dados/ API.</a:t>
            </a:r>
          </a:p>
          <a:p>
            <a:r>
              <a:rPr lang="pt-BR" dirty="0" smtClean="0"/>
              <a:t>3- Se não existir, o campo não será preenchido.</a:t>
            </a:r>
          </a:p>
          <a:p>
            <a:endParaRPr lang="pt-BR" dirty="0"/>
          </a:p>
          <a:p>
            <a:r>
              <a:rPr lang="pt-BR" dirty="0" smtClean="0"/>
              <a:t>Resultado esperado: Preenchimento do campo “departamento” por um ID já existente.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8" y="1879964"/>
            <a:ext cx="184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RN 06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4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Sistema estar aberto</a:t>
            </a:r>
          </a:p>
          <a:p>
            <a:endParaRPr lang="pt-BR" dirty="0" smtClean="0"/>
          </a:p>
          <a:p>
            <a:r>
              <a:rPr lang="pt-BR" dirty="0" smtClean="0"/>
              <a:t>Passos: </a:t>
            </a:r>
          </a:p>
          <a:p>
            <a:r>
              <a:rPr lang="pt-BR" dirty="0" smtClean="0"/>
              <a:t>1- Acessar o </a:t>
            </a:r>
            <a:r>
              <a:rPr lang="pt-BR" dirty="0" smtClean="0"/>
              <a:t>sistema.</a:t>
            </a:r>
            <a:endParaRPr lang="pt-BR" dirty="0" smtClean="0"/>
          </a:p>
          <a:p>
            <a:r>
              <a:rPr lang="pt-BR" dirty="0" smtClean="0"/>
              <a:t>2- Ao digitar um código no campo “ID </a:t>
            </a:r>
            <a:r>
              <a:rPr lang="pt-BR" dirty="0" err="1" smtClean="0"/>
              <a:t>Func</a:t>
            </a:r>
            <a:r>
              <a:rPr lang="pt-BR" dirty="0" smtClean="0"/>
              <a:t>” o campo “Nome Funcionário” será preenchido caso exista no banco de dados/ API.</a:t>
            </a:r>
          </a:p>
          <a:p>
            <a:r>
              <a:rPr lang="pt-BR" dirty="0" smtClean="0"/>
              <a:t>3- Se não existir, o campo não será preenchido.</a:t>
            </a:r>
          </a:p>
          <a:p>
            <a:endParaRPr lang="pt-BR" dirty="0"/>
          </a:p>
          <a:p>
            <a:r>
              <a:rPr lang="pt-BR" dirty="0" smtClean="0"/>
              <a:t>Resultado esperado: Preenchimento do campo “Nome Funcionário” por um ID já existente.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888" y="1879964"/>
            <a:ext cx="184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RN 07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3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3644" y="111939"/>
            <a:ext cx="5463821" cy="1325563"/>
          </a:xfrm>
        </p:spPr>
        <p:txBody>
          <a:bodyPr>
            <a:normAutofit/>
          </a:bodyPr>
          <a:lstStyle/>
          <a:p>
            <a:r>
              <a:rPr lang="pt-BR" sz="6000" dirty="0" smtClean="0">
                <a:latin typeface="Bahnschrift SemiBold" panose="020B0502040204020203" pitchFamily="34" charset="0"/>
              </a:rPr>
              <a:t>Caso de teste</a:t>
            </a:r>
            <a:endParaRPr lang="pt-BR" sz="6000" dirty="0">
              <a:latin typeface="Bahnschrift SemiBol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1202" y="1281878"/>
            <a:ext cx="384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Projeto: Site Almoxarifado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11202" y="1756853"/>
            <a:ext cx="10216444" cy="482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2" y="1756853"/>
            <a:ext cx="10216444" cy="78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93421" y="2691809"/>
            <a:ext cx="9668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Pré-condição: Sistema estar aberto</a:t>
            </a:r>
          </a:p>
          <a:p>
            <a:endParaRPr lang="pt-BR" dirty="0" smtClean="0"/>
          </a:p>
          <a:p>
            <a:r>
              <a:rPr lang="pt-BR" dirty="0" smtClean="0"/>
              <a:t>Passos: </a:t>
            </a:r>
          </a:p>
          <a:p>
            <a:r>
              <a:rPr lang="pt-BR" dirty="0" smtClean="0"/>
              <a:t>1- Acessar o </a:t>
            </a:r>
            <a:r>
              <a:rPr lang="pt-BR" dirty="0" smtClean="0"/>
              <a:t>sistema.</a:t>
            </a:r>
            <a:endParaRPr lang="pt-BR" dirty="0" smtClean="0"/>
          </a:p>
          <a:p>
            <a:r>
              <a:rPr lang="pt-BR" dirty="0" smtClean="0"/>
              <a:t>2- Todos os campos serão obrigatórios a ser preenchidos com exceção do campo “Nome </a:t>
            </a:r>
            <a:r>
              <a:rPr lang="pt-BR" dirty="0" smtClean="0"/>
              <a:t>Funcionário”.</a:t>
            </a:r>
            <a:endParaRPr lang="pt-BR" dirty="0" smtClean="0"/>
          </a:p>
          <a:p>
            <a:r>
              <a:rPr lang="pt-BR" dirty="0" smtClean="0"/>
              <a:t>3-  Sistema verifica </a:t>
            </a:r>
            <a:r>
              <a:rPr lang="pt-BR" dirty="0" smtClean="0"/>
              <a:t>se há campos obrigatórios não preenchidos.</a:t>
            </a:r>
          </a:p>
          <a:p>
            <a:endParaRPr lang="pt-BR" dirty="0"/>
          </a:p>
          <a:p>
            <a:r>
              <a:rPr lang="pt-BR" dirty="0" smtClean="0"/>
              <a:t>Resultado esperado: Campos obrigatórios preenchidos corretamente.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78888" y="1879964"/>
            <a:ext cx="1846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</a:rPr>
              <a:t>RN 01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6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1016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Bahnschrift SemiBold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Tarde Cetafest</cp:lastModifiedBy>
  <cp:revision>15</cp:revision>
  <dcterms:created xsi:type="dcterms:W3CDTF">2023-12-11T13:39:18Z</dcterms:created>
  <dcterms:modified xsi:type="dcterms:W3CDTF">2024-01-24T20:10:22Z</dcterms:modified>
</cp:coreProperties>
</file>