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665B0-11FA-4D2C-B967-25045C6445F7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C1BB6-4353-4B0A-BD2E-4284A466BF9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C1BB6-4353-4B0A-BD2E-4284A466BF9B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 Entrar em um campo.</a:t>
            </a:r>
          </a:p>
          <a:p>
            <a:endParaRPr lang="pt-BR" dirty="0"/>
          </a:p>
          <a:p>
            <a:r>
              <a:rPr lang="pt-BR" dirty="0" smtClean="0"/>
              <a:t>Resultado esperado: Mudança da cor do fundo do campo para  “verde”.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29382" y="1886816"/>
            <a:ext cx="61356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02 - RN 02 : Tela Requisição &gt; Campos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Preencher todos os campos ID por números inteiros.</a:t>
            </a:r>
          </a:p>
          <a:p>
            <a:endParaRPr lang="pt-BR" dirty="0"/>
          </a:p>
          <a:p>
            <a:r>
              <a:rPr lang="pt-BR" dirty="0" smtClean="0"/>
              <a:t>Resultado esperado: Campos ID preenchidos corretamente por números inteiros.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10113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03 - RN 03: Tela Requisição &gt; Campos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7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A “categoria motivo” deverá ser carregada com dados da API.</a:t>
            </a:r>
          </a:p>
          <a:p>
            <a:endParaRPr lang="pt-BR" dirty="0"/>
          </a:p>
          <a:p>
            <a:r>
              <a:rPr lang="pt-BR" dirty="0" smtClean="0"/>
              <a:t>Resultado esperado: Dados na  categoria “motivo”.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8323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04 - RN 04: Tela Requisição &gt; Categoria Motivo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6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0" y="2691809"/>
            <a:ext cx="9819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Preencher campo “motivo” somente depois da seleção  da “categoria motivo”.</a:t>
            </a:r>
          </a:p>
          <a:p>
            <a:r>
              <a:rPr lang="pt-BR" dirty="0" smtClean="0"/>
              <a:t>3- Ao alterar a “categoria motivo” serão exibidos no campo “motivo” somente a categoria selecionada.</a:t>
            </a:r>
          </a:p>
          <a:p>
            <a:r>
              <a:rPr lang="pt-BR" dirty="0" smtClean="0"/>
              <a:t>4-  Desabilitar o campo “motivo” caso não haja.</a:t>
            </a:r>
          </a:p>
          <a:p>
            <a:endParaRPr lang="pt-BR" dirty="0"/>
          </a:p>
          <a:p>
            <a:r>
              <a:rPr lang="pt-BR" dirty="0" smtClean="0"/>
              <a:t>Resultado esperado: Campo “motivo” com opções somente da categoria selecionada.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4810" y="1879964"/>
            <a:ext cx="7733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CT05 - RN 05: Tela Requisição &gt; Motivo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8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 Digitar um código no campo “ID” e o campo “departamento” ser preenchido caso exista no banco de dados/ API.</a:t>
            </a:r>
          </a:p>
          <a:p>
            <a:r>
              <a:rPr lang="pt-BR" dirty="0" smtClean="0"/>
              <a:t>3- Se não existir, o campo não será preenchido.</a:t>
            </a:r>
          </a:p>
          <a:p>
            <a:endParaRPr lang="pt-BR" dirty="0"/>
          </a:p>
          <a:p>
            <a:r>
              <a:rPr lang="pt-BR" dirty="0" smtClean="0"/>
              <a:t>Resultado esperado: Preenchimento do campo “departamento” por um ID já existente.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80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CT06 - RN 06: Tela Requisição &gt; [ ID] [Departamento]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4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Ao digitar um código no campo “ID </a:t>
            </a:r>
            <a:r>
              <a:rPr lang="pt-BR" dirty="0" err="1" smtClean="0"/>
              <a:t>Func</a:t>
            </a:r>
            <a:r>
              <a:rPr lang="pt-BR" dirty="0" smtClean="0"/>
              <a:t>” o campo “Nome Funcionário” será preenchido caso exista no banco de dados/ API.</a:t>
            </a:r>
          </a:p>
          <a:p>
            <a:r>
              <a:rPr lang="pt-BR" dirty="0" smtClean="0"/>
              <a:t>3- Se não existir, o campo não será preenchido.</a:t>
            </a:r>
          </a:p>
          <a:p>
            <a:endParaRPr lang="pt-BR" dirty="0"/>
          </a:p>
          <a:p>
            <a:r>
              <a:rPr lang="pt-BR" dirty="0" smtClean="0"/>
              <a:t>Resultado esperado: Preenchimento do campo “Nome Funcionário” por um ID já existente.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10774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 smtClean="0">
                <a:solidFill>
                  <a:schemeClr val="bg1"/>
                </a:solidFill>
              </a:rPr>
              <a:t>CT 07 - RN 07: Tela Requisição &gt; [ ID </a:t>
            </a:r>
            <a:r>
              <a:rPr lang="pt-BR" sz="2800" dirty="0" err="1" smtClean="0">
                <a:solidFill>
                  <a:schemeClr val="bg1"/>
                </a:solidFill>
              </a:rPr>
              <a:t>Fun</a:t>
            </a:r>
            <a:r>
              <a:rPr lang="pt-BR" sz="2800" dirty="0" smtClean="0">
                <a:solidFill>
                  <a:schemeClr val="bg1"/>
                </a:solidFill>
              </a:rPr>
              <a:t>] [Nome </a:t>
            </a:r>
            <a:r>
              <a:rPr lang="pt-BR" sz="2800" dirty="0" err="1" smtClean="0">
                <a:solidFill>
                  <a:schemeClr val="bg1"/>
                </a:solidFill>
              </a:rPr>
              <a:t>Funcionario</a:t>
            </a:r>
            <a:r>
              <a:rPr lang="pt-BR" sz="2800" dirty="0" smtClean="0">
                <a:solidFill>
                  <a:schemeClr val="bg1"/>
                </a:solidFill>
              </a:rPr>
              <a:t>]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 Digitar um código no campo “</a:t>
            </a:r>
            <a:r>
              <a:rPr lang="pt-BR" dirty="0" err="1" smtClean="0"/>
              <a:t>Cod</a:t>
            </a:r>
            <a:r>
              <a:rPr lang="pt-BR" dirty="0" smtClean="0"/>
              <a:t>.Produto”</a:t>
            </a:r>
          </a:p>
          <a:p>
            <a:endParaRPr lang="pt-BR" dirty="0"/>
          </a:p>
          <a:p>
            <a:r>
              <a:rPr lang="pt-BR" dirty="0" smtClean="0"/>
              <a:t>Resultado esperado: Exibição do  nome do produto e a quantidade de itens no campo “estoque” caso houver o código no banco de dados/API.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6" y="1879964"/>
            <a:ext cx="10376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 smtClean="0">
                <a:solidFill>
                  <a:schemeClr val="bg1"/>
                </a:solidFill>
              </a:rPr>
              <a:t>CT 08 - RN 08: Tela Requisição &gt; [ ID] [</a:t>
            </a:r>
            <a:r>
              <a:rPr lang="pt-BR" sz="2800" dirty="0" err="1" smtClean="0">
                <a:solidFill>
                  <a:schemeClr val="bg1"/>
                </a:solidFill>
              </a:rPr>
              <a:t>Descricao</a:t>
            </a:r>
            <a:r>
              <a:rPr lang="pt-BR" sz="2800" dirty="0" smtClean="0">
                <a:solidFill>
                  <a:schemeClr val="bg1"/>
                </a:solidFill>
              </a:rPr>
              <a:t> Produto] [Estoque]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Localizar o produto com </a:t>
            </a:r>
            <a:r>
              <a:rPr lang="pt-BR" dirty="0" smtClean="0"/>
              <a:t>o estoque</a:t>
            </a:r>
            <a:r>
              <a:rPr lang="pt-BR" dirty="0" smtClean="0"/>
              <a:t> </a:t>
            </a:r>
            <a:r>
              <a:rPr lang="pt-BR" dirty="0" smtClean="0"/>
              <a:t>maior que zero para habilitar o campo “quantidade”.</a:t>
            </a:r>
          </a:p>
          <a:p>
            <a:endParaRPr lang="pt-BR" dirty="0"/>
          </a:p>
          <a:p>
            <a:r>
              <a:rPr lang="pt-BR" dirty="0" smtClean="0"/>
              <a:t>Resultado esperado: Exibição da quantidade de cada produto </a:t>
            </a:r>
            <a:r>
              <a:rPr lang="pt-BR" dirty="0" smtClean="0"/>
              <a:t>específico ap</a:t>
            </a:r>
            <a:r>
              <a:rPr lang="pt-BR" dirty="0" smtClean="0"/>
              <a:t>ós a localização do produto com estoque maior que zero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10298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 smtClean="0">
                <a:solidFill>
                  <a:schemeClr val="bg1"/>
                </a:solidFill>
              </a:rPr>
              <a:t>CT 09 - RN 09: Tela Requisição &gt; Campo [Quantidade]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Inserir o valor no campo “quantidade”.</a:t>
            </a:r>
          </a:p>
          <a:p>
            <a:endParaRPr lang="pt-BR" dirty="0"/>
          </a:p>
          <a:p>
            <a:r>
              <a:rPr lang="pt-BR" dirty="0" smtClean="0"/>
              <a:t>Resultado esperado: Aceitação de valores inteiros e maiores que zero no </a:t>
            </a:r>
            <a:r>
              <a:rPr lang="pt-BR" dirty="0" smtClean="0"/>
              <a:t>campo quantidade.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9947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10 - RN 10: Tela Requisição &gt; Campo [Quantidade]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Exibir estoque.</a:t>
            </a:r>
          </a:p>
          <a:p>
            <a:r>
              <a:rPr lang="pt-BR" dirty="0" smtClean="0"/>
              <a:t>3- Inserir quantidade.</a:t>
            </a:r>
          </a:p>
          <a:p>
            <a:endParaRPr lang="pt-BR" dirty="0"/>
          </a:p>
          <a:p>
            <a:r>
              <a:rPr lang="pt-BR" dirty="0" smtClean="0"/>
              <a:t>Resultado esperado: Botão “gravar” estar disponível  somente se a quantidade for maior que zero e se a quantidade informada for maior ou igual ao estoque disponível.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9685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11 - RN 11: Tela Requisição &gt; Botão Gravar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Marcar nível de prioridade.</a:t>
            </a:r>
          </a:p>
          <a:p>
            <a:endParaRPr lang="pt-BR" dirty="0"/>
          </a:p>
          <a:p>
            <a:r>
              <a:rPr lang="pt-BR" dirty="0" smtClean="0"/>
              <a:t>Resultado esperado: Mudança de cor do círculo de acordo com o nível de prioridade marcado. Vermelho para urgente, amarelo para médio, verde para baixo.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8547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12 - RN 12: Tela Requisição &gt; </a:t>
            </a:r>
            <a:r>
              <a:rPr lang="pt-BR" sz="2800" dirty="0" err="1" smtClean="0">
                <a:solidFill>
                  <a:schemeClr val="bg1"/>
                </a:solidFill>
              </a:rPr>
              <a:t>Nivel</a:t>
            </a:r>
            <a:r>
              <a:rPr lang="pt-BR" sz="2800" dirty="0" smtClean="0">
                <a:solidFill>
                  <a:schemeClr val="bg1"/>
                </a:solidFill>
              </a:rPr>
              <a:t> Prioridade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 Exibir a cor do retângulo ao lado do campo “quantidade” de acordo com o estoque.</a:t>
            </a:r>
          </a:p>
          <a:p>
            <a:endParaRPr lang="pt-BR" dirty="0"/>
          </a:p>
          <a:p>
            <a:r>
              <a:rPr lang="pt-BR" dirty="0" smtClean="0"/>
              <a:t>Resultado esperado: Mudança de </a:t>
            </a:r>
            <a:r>
              <a:rPr lang="pt-BR" dirty="0" smtClean="0"/>
              <a:t>cor do retângulo </a:t>
            </a:r>
            <a:r>
              <a:rPr lang="pt-BR" dirty="0" smtClean="0"/>
              <a:t>baseado no estoque do produto. Verde para “estoque acima de 10% do estoque mínimo “, amarelo para “estoque abaixo de 10% do estoque mínimo “, e vermelho para “estoque abaixo de 10% do estoque mínimo“.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9840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 smtClean="0">
                <a:solidFill>
                  <a:schemeClr val="bg1"/>
                </a:solidFill>
              </a:rPr>
              <a:t>CT 13 - RN 13: Tela Requisição &gt; Elemento Status Estoque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Colocar o mouse sobre o elemento Status Estoque (retângulo) </a:t>
            </a:r>
          </a:p>
          <a:p>
            <a:endParaRPr lang="pt-BR" dirty="0"/>
          </a:p>
          <a:p>
            <a:r>
              <a:rPr lang="pt-BR" dirty="0" smtClean="0"/>
              <a:t>Resultado esperado: Exibição da legenda com as informações do estoque.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9403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14 - RN 14: Tela Requisição &gt; Status Estoque &gt; </a:t>
            </a:r>
            <a:r>
              <a:rPr lang="pt-BR" sz="2800" dirty="0" err="1" smtClean="0">
                <a:solidFill>
                  <a:schemeClr val="bg1"/>
                </a:solidFill>
              </a:rPr>
              <a:t>ToolTip</a:t>
            </a:r>
            <a:endParaRPr lang="pt-BR" sz="2800" dirty="0" smtClean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 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 Tela almoxarifado estar aberta</a:t>
            </a:r>
          </a:p>
          <a:p>
            <a:endParaRPr lang="pt-BR" dirty="0" smtClean="0"/>
          </a:p>
          <a:p>
            <a:r>
              <a:rPr lang="pt-BR" dirty="0" smtClean="0"/>
              <a:t>Ações: </a:t>
            </a:r>
          </a:p>
          <a:p>
            <a:r>
              <a:rPr lang="pt-BR" dirty="0" smtClean="0"/>
              <a:t>1- Acessar o sistema.</a:t>
            </a:r>
          </a:p>
          <a:p>
            <a:r>
              <a:rPr lang="pt-BR" dirty="0" smtClean="0"/>
              <a:t>2- Preencher todos os campos obrigatoriamente, com exceção do campo “Nome Funcionário”.</a:t>
            </a:r>
          </a:p>
          <a:p>
            <a:r>
              <a:rPr lang="pt-BR" dirty="0" smtClean="0"/>
              <a:t>3- Clicar no botão gravar  para verificar.</a:t>
            </a:r>
          </a:p>
          <a:p>
            <a:endParaRPr lang="pt-BR" dirty="0"/>
          </a:p>
          <a:p>
            <a:r>
              <a:rPr lang="pt-BR" dirty="0" smtClean="0"/>
              <a:t>Resultado esperado:  Site verifica se os campos obrigatórios estão preenchidos.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8887" y="1879964"/>
            <a:ext cx="6086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CT 01- RN 01: Tela Requisição &gt; Campos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 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6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1592</Words>
  <Application>Microsoft Office PowerPoint</Application>
  <PresentationFormat>Widescreen</PresentationFormat>
  <Paragraphs>236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Bahnschrift SemiBold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59</cp:revision>
  <dcterms:created xsi:type="dcterms:W3CDTF">2023-12-11T13:39:18Z</dcterms:created>
  <dcterms:modified xsi:type="dcterms:W3CDTF">2024-01-29T15:07:54Z</dcterms:modified>
</cp:coreProperties>
</file>