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C18D-AB4C-408B-938C-5E4FA41E19F8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36B2-F41A-49E5-A859-3CCD9616650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A36B2-F41A-49E5-A859-3CCD9616650D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6C3A-ED1A-430A-84D3-B5A9B0C000D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85C5-E74A-4EF6-B368-2BFEFEB3A6F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1196752"/>
          <a:ext cx="8064896" cy="4335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292"/>
                <a:gridCol w="3492016"/>
                <a:gridCol w="3242588"/>
              </a:tblGrid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Regra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Especificação</a:t>
                      </a:r>
                      <a:endParaRPr lang="pt-BR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pt-BR" dirty="0" smtClean="0"/>
                        <a:t>R01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Histórico</a:t>
                      </a:r>
                      <a:r>
                        <a:rPr lang="pt-BR" baseline="0" dirty="0" smtClean="0"/>
                        <a:t> de preços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sistema deve</a:t>
                      </a:r>
                      <a:r>
                        <a:rPr lang="pt-BR" baseline="0" dirty="0" smtClean="0"/>
                        <a:t> guardar em uma lista o histórico de preços anteriores  a atualização.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Estoque 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Todos</a:t>
                      </a:r>
                      <a:r>
                        <a:rPr lang="pt-BR" baseline="0" dirty="0" smtClean="0"/>
                        <a:t> os estoques de cada produto específico somados à um só estoque.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Nome funcionário-&gt; Departamento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campo “Nome </a:t>
                      </a:r>
                      <a:r>
                        <a:rPr lang="pt-BR" baseline="0" dirty="0" err="1" smtClean="0"/>
                        <a:t>Funcionario</a:t>
                      </a:r>
                      <a:r>
                        <a:rPr lang="pt-BR" baseline="0" dirty="0" smtClean="0"/>
                        <a:t>” deve aceitar somente os funcionários do departamento específico.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Estoque</a:t>
                      </a:r>
                      <a:r>
                        <a:rPr lang="pt-BR" baseline="0" dirty="0" smtClean="0"/>
                        <a:t> maior que mínimo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Cargo Funcionário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1556792"/>
          <a:ext cx="6984777" cy="2592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128"/>
                <a:gridCol w="3096344"/>
                <a:gridCol w="2736305"/>
              </a:tblGrid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Regra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Especificação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Departamento Existente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Departamento</a:t>
                      </a:r>
                      <a:r>
                        <a:rPr lang="pt-BR" baseline="0" dirty="0" smtClean="0"/>
                        <a:t> Obrigatório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r>
                        <a:rPr lang="pt-BR" baseline="0" dirty="0" smtClean="0"/>
                        <a:t> maior que </a:t>
                      </a:r>
                      <a:r>
                        <a:rPr lang="pt-BR" baseline="0" dirty="0" err="1" smtClean="0"/>
                        <a:t>Minima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R10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  <a:r>
                        <a:rPr lang="pt-BR" baseline="0" dirty="0" smtClean="0"/>
                        <a:t> Negativo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</Words>
  <Application>Microsoft Office PowerPoint</Application>
  <PresentationFormat>Apresentação na tela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Edivanea Santos</dc:creator>
  <cp:lastModifiedBy>Edivanea Santos</cp:lastModifiedBy>
  <cp:revision>11</cp:revision>
  <dcterms:created xsi:type="dcterms:W3CDTF">2024-02-17T02:07:50Z</dcterms:created>
  <dcterms:modified xsi:type="dcterms:W3CDTF">2024-02-17T03:53:05Z</dcterms:modified>
</cp:coreProperties>
</file>