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7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7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9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8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6B5E-B581-4BB7-BDF1-C8F35FEF0D0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1555" y="178828"/>
            <a:ext cx="9144000" cy="86330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DER Modelo Conceitual</a:t>
            </a:r>
            <a:endParaRPr lang="pt-BR" sz="5400" dirty="0"/>
          </a:p>
        </p:txBody>
      </p:sp>
      <p:sp>
        <p:nvSpPr>
          <p:cNvPr id="4" name="Retângulo 3"/>
          <p:cNvSpPr/>
          <p:nvPr/>
        </p:nvSpPr>
        <p:spPr>
          <a:xfrm>
            <a:off x="395867" y="1474469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4875" y="1717686"/>
            <a:ext cx="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98" y="1449008"/>
            <a:ext cx="2036240" cy="9205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01" y="1452580"/>
            <a:ext cx="2036240" cy="93554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11996" y="1717686"/>
            <a:ext cx="112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593431" y="1717686"/>
            <a:ext cx="119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LISTACARD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2940185" y="1586955"/>
            <a:ext cx="791308" cy="659423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11" idx="1"/>
            <a:endCxn id="4" idx="3"/>
          </p:cNvCxnSpPr>
          <p:nvPr/>
        </p:nvCxnSpPr>
        <p:spPr>
          <a:xfrm flipH="1">
            <a:off x="2352974" y="1916667"/>
            <a:ext cx="58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3"/>
            <a:endCxn id="6" idx="1"/>
          </p:cNvCxnSpPr>
          <p:nvPr/>
        </p:nvCxnSpPr>
        <p:spPr>
          <a:xfrm flipV="1">
            <a:off x="3731493" y="1909296"/>
            <a:ext cx="550005" cy="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36" y="1586955"/>
            <a:ext cx="816935" cy="688908"/>
          </a:xfrm>
          <a:prstGeom prst="rect">
            <a:avLst/>
          </a:prstGeom>
        </p:spPr>
      </p:pic>
      <p:cxnSp>
        <p:nvCxnSpPr>
          <p:cNvPr id="23" name="Conector reto 22"/>
          <p:cNvCxnSpPr>
            <a:stCxn id="21" idx="1"/>
            <a:endCxn id="6" idx="3"/>
          </p:cNvCxnSpPr>
          <p:nvPr/>
        </p:nvCxnSpPr>
        <p:spPr>
          <a:xfrm flipH="1" flipV="1">
            <a:off x="6317738" y="1909296"/>
            <a:ext cx="530498" cy="2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1" idx="3"/>
            <a:endCxn id="7" idx="1"/>
          </p:cNvCxnSpPr>
          <p:nvPr/>
        </p:nvCxnSpPr>
        <p:spPr>
          <a:xfrm flipV="1">
            <a:off x="7665171" y="1920352"/>
            <a:ext cx="464130" cy="1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63305" y="3472647"/>
            <a:ext cx="2022230" cy="90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10124" y="3774036"/>
            <a:ext cx="12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08" y="3465163"/>
            <a:ext cx="2036240" cy="92057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49" y="3472333"/>
            <a:ext cx="2036240" cy="935544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4576618" y="3795059"/>
            <a:ext cx="15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8543370" y="3795059"/>
            <a:ext cx="130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35" name="Losango 34"/>
          <p:cNvSpPr/>
          <p:nvPr/>
        </p:nvSpPr>
        <p:spPr>
          <a:xfrm>
            <a:off x="3048160" y="3598984"/>
            <a:ext cx="791308" cy="659423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5" idx="1"/>
            <a:endCxn id="29" idx="3"/>
          </p:cNvCxnSpPr>
          <p:nvPr/>
        </p:nvCxnSpPr>
        <p:spPr>
          <a:xfrm flipH="1" flipV="1">
            <a:off x="2385535" y="3925451"/>
            <a:ext cx="662625" cy="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5" idx="3"/>
            <a:endCxn id="31" idx="1"/>
          </p:cNvCxnSpPr>
          <p:nvPr/>
        </p:nvCxnSpPr>
        <p:spPr>
          <a:xfrm flipV="1">
            <a:off x="3839468" y="3925451"/>
            <a:ext cx="495140" cy="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88" y="3544621"/>
            <a:ext cx="816935" cy="688908"/>
          </a:xfrm>
          <a:prstGeom prst="rect">
            <a:avLst/>
          </a:prstGeom>
        </p:spPr>
      </p:pic>
      <p:cxnSp>
        <p:nvCxnSpPr>
          <p:cNvPr id="39" name="Conector reto 38"/>
          <p:cNvCxnSpPr>
            <a:stCxn id="38" idx="1"/>
            <a:endCxn id="31" idx="3"/>
          </p:cNvCxnSpPr>
          <p:nvPr/>
        </p:nvCxnSpPr>
        <p:spPr>
          <a:xfrm flipH="1">
            <a:off x="6370848" y="3889075"/>
            <a:ext cx="495140" cy="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32" idx="1"/>
          </p:cNvCxnSpPr>
          <p:nvPr/>
        </p:nvCxnSpPr>
        <p:spPr>
          <a:xfrm>
            <a:off x="7682923" y="3889075"/>
            <a:ext cx="462626" cy="5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361964" y="5240428"/>
            <a:ext cx="2022230" cy="90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537905" y="5411249"/>
            <a:ext cx="197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CLASSIFICACAO</a:t>
            </a:r>
          </a:p>
          <a:p>
            <a:r>
              <a:rPr lang="pt-BR" dirty="0" smtClean="0"/>
              <a:t>      PALAVRA</a:t>
            </a:r>
            <a:endParaRPr lang="pt-BR" dirty="0"/>
          </a:p>
        </p:txBody>
      </p:sp>
      <p:cxnSp>
        <p:nvCxnSpPr>
          <p:cNvPr id="44" name="Conector reto 43"/>
          <p:cNvCxnSpPr>
            <a:stCxn id="41" idx="0"/>
            <a:endCxn id="31" idx="2"/>
          </p:cNvCxnSpPr>
          <p:nvPr/>
        </p:nvCxnSpPr>
        <p:spPr>
          <a:xfrm flipH="1" flipV="1">
            <a:off x="5352728" y="4385739"/>
            <a:ext cx="20351" cy="85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2503638" y="1607364"/>
            <a:ext cx="3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3833584" y="1607364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6513102" y="16379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36" y="2648349"/>
            <a:ext cx="714127" cy="602212"/>
          </a:xfrm>
          <a:prstGeom prst="rect">
            <a:avLst/>
          </a:prstGeom>
        </p:spPr>
      </p:pic>
      <p:cxnSp>
        <p:nvCxnSpPr>
          <p:cNvPr id="55" name="Conector reto 54"/>
          <p:cNvCxnSpPr>
            <a:stCxn id="52" idx="0"/>
            <a:endCxn id="7" idx="2"/>
          </p:cNvCxnSpPr>
          <p:nvPr/>
        </p:nvCxnSpPr>
        <p:spPr>
          <a:xfrm flipV="1">
            <a:off x="9144000" y="2388124"/>
            <a:ext cx="3421" cy="26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2"/>
            <a:endCxn id="32" idx="0"/>
          </p:cNvCxnSpPr>
          <p:nvPr/>
        </p:nvCxnSpPr>
        <p:spPr>
          <a:xfrm>
            <a:off x="9144000" y="3250561"/>
            <a:ext cx="19669" cy="2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474277" y="3581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7665171" y="36103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9197812" y="240650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632477" y="48797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07023" y="641755"/>
            <a:ext cx="11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68308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53641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67634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998" y="627440"/>
            <a:ext cx="12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52621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998" y="503255"/>
            <a:ext cx="12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</a:t>
            </a:r>
          </a:p>
          <a:p>
            <a:r>
              <a:rPr lang="pt-BR" dirty="0" smtClean="0"/>
              <a:t>DESTAQUE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52621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2177" y="622288"/>
            <a:ext cx="16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PALAVRACARD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8173"/>
              </p:ext>
            </p:extLst>
          </p:nvPr>
        </p:nvGraphicFramePr>
        <p:xfrm>
          <a:off x="888998" y="1670097"/>
          <a:ext cx="10118972" cy="260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PALAVRA(PALID)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 com PALAVRA(PALID)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 com PALAVRA(PALID)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5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3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135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DER Modelo Conceitual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7</cp:revision>
  <dcterms:created xsi:type="dcterms:W3CDTF">2023-05-02T13:52:15Z</dcterms:created>
  <dcterms:modified xsi:type="dcterms:W3CDTF">2023-05-02T14:58:44Z</dcterms:modified>
</cp:coreProperties>
</file>