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EEB82-B93D-4A51-B8AE-C366CF063F86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2E01-06FF-4A83-AD7E-840B8A32B1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8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E2E01-06FF-4A83-AD7E-840B8A32B16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28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7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2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0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1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4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7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9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8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6B5E-B581-4BB7-BDF1-C8F35FEF0D03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93543-0714-493F-BA71-D70F7D03D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3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1555" y="178828"/>
            <a:ext cx="9144000" cy="863302"/>
          </a:xfrm>
        </p:spPr>
        <p:txBody>
          <a:bodyPr>
            <a:normAutofit/>
          </a:bodyPr>
          <a:lstStyle/>
          <a:p>
            <a:r>
              <a:rPr lang="pt-BR" sz="5400" dirty="0" smtClean="0"/>
              <a:t>DER Modelo Conceitual</a:t>
            </a:r>
            <a:endParaRPr lang="pt-BR" sz="5400" dirty="0"/>
          </a:p>
        </p:txBody>
      </p:sp>
      <p:sp>
        <p:nvSpPr>
          <p:cNvPr id="4" name="Retângulo 3"/>
          <p:cNvSpPr/>
          <p:nvPr/>
        </p:nvSpPr>
        <p:spPr>
          <a:xfrm>
            <a:off x="395867" y="1474469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14875" y="1717686"/>
            <a:ext cx="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98" y="1449008"/>
            <a:ext cx="2036240" cy="92057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11996" y="1717686"/>
            <a:ext cx="112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1" name="Losango 10"/>
          <p:cNvSpPr/>
          <p:nvPr/>
        </p:nvSpPr>
        <p:spPr>
          <a:xfrm>
            <a:off x="2940185" y="1586955"/>
            <a:ext cx="791308" cy="659423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11" idx="1"/>
            <a:endCxn id="4" idx="3"/>
          </p:cNvCxnSpPr>
          <p:nvPr/>
        </p:nvCxnSpPr>
        <p:spPr>
          <a:xfrm flipH="1">
            <a:off x="2352974" y="1916667"/>
            <a:ext cx="587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3"/>
            <a:endCxn id="6" idx="1"/>
          </p:cNvCxnSpPr>
          <p:nvPr/>
        </p:nvCxnSpPr>
        <p:spPr>
          <a:xfrm flipV="1">
            <a:off x="3731493" y="1909296"/>
            <a:ext cx="550005" cy="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62" y="1557898"/>
            <a:ext cx="816935" cy="688908"/>
          </a:xfrm>
          <a:prstGeom prst="rect">
            <a:avLst/>
          </a:prstGeom>
        </p:spPr>
      </p:pic>
      <p:cxnSp>
        <p:nvCxnSpPr>
          <p:cNvPr id="23" name="Conector reto 22"/>
          <p:cNvCxnSpPr>
            <a:stCxn id="21" idx="1"/>
            <a:endCxn id="6" idx="3"/>
          </p:cNvCxnSpPr>
          <p:nvPr/>
        </p:nvCxnSpPr>
        <p:spPr>
          <a:xfrm flipH="1">
            <a:off x="6317738" y="1902352"/>
            <a:ext cx="1928524" cy="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363305" y="3472647"/>
            <a:ext cx="2022230" cy="905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10124" y="3774036"/>
            <a:ext cx="12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PALAVRA</a:t>
            </a:r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08" y="3465163"/>
            <a:ext cx="2036240" cy="920576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549" y="3472333"/>
            <a:ext cx="2036240" cy="935544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4576618" y="3795059"/>
            <a:ext cx="15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PALAVRACARD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8543370" y="3795059"/>
            <a:ext cx="130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CARDTEXTO</a:t>
            </a:r>
            <a:endParaRPr lang="pt-BR" dirty="0"/>
          </a:p>
        </p:txBody>
      </p:sp>
      <p:sp>
        <p:nvSpPr>
          <p:cNvPr id="35" name="Losango 34"/>
          <p:cNvSpPr/>
          <p:nvPr/>
        </p:nvSpPr>
        <p:spPr>
          <a:xfrm>
            <a:off x="3048160" y="3598984"/>
            <a:ext cx="791308" cy="659423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stCxn id="35" idx="1"/>
            <a:endCxn id="29" idx="3"/>
          </p:cNvCxnSpPr>
          <p:nvPr/>
        </p:nvCxnSpPr>
        <p:spPr>
          <a:xfrm flipH="1" flipV="1">
            <a:off x="2385535" y="3925451"/>
            <a:ext cx="662625" cy="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35" idx="3"/>
            <a:endCxn id="31" idx="1"/>
          </p:cNvCxnSpPr>
          <p:nvPr/>
        </p:nvCxnSpPr>
        <p:spPr>
          <a:xfrm flipV="1">
            <a:off x="3839468" y="3925451"/>
            <a:ext cx="495140" cy="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97" y="3580997"/>
            <a:ext cx="816935" cy="688908"/>
          </a:xfrm>
          <a:prstGeom prst="rect">
            <a:avLst/>
          </a:prstGeom>
        </p:spPr>
      </p:pic>
      <p:cxnSp>
        <p:nvCxnSpPr>
          <p:cNvPr id="39" name="Conector reto 38"/>
          <p:cNvCxnSpPr>
            <a:stCxn id="38" idx="1"/>
            <a:endCxn id="31" idx="3"/>
          </p:cNvCxnSpPr>
          <p:nvPr/>
        </p:nvCxnSpPr>
        <p:spPr>
          <a:xfrm flipH="1">
            <a:off x="6370848" y="3925451"/>
            <a:ext cx="480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8" idx="3"/>
            <a:endCxn id="32" idx="1"/>
          </p:cNvCxnSpPr>
          <p:nvPr/>
        </p:nvCxnSpPr>
        <p:spPr>
          <a:xfrm>
            <a:off x="7668632" y="3925451"/>
            <a:ext cx="476917" cy="14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295508" y="5860407"/>
            <a:ext cx="2022230" cy="905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4584614" y="6046149"/>
            <a:ext cx="197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CLASSIFICACAO</a:t>
            </a:r>
          </a:p>
          <a:p>
            <a:r>
              <a:rPr lang="pt-BR" dirty="0" smtClean="0"/>
              <a:t>      PALAVRA</a:t>
            </a:r>
            <a:endParaRPr lang="pt-BR" dirty="0"/>
          </a:p>
        </p:txBody>
      </p:sp>
      <p:cxnSp>
        <p:nvCxnSpPr>
          <p:cNvPr id="44" name="Conector reto 43"/>
          <p:cNvCxnSpPr>
            <a:stCxn id="41" idx="0"/>
          </p:cNvCxnSpPr>
          <p:nvPr/>
        </p:nvCxnSpPr>
        <p:spPr>
          <a:xfrm flipV="1">
            <a:off x="5306623" y="5499705"/>
            <a:ext cx="1653" cy="36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2503638" y="1607364"/>
            <a:ext cx="30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3833584" y="1607364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6431906" y="15175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2474277" y="35811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7665171" y="3536832"/>
            <a:ext cx="23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511321" y="54262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54" y="4812234"/>
            <a:ext cx="816935" cy="688908"/>
          </a:xfrm>
          <a:prstGeom prst="rect">
            <a:avLst/>
          </a:prstGeom>
        </p:spPr>
      </p:pic>
      <p:cxnSp>
        <p:nvCxnSpPr>
          <p:cNvPr id="12" name="Conector reto 11"/>
          <p:cNvCxnSpPr>
            <a:stCxn id="46" idx="0"/>
            <a:endCxn id="31" idx="2"/>
          </p:cNvCxnSpPr>
          <p:nvPr/>
        </p:nvCxnSpPr>
        <p:spPr>
          <a:xfrm flipV="1">
            <a:off x="5343022" y="4385739"/>
            <a:ext cx="9706" cy="42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6465416" y="3505344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5430303" y="4458289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852715" y="353683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9126415" y="2998176"/>
            <a:ext cx="370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8" name="Conector reto 7"/>
          <p:cNvCxnSpPr>
            <a:stCxn id="21" idx="3"/>
          </p:cNvCxnSpPr>
          <p:nvPr/>
        </p:nvCxnSpPr>
        <p:spPr>
          <a:xfrm>
            <a:off x="9063197" y="1902352"/>
            <a:ext cx="0" cy="154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07023" y="641755"/>
            <a:ext cx="11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CAPITULO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68308"/>
              </p:ext>
            </p:extLst>
          </p:nvPr>
        </p:nvGraphicFramePr>
        <p:xfrm>
          <a:off x="888998" y="1670097"/>
          <a:ext cx="10118972" cy="17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53641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67634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2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8998" y="627440"/>
            <a:ext cx="12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CAPITULO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52621"/>
              </p:ext>
            </p:extLst>
          </p:nvPr>
        </p:nvGraphicFramePr>
        <p:xfrm>
          <a:off x="888998" y="1670097"/>
          <a:ext cx="10118972" cy="17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28398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92877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8998" y="503255"/>
            <a:ext cx="12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PALAVRA</a:t>
            </a:r>
          </a:p>
          <a:p>
            <a:r>
              <a:rPr lang="pt-BR" dirty="0" smtClean="0"/>
              <a:t>DESTAQUE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52621"/>
              </p:ext>
            </p:extLst>
          </p:nvPr>
        </p:nvGraphicFramePr>
        <p:xfrm>
          <a:off x="888998" y="1670097"/>
          <a:ext cx="10118972" cy="17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28398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92877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nulo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0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9298" y="384223"/>
            <a:ext cx="1957107" cy="884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2177" y="622288"/>
            <a:ext cx="16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PALAVRACARD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8173"/>
              </p:ext>
            </p:extLst>
          </p:nvPr>
        </p:nvGraphicFramePr>
        <p:xfrm>
          <a:off x="888998" y="1670097"/>
          <a:ext cx="10118972" cy="260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427">
                  <a:extLst>
                    <a:ext uri="{9D8B030D-6E8A-4147-A177-3AD203B41FA5}">
                      <a16:colId xmlns:a16="http://schemas.microsoft.com/office/drawing/2014/main" val="3955723427"/>
                    </a:ext>
                  </a:extLst>
                </a:gridCol>
                <a:gridCol w="2028398">
                  <a:extLst>
                    <a:ext uri="{9D8B030D-6E8A-4147-A177-3AD203B41FA5}">
                      <a16:colId xmlns:a16="http://schemas.microsoft.com/office/drawing/2014/main" val="845747187"/>
                    </a:ext>
                  </a:extLst>
                </a:gridCol>
                <a:gridCol w="2092877">
                  <a:extLst>
                    <a:ext uri="{9D8B030D-6E8A-4147-A177-3AD203B41FA5}">
                      <a16:colId xmlns:a16="http://schemas.microsoft.com/office/drawing/2014/main" val="906854106"/>
                    </a:ext>
                  </a:extLst>
                </a:gridCol>
                <a:gridCol w="1520761">
                  <a:extLst>
                    <a:ext uri="{9D8B030D-6E8A-4147-A177-3AD203B41FA5}">
                      <a16:colId xmlns:a16="http://schemas.microsoft.com/office/drawing/2014/main" val="2034139942"/>
                    </a:ext>
                  </a:extLst>
                </a:gridCol>
                <a:gridCol w="3534509">
                  <a:extLst>
                    <a:ext uri="{9D8B030D-6E8A-4147-A177-3AD203B41FA5}">
                      <a16:colId xmlns:a16="http://schemas.microsoft.com/office/drawing/2014/main" val="1940890210"/>
                    </a:ext>
                  </a:extLst>
                </a:gridCol>
              </a:tblGrid>
              <a:tr h="4421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8430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40077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 com PALAVRA(PALID)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99466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 com PALAVRA(PALID)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4620"/>
                  </a:ext>
                </a:extLst>
              </a:tr>
              <a:tr h="4421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 com PALAVRA(PALID)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5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5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Requesitos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33606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93114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561944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57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Status/Versão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7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7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91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690" y="148520"/>
            <a:ext cx="10515600" cy="1325563"/>
          </a:xfrm>
        </p:spPr>
        <p:txBody>
          <a:bodyPr/>
          <a:lstStyle/>
          <a:p>
            <a:r>
              <a:rPr lang="pt-BR" dirty="0" smtClean="0"/>
              <a:t>Jornada do Cliente- Usuário(Leitura de </a:t>
            </a:r>
            <a:r>
              <a:rPr lang="pt-BR" dirty="0" err="1" smtClean="0"/>
              <a:t>Card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tângulo Arredondado 3"/>
          <p:cNvSpPr/>
          <p:nvPr/>
        </p:nvSpPr>
        <p:spPr>
          <a:xfrm>
            <a:off x="94805" y="2512109"/>
            <a:ext cx="920262" cy="3341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967" y="2512109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3193723" y="2375262"/>
            <a:ext cx="1189893" cy="602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224419" y="2479258"/>
            <a:ext cx="114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Livros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5486398" y="2352232"/>
            <a:ext cx="1348155" cy="598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528083" y="2482631"/>
            <a:ext cx="126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Livro</a:t>
            </a:r>
            <a:endParaRPr lang="pt-BR" dirty="0"/>
          </a:p>
        </p:txBody>
      </p:sp>
      <p:sp>
        <p:nvSpPr>
          <p:cNvPr id="10" name="Retângulo Arredondado 9"/>
          <p:cNvSpPr/>
          <p:nvPr/>
        </p:nvSpPr>
        <p:spPr>
          <a:xfrm>
            <a:off x="8607059" y="2319130"/>
            <a:ext cx="1556239" cy="602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648744" y="2435787"/>
            <a:ext cx="16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Próximo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12" name="Retângulo Arredondado 11"/>
          <p:cNvSpPr/>
          <p:nvPr/>
        </p:nvSpPr>
        <p:spPr>
          <a:xfrm>
            <a:off x="10889519" y="2444428"/>
            <a:ext cx="920262" cy="3341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1047781" y="2426816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Fim</a:t>
            </a:r>
            <a:endParaRPr lang="pt-BR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3594507" y="4051717"/>
            <a:ext cx="1556239" cy="602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636192" y="4182117"/>
            <a:ext cx="16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Capitulo</a:t>
            </a:r>
            <a:endParaRPr lang="pt-BR" dirty="0"/>
          </a:p>
        </p:txBody>
      </p:sp>
      <p:cxnSp>
        <p:nvCxnSpPr>
          <p:cNvPr id="19" name="Conector de Seta Reta 18"/>
          <p:cNvCxnSpPr>
            <a:endCxn id="6" idx="1"/>
          </p:cNvCxnSpPr>
          <p:nvPr/>
        </p:nvCxnSpPr>
        <p:spPr>
          <a:xfrm flipV="1">
            <a:off x="2667424" y="2676586"/>
            <a:ext cx="526299" cy="1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6" idx="3"/>
            <a:endCxn id="8" idx="1"/>
          </p:cNvCxnSpPr>
          <p:nvPr/>
        </p:nvCxnSpPr>
        <p:spPr>
          <a:xfrm flipV="1">
            <a:off x="4383616" y="2651517"/>
            <a:ext cx="1102782" cy="2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/>
          <p:cNvSpPr/>
          <p:nvPr/>
        </p:nvSpPr>
        <p:spPr>
          <a:xfrm>
            <a:off x="1746331" y="2479257"/>
            <a:ext cx="921093" cy="435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1829211" y="2479258"/>
            <a:ext cx="100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Logar</a:t>
            </a:r>
            <a:endParaRPr lang="pt-BR" dirty="0"/>
          </a:p>
        </p:txBody>
      </p:sp>
      <p:cxnSp>
        <p:nvCxnSpPr>
          <p:cNvPr id="40" name="Conector de Seta Reta 39"/>
          <p:cNvCxnSpPr>
            <a:stCxn id="5" idx="3"/>
            <a:endCxn id="27" idx="1"/>
          </p:cNvCxnSpPr>
          <p:nvPr/>
        </p:nvCxnSpPr>
        <p:spPr>
          <a:xfrm>
            <a:off x="1102990" y="2696775"/>
            <a:ext cx="643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Arredondado 43"/>
          <p:cNvSpPr/>
          <p:nvPr/>
        </p:nvSpPr>
        <p:spPr>
          <a:xfrm>
            <a:off x="7316282" y="2409042"/>
            <a:ext cx="969352" cy="442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7372447" y="2445755"/>
            <a:ext cx="89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46" name="Retângulo Arredondado 45"/>
          <p:cNvSpPr/>
          <p:nvPr/>
        </p:nvSpPr>
        <p:spPr>
          <a:xfrm>
            <a:off x="5609387" y="4051717"/>
            <a:ext cx="1225166" cy="602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5767649" y="4168374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Lista</a:t>
            </a:r>
            <a:endParaRPr lang="pt-BR" dirty="0"/>
          </a:p>
        </p:txBody>
      </p:sp>
      <p:sp>
        <p:nvSpPr>
          <p:cNvPr id="55" name="Retângulo Arredondado 54"/>
          <p:cNvSpPr/>
          <p:nvPr/>
        </p:nvSpPr>
        <p:spPr>
          <a:xfrm>
            <a:off x="7091423" y="1074100"/>
            <a:ext cx="1556239" cy="602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944073" y="1074100"/>
            <a:ext cx="173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  Palavra Destaque</a:t>
            </a:r>
            <a:endParaRPr lang="pt-BR" dirty="0"/>
          </a:p>
        </p:txBody>
      </p:sp>
      <p:cxnSp>
        <p:nvCxnSpPr>
          <p:cNvPr id="58" name="Conector de Seta Reta 57"/>
          <p:cNvCxnSpPr>
            <a:stCxn id="56" idx="2"/>
            <a:endCxn id="45" idx="0"/>
          </p:cNvCxnSpPr>
          <p:nvPr/>
        </p:nvCxnSpPr>
        <p:spPr>
          <a:xfrm>
            <a:off x="7811254" y="1720431"/>
            <a:ext cx="9189" cy="72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12" idx="1"/>
          </p:cNvCxnSpPr>
          <p:nvPr/>
        </p:nvCxnSpPr>
        <p:spPr>
          <a:xfrm flipV="1">
            <a:off x="10163298" y="2611482"/>
            <a:ext cx="726221" cy="4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45" idx="3"/>
            <a:endCxn id="10" idx="1"/>
          </p:cNvCxnSpPr>
          <p:nvPr/>
        </p:nvCxnSpPr>
        <p:spPr>
          <a:xfrm flipV="1">
            <a:off x="8268439" y="2620454"/>
            <a:ext cx="338620" cy="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8" idx="3"/>
            <a:endCxn id="45" idx="1"/>
          </p:cNvCxnSpPr>
          <p:nvPr/>
        </p:nvCxnSpPr>
        <p:spPr>
          <a:xfrm flipV="1">
            <a:off x="6834553" y="2630421"/>
            <a:ext cx="537894" cy="2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8" idx="2"/>
            <a:endCxn id="46" idx="0"/>
          </p:cNvCxnSpPr>
          <p:nvPr/>
        </p:nvCxnSpPr>
        <p:spPr>
          <a:xfrm>
            <a:off x="6160476" y="2950802"/>
            <a:ext cx="61494" cy="110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endCxn id="14" idx="0"/>
          </p:cNvCxnSpPr>
          <p:nvPr/>
        </p:nvCxnSpPr>
        <p:spPr>
          <a:xfrm rot="10800000" flipV="1">
            <a:off x="4372628" y="3569677"/>
            <a:ext cx="1849343" cy="482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45" idx="2"/>
            <a:endCxn id="14" idx="2"/>
          </p:cNvCxnSpPr>
          <p:nvPr/>
        </p:nvCxnSpPr>
        <p:spPr>
          <a:xfrm rot="5400000">
            <a:off x="5176897" y="2010817"/>
            <a:ext cx="1839277" cy="3447816"/>
          </a:xfrm>
          <a:prstGeom prst="bentConnector3">
            <a:avLst>
              <a:gd name="adj1" fmla="val 133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46" idx="2"/>
          </p:cNvCxnSpPr>
          <p:nvPr/>
        </p:nvCxnSpPr>
        <p:spPr>
          <a:xfrm>
            <a:off x="6221970" y="4654364"/>
            <a:ext cx="0" cy="62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968"/>
          </a:xfrm>
        </p:spPr>
        <p:txBody>
          <a:bodyPr/>
          <a:lstStyle/>
          <a:p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161085" y="2697163"/>
            <a:ext cx="1011116" cy="923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372101" y="297851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Logo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03385" y="1371600"/>
            <a:ext cx="10418884" cy="52402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968"/>
          </a:xfrm>
        </p:spPr>
        <p:txBody>
          <a:bodyPr/>
          <a:lstStyle/>
          <a:p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9047285" y="3901710"/>
            <a:ext cx="1011116" cy="923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12166" y="4132473"/>
            <a:ext cx="448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6" name="Retângulo 5"/>
          <p:cNvSpPr/>
          <p:nvPr/>
        </p:nvSpPr>
        <p:spPr>
          <a:xfrm>
            <a:off x="764931" y="1186962"/>
            <a:ext cx="10418884" cy="52402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4931" y="1872765"/>
            <a:ext cx="10418884" cy="18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03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172</Words>
  <Application>Microsoft Office PowerPoint</Application>
  <PresentationFormat>Widescreen</PresentationFormat>
  <Paragraphs>120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DER Modelo Conceitual</vt:lpstr>
      <vt:lpstr>Apresentação do PowerPoint</vt:lpstr>
      <vt:lpstr>Apresentação do PowerPoint</vt:lpstr>
      <vt:lpstr>Apresentação do PowerPoint</vt:lpstr>
      <vt:lpstr>Apresentação do PowerPoint</vt:lpstr>
      <vt:lpstr>Requesitos</vt:lpstr>
      <vt:lpstr>Jornada do Cliente- Usuário(Leitura de Card)</vt:lpstr>
      <vt:lpstr>Logar</vt:lpstr>
      <vt:lpstr>Logar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Modelo Conceitual</dc:title>
  <dc:creator>Android</dc:creator>
  <cp:lastModifiedBy>Android</cp:lastModifiedBy>
  <cp:revision>16</cp:revision>
  <dcterms:created xsi:type="dcterms:W3CDTF">2023-05-02T13:52:15Z</dcterms:created>
  <dcterms:modified xsi:type="dcterms:W3CDTF">2023-05-09T14:33:40Z</dcterms:modified>
</cp:coreProperties>
</file>