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"/>
        <p:guide pos="110" orient="horz"/>
        <p:guide pos="3130" orient="horz"/>
        <p:guide pos="5655"/>
        <p:guide pos="4704"/>
        <p:guide pos="353"/>
        <p:guide pos="4459"/>
        <p:guide pos="696" orient="horz"/>
        <p:guide pos="1622" orient="horz"/>
        <p:guide pos="1975" orient="horz"/>
        <p:guide pos="2906" orient="horz"/>
        <p:guide pos="2098"/>
        <p:guide pos="2555"/>
        <p:guide pos="4311"/>
        <p:guide pos="10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fcf667780_0_4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8fcf66778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fcf667780_0_6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8fcf66778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fcf667780_0_2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8fcf66778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5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6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1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">
  <p:cSld name="CUSTOM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">
  <p:cSld name="CUSTOM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екст 2">
  <p:cSld name="TITLE_AND_BODY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23;p9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24;p9"/>
          <p:cNvSpPr txBox="1"/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b="0" i="0" sz="2800" u="none" cap="none" strike="noStrik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b="0" i="0" sz="1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b="0" i="0" sz="1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 Light"/>
              <a:buChar char="▸"/>
              <a:defRPr b="0" i="0" sz="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 Light"/>
              <a:buChar char="▹"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730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ontserrat SemiBold"/>
              <a:buChar char="▸"/>
              <a:defRPr b="0" i="0" sz="7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667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▹"/>
              <a:defRPr b="0" i="0" sz="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667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▸"/>
              <a:defRPr b="0" i="0" sz="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667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▸"/>
              <a:defRPr b="0" i="0" sz="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9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b="0" i="0" sz="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4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github.com/Raistaid/Ping-pong.git" TargetMode="External"/><Relationship Id="rId6" Type="http://schemas.openxmlformats.org/officeDocument/2006/relationships/image" Target="../media/image6.jpg"/><Relationship Id="rId7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github.com/Raistaid/Ping-pong.gi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hyperlink" Target="http://drive.google.com/file/d/1JBXOlYg4FAyYziHJ7u6iWxj-iTEAtdtG/view" TargetMode="External"/><Relationship Id="rId8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/>
        </p:nvSpPr>
        <p:spPr>
          <a:xfrm>
            <a:off x="539400" y="2032975"/>
            <a:ext cx="8424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" sz="41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Презентация проекта </a:t>
            </a:r>
            <a:endParaRPr b="0" i="0" sz="41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5" name="Google Shape;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988" y="360000"/>
            <a:ext cx="1496723" cy="3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3"/>
          <p:cNvSpPr/>
          <p:nvPr/>
        </p:nvSpPr>
        <p:spPr>
          <a:xfrm>
            <a:off x="3448950" y="2939000"/>
            <a:ext cx="2604900" cy="58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SemiBold"/>
                <a:ea typeface="Montserrat SemiBold"/>
                <a:cs typeface="Montserrat SemiBold"/>
                <a:sym typeface="Montserrat SemiBold"/>
              </a:rPr>
              <a:t>Пинг-понг</a:t>
            </a:r>
            <a:endParaRPr sz="25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20" name="Google Shape;220;p2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22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Благодарим за внимание</a:t>
            </a:r>
            <a:endParaRPr b="1" i="0" sz="2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2"/>
          <p:cNvSpPr txBox="1"/>
          <p:nvPr/>
        </p:nvSpPr>
        <p:spPr>
          <a:xfrm>
            <a:off x="277050" y="823100"/>
            <a:ext cx="7438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Будем рады ответить на ваши вопросы и получить обратную связь</a:t>
            </a:r>
            <a:endParaRPr b="0" i="0" sz="1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Ссылка проекта на GitHub: </a:t>
            </a:r>
            <a:r>
              <a:rPr lang="en" sz="1800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5"/>
              </a:rPr>
              <a:t>https://github.com/Raistaid/Ping-pong.git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35" name="Google Shape;235;p22"/>
          <p:cNvPicPr preferRelativeResize="0"/>
          <p:nvPr/>
        </p:nvPicPr>
        <p:blipFill rotWithShape="1">
          <a:blip r:embed="rId6">
            <a:alphaModFix/>
          </a:blip>
          <a:srcRect b="27412" l="0" r="55812" t="43854"/>
          <a:stretch/>
        </p:blipFill>
        <p:spPr>
          <a:xfrm>
            <a:off x="5155575" y="2426325"/>
            <a:ext cx="2401774" cy="259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 rotWithShape="1">
          <a:blip r:embed="rId7">
            <a:alphaModFix/>
          </a:blip>
          <a:srcRect b="34140" l="0" r="63057" t="37537"/>
          <a:stretch/>
        </p:blipFill>
        <p:spPr>
          <a:xfrm>
            <a:off x="2679825" y="2426325"/>
            <a:ext cx="2475751" cy="24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2" name="Google Shape;52;p1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4"/>
          <p:cNvSpPr txBox="1"/>
          <p:nvPr/>
        </p:nvSpPr>
        <p:spPr>
          <a:xfrm>
            <a:off x="360363" y="175163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Цель проекта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4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631925" y="1234025"/>
            <a:ext cx="3380100" cy="1793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Реализация игры “пинг-понг” в качестве видеоигры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42301" y="1939925"/>
            <a:ext cx="2815500" cy="22263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Создание перспективного проекта с возможностью дальнейшего выхода в различные магазины игр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3" name="Google Shape;73;p1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5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Разработанный проект включает в себя компоненты:</a:t>
            </a:r>
            <a:endParaRPr b="1" i="0" sz="2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65775" y="1307900"/>
            <a:ext cx="71187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 SemiBold"/>
              <a:buChar char="➔"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Изображения кода:</a:t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1)</a:t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500" y="1766150"/>
            <a:ext cx="5822419" cy="32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4" name="Google Shape;94;p1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6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Разработанный проект включает в себя компоненты:</a:t>
            </a:r>
            <a:endParaRPr b="1" i="0" sz="2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6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265775" y="1307900"/>
            <a:ext cx="71187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 SemiBold"/>
              <a:buChar char="➔"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Изображения кода:</a:t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)</a:t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500" y="1766150"/>
            <a:ext cx="5822419" cy="32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5" name="Google Shape;115;p1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17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Разработанный проект включает в себя компоненты:</a:t>
            </a:r>
            <a:endParaRPr b="1" i="0" sz="2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265775" y="1307900"/>
            <a:ext cx="71187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 SemiBold"/>
              <a:buChar char="➔"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Изображения кода:</a:t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)</a:t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500" y="1766150"/>
            <a:ext cx="5822419" cy="32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6" name="Google Shape;136;p1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18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Разработанный проект включает в себя компоненты:</a:t>
            </a:r>
            <a:endParaRPr b="1" i="0" sz="2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/>
        </p:nvSpPr>
        <p:spPr>
          <a:xfrm>
            <a:off x="265775" y="1307900"/>
            <a:ext cx="7118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 SemiBold"/>
              <a:buChar char="➔"/>
            </a:pPr>
            <a:r>
              <a:rPr b="0" i="0" lang="en" sz="17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Программный файл, который будет выгружен в репозиторий на </a:t>
            </a: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GitHub</a:t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265775" y="4583050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Ссылка на репозиторий: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https://github.com/Raistaid/Ping-pong.git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7" name="Google Shape;157;p1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9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b="1" i="0" sz="2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277050" y="823100"/>
            <a:ext cx="71187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AutoNum type="arabicParenR"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Мой проект - это приложение с возможностью поиграть вдвоем на одном устройстве без подключения интернета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 SemiBold"/>
              <a:buAutoNum type="arabicParenR"/>
            </a:pPr>
            <a:r>
              <a:rPr lang="en" sz="1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Прототип удалось создать за короткий срок благодаря использованию ранее разработанных классов GameSprite и Player</a:t>
            </a:r>
            <a:endParaRPr sz="13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77" name="Google Shape;177;p2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проекта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 txBox="1"/>
          <p:nvPr/>
        </p:nvSpPr>
        <p:spPr>
          <a:xfrm>
            <a:off x="997675" y="923500"/>
            <a:ext cx="5895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0" lang="en" sz="2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«</a:t>
            </a: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Пинг-понг</a:t>
            </a:r>
            <a:r>
              <a:rPr b="1" i="0" lang="en" sz="2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» </a:t>
            </a:r>
            <a:endParaRPr b="1" i="0" sz="2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 title="video_2023-10-16_19-16-41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42250" y="1775013"/>
            <a:ext cx="4572000" cy="27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00" name="Google Shape;200;p2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21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Перспективы проекта</a:t>
            </a:r>
            <a:endParaRPr b="1" i="0" sz="2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/>
          <p:nvPr/>
        </p:nvSpPr>
        <p:spPr>
          <a:xfrm>
            <a:off x="840425" y="1305125"/>
            <a:ext cx="6319200" cy="3038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</a:t>
            </a:r>
            <a:r>
              <a:rPr lang="en"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Мой проект можно запрограммировать в более сложное и интересное приложение. Например, добавить интерфейс главного экрана, на котором можно выбрать цвет ракетки, скорость мяча, ракетки, фон, музыку и т.д. Также можно расширить количество игроков за счет появления в верхней и нижней частях фона дополнительных ракеток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