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CUSTOM_1_1_1_1_1_1_1_1_1_1_3_1_1_4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CUSTOM_1_1_1_1_1_1_1_1_1_1_3_1_1_4_4_1_1_1_1_1_1">
    <p:bg>
      <p:bgPr>
        <a:solidFill>
          <a:schemeClr val="accent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CUSTOM_1_1_1_1_1_1_1_1_1_1_3_1_1_4_4_1_1_1_1_1_1_1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CUSTOM_1_1_1_1_1_1_1_1_1_1_3_1_1_4_4_1_1_1_1_1_1_1_1">
    <p:bg>
      <p:bgPr>
        <a:solidFill>
          <a:srgbClr val="C291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-6397" l="-3199" r="0" t="3864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CUSTOM_1_1_1_1_1_1_1_1_1_1_3_1_1_4_3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CUSTOM_1_1_1_1_1_1_1_1_1_1_3_1_1_4_2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CUSTOM_1_1_1_1_1_1_1_1_1_1_3_1_1_4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. Заголовок. Текст.">
  <p:cSld name="CUSTOM_1_1_1_1_1_1_1_1_1_1_3_1_1_4_1_1_1_3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CUSTOM_1_1_1_1_1_1_1_1_1_1_3_1_1_4_1_1_1_2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CUSTOM_1_1_1_1_1_1_1_1_1_1_3_1_1_4_1_1_1_1_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CUSTOM_1_1_1_1_1_1_1_1_1_1_3_1_1_4_1_1_1_1_1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CUSTOM_1_1_1_1_1_1_1_1_1_1_3_1_1_4_1_1_1_1_1_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CUSTOM_1_1_1_1_1_1_1_1_1_1_3_1_1_4_1_1_1_1_1_2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CUSTOM_1_1_1_1_1_1_1_1_1_1_3_1_1_4_1_1_1_1_1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CUSTOM_1_1_1_1_1_1_1_1_1_1_3_1_1_4_1_1_1_1_1_1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CUSTOM_1_1_1_1_1_1_1_1_1_1_3_1_1_4_4">
    <p:bg>
      <p:bgPr>
        <a:solidFill>
          <a:schemeClr val="accen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-1898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CUSTOM_1_1_1_1_1_1_1_1_1_1_3_1_1_4_4_1">
    <p:bg>
      <p:bgPr>
        <a:solidFill>
          <a:schemeClr val="accent5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-58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CUSTOM_1_1_1_1_1_1_1_1_1_1_3_1_1_4_4_1_1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CUSTOM_1_1_1_1_1_1_1_1_1_1_3_1_1_4_4_1_1_1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CUSTOM_1_1_1_1_1_1_1_1_1_1_3_1_1_4_4_1_1_1_1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CUSTOM_1_1_1_1_1_1_1_1_1_1_3_1_1_4_4_1_1_1_1_1">
    <p:bg>
      <p:bgPr>
        <a:solidFill>
          <a:schemeClr val="accent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-5793" r="-4349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GHM9KIAJ4xxWJXCaoziZbKSSZ_xXUqgo/view" TargetMode="External"/><Relationship Id="rId5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hyperlink" Target="https://github.com/Raistaid/Watch_ou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77875" y="1868025"/>
            <a:ext cx="70263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Презентация проекта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778075" y="2647950"/>
            <a:ext cx="3225900" cy="67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3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Watch_out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Целевая аудитория проекта 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1713100" y="1526250"/>
            <a:ext cx="5112000" cy="159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 преимущественно ориентирован на детей, а также на взрослых пользователей, смотревший мультфильм “Ну, погоди!”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Объём рынка </a:t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1240750" y="1389800"/>
            <a:ext cx="6550200" cy="2151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 мой взгляд, будет продано около 500 тысяч </a:t>
            </a:r>
            <a:r>
              <a:rPr lang="en-GB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копий игры, ввиду широкой целевой аудитории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88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grpSp>
        <p:nvGrpSpPr>
          <p:cNvPr id="179" name="Google Shape;179;p32"/>
          <p:cNvGrpSpPr/>
          <p:nvPr/>
        </p:nvGrpSpPr>
        <p:grpSpPr>
          <a:xfrm>
            <a:off x="873363" y="1511775"/>
            <a:ext cx="7397275" cy="2445875"/>
            <a:chOff x="960475" y="906925"/>
            <a:chExt cx="7397275" cy="2445875"/>
          </a:xfrm>
        </p:grpSpPr>
        <p:sp>
          <p:nvSpPr>
            <p:cNvPr id="180" name="Google Shape;180;p32"/>
            <p:cNvSpPr/>
            <p:nvPr/>
          </p:nvSpPr>
          <p:spPr>
            <a:xfrm>
              <a:off x="3130175" y="906925"/>
              <a:ext cx="2246400" cy="554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Источник прибыли</a:t>
              </a:r>
              <a:endParaRPr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960475" y="2213875"/>
              <a:ext cx="1595400" cy="7872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Реклама в игре</a:t>
              </a:r>
              <a:endParaRPr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5953850" y="2093100"/>
              <a:ext cx="2403900" cy="1259700"/>
            </a:xfrm>
            <a:prstGeom prst="roundRect">
              <a:avLst>
                <a:gd fmla="val 16667" name="adj"/>
              </a:avLst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Продажа копий игры в Steam, Epic Game и т.д.</a:t>
              </a:r>
              <a:endParaRPr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183" name="Google Shape;183;p32"/>
            <p:cNvCxnSpPr>
              <a:stCxn id="180" idx="2"/>
              <a:endCxn id="181" idx="0"/>
            </p:cNvCxnSpPr>
            <p:nvPr/>
          </p:nvCxnSpPr>
          <p:spPr>
            <a:xfrm flipH="1">
              <a:off x="1758275" y="1461025"/>
              <a:ext cx="2495100" cy="7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32"/>
            <p:cNvCxnSpPr>
              <a:stCxn id="180" idx="2"/>
              <a:endCxn id="182" idx="0"/>
            </p:cNvCxnSpPr>
            <p:nvPr/>
          </p:nvCxnSpPr>
          <p:spPr>
            <a:xfrm>
              <a:off x="4253375" y="1461025"/>
              <a:ext cx="2902500" cy="6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715900" y="1148375"/>
            <a:ext cx="604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arenR"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Стилистика мультфильма “Ну, погоди!”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arenR"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Игра с жизнями и без ограничения по времени - возможность ставить рекорды и вместе с друзьями достигать их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arenR"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Определенная сложность игры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b="0" i="0" sz="28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Watch_out</a:t>
            </a:r>
            <a:r>
              <a:rPr b="0" i="0" lang="en-GB" sz="2800" u="none" cap="none" strike="noStrike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b="0" i="0" sz="2800" u="none" cap="none" strike="noStrike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97" name="Google Shape;197;p34" title="video_2023-10-21_22-04-4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775" y="1746250"/>
            <a:ext cx="4226374" cy="25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1031925" y="1234125"/>
            <a:ext cx="6718200" cy="3227700"/>
          </a:xfrm>
          <a:prstGeom prst="roundRect">
            <a:avLst>
              <a:gd fmla="val 16667" name="adj"/>
            </a:avLst>
          </a:prstGeom>
          <a:solidFill>
            <a:srgbClr val="833AE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9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Мой проект можно запрограммировать в более сложную и интересную игру. Например, добавить интерфейс главного экрана, на котором можно выбрать персонажа, его размеры, скорость перемещения и сложность уровня. Кроме того, можно реализовать возможность игры вдвоем на одном устройстве, т.е. добавить еще одного игрока, таким образом, проходя испытание вместе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10773" l="8842" r="7733" t="11880"/>
          <a:stretch/>
        </p:blipFill>
        <p:spPr>
          <a:xfrm>
            <a:off x="5243525" y="1693775"/>
            <a:ext cx="2785600" cy="2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243475" y="4084775"/>
            <a:ext cx="60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Ссылка на проект в GitHub: </a:t>
            </a:r>
            <a:r>
              <a:rPr lang="en-GB" sz="15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https://github.com/Raistaid/Watch_out.git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