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5f8c7e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5f8c7e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b1d3f4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7b1d3f4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8e1400f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8e1400f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8e1400f9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8e1400f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e1400f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8e1400f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8e1400f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8e1400f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8e1400f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8e1400f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63725" y="2510350"/>
            <a:ext cx="5682600" cy="17175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29950" y="1697675"/>
            <a:ext cx="8231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latin typeface="Montserrat Black"/>
                <a:ea typeface="Montserrat Black"/>
                <a:cs typeface="Montserrat Black"/>
                <a:sym typeface="Montserrat Black"/>
              </a:rPr>
              <a:t>WEB приложение</a:t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latin typeface="Montserrat Black"/>
                <a:ea typeface="Montserrat Black"/>
                <a:cs typeface="Montserrat Black"/>
                <a:sym typeface="Montserrat Black"/>
              </a:rPr>
              <a:t> YourHospital</a:t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0275" y="4533425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Коноков Арслан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09425" y="4605600"/>
            <a:ext cx="21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Очиров Наран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34950" y="108550"/>
            <a:ext cx="21408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технологии</a:t>
            </a:r>
            <a:endParaRPr sz="1800"/>
          </a:p>
        </p:txBody>
      </p:sp>
      <p:sp>
        <p:nvSpPr>
          <p:cNvPr id="63" name="Google Shape;63;p14"/>
          <p:cNvSpPr/>
          <p:nvPr/>
        </p:nvSpPr>
        <p:spPr>
          <a:xfrm>
            <a:off x="223175" y="787725"/>
            <a:ext cx="3654300" cy="1717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 SemiBold"/>
                <a:ea typeface="Montserrat SemiBold"/>
                <a:cs typeface="Montserrat SemiBold"/>
                <a:sym typeface="Montserrat SemiBold"/>
              </a:rPr>
              <a:t>Основная идея – это возможность быстро записаться на прием к нужному врачу: просматривать даты приема для каждой записи и выбирать подходящую</a:t>
            </a:r>
            <a:endParaRPr sz="1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44775" y="3080800"/>
            <a:ext cx="3654300" cy="1710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 написан на Flask, для регистрации использованы </a:t>
            </a:r>
            <a:r>
              <a:rPr lang="ru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sqlite3 и datetime, для отображения интерфейса — Bootstrap и </a:t>
            </a:r>
            <a:r>
              <a:rPr lang="ru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html</a:t>
            </a:r>
            <a:endParaRPr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48700" y="108550"/>
            <a:ext cx="4778100" cy="503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YourHospital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templates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home.html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adminlogin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doctorlogin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patientlogin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loginpage1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loginpage2.html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loginpage3.html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doctorregistration.html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patientregistration.html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updatedoctor.html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updatepatient.html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static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images</a:t>
            </a:r>
            <a:endParaRPr sz="1500">
              <a:solidFill>
                <a:schemeClr val="dk1"/>
              </a:solidFill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background.jpg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database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lifecare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app.ру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requirements.txt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README.md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34950" y="108550"/>
            <a:ext cx="27165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Функционал приложения</a:t>
            </a:r>
            <a:endParaRPr sz="2000"/>
          </a:p>
        </p:txBody>
      </p:sp>
      <p:sp>
        <p:nvSpPr>
          <p:cNvPr id="71" name="Google Shape;71;p15"/>
          <p:cNvSpPr/>
          <p:nvPr/>
        </p:nvSpPr>
        <p:spPr>
          <a:xfrm>
            <a:off x="366450" y="860775"/>
            <a:ext cx="3453300" cy="116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Запись на прием в пару кликов для пациентов</a:t>
            </a:r>
            <a:endParaRPr sz="16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6625" y="2751925"/>
            <a:ext cx="3383100" cy="13338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Просмотр записи на приемы для врачей</a:t>
            </a:r>
            <a:endParaRPr sz="17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934400" y="787675"/>
            <a:ext cx="3681900" cy="1388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Возможность выбирать время и врача для пациентов</a:t>
            </a:r>
            <a:endParaRPr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118750" y="2724475"/>
            <a:ext cx="3497400" cy="1388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Возможность управлять заявками на регистрацию врачей и пациентов для администраторов</a:t>
            </a:r>
            <a:endParaRPr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987125" y="676100"/>
            <a:ext cx="6987000" cy="3316200"/>
            <a:chOff x="448475" y="913650"/>
            <a:chExt cx="6987000" cy="3316200"/>
          </a:xfrm>
        </p:grpSpPr>
        <p:pic>
          <p:nvPicPr>
            <p:cNvPr id="81" name="Google Shape;81;p16" title="Снимок экрана (482).png"/>
            <p:cNvPicPr preferRelativeResize="0"/>
            <p:nvPr/>
          </p:nvPicPr>
          <p:blipFill rotWithShape="1">
            <a:blip r:embed="rId3">
              <a:alphaModFix/>
            </a:blip>
            <a:srcRect b="6506" l="0" r="1516" t="10395"/>
            <a:stretch/>
          </p:blipFill>
          <p:spPr>
            <a:xfrm>
              <a:off x="448475" y="913650"/>
              <a:ext cx="6987000" cy="3316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>
              <a:off x="887550" y="1144025"/>
              <a:ext cx="2667600" cy="1948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6"/>
          <p:cNvSpPr txBox="1"/>
          <p:nvPr/>
        </p:nvSpPr>
        <p:spPr>
          <a:xfrm>
            <a:off x="540025" y="41944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Войти в аккаунт</a:t>
            </a:r>
            <a:endParaRPr b="1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6"/>
          <p:cNvCxnSpPr>
            <a:stCxn id="82" idx="2"/>
          </p:cNvCxnSpPr>
          <p:nvPr/>
        </p:nvCxnSpPr>
        <p:spPr>
          <a:xfrm flipH="1">
            <a:off x="1705200" y="2854975"/>
            <a:ext cx="1054800" cy="145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4879575" y="732900"/>
            <a:ext cx="2740800" cy="179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208475" y="4496875"/>
            <a:ext cx="39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Зарегистрироваться</a:t>
            </a:r>
            <a:endParaRPr b="1"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6"/>
          <p:cNvCxnSpPr>
            <a:stCxn id="85" idx="2"/>
            <a:endCxn id="86" idx="0"/>
          </p:cNvCxnSpPr>
          <p:nvPr/>
        </p:nvCxnSpPr>
        <p:spPr>
          <a:xfrm>
            <a:off x="6249975" y="2523300"/>
            <a:ext cx="936000" cy="19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 title="Снимок экрана (483).png"/>
          <p:cNvPicPr preferRelativeResize="0"/>
          <p:nvPr/>
        </p:nvPicPr>
        <p:blipFill rotWithShape="1">
          <a:blip r:embed="rId3">
            <a:alphaModFix/>
          </a:blip>
          <a:srcRect b="6731" l="0" r="1283" t="9754"/>
          <a:stretch/>
        </p:blipFill>
        <p:spPr>
          <a:xfrm>
            <a:off x="636600" y="605000"/>
            <a:ext cx="7659900" cy="364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sp>
        <p:nvSpPr>
          <p:cNvPr id="94" name="Google Shape;94;p17"/>
          <p:cNvSpPr txBox="1"/>
          <p:nvPr/>
        </p:nvSpPr>
        <p:spPr>
          <a:xfrm>
            <a:off x="503700" y="4381350"/>
            <a:ext cx="779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</a:t>
            </a:r>
            <a:r>
              <a:rPr b="1" lang="ru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 всеми учетными записями на одной панели — для администраторов</a:t>
            </a:r>
            <a:endParaRPr b="1" sz="18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pic>
        <p:nvPicPr>
          <p:cNvPr id="100" name="Google Shape;100;p18" title="Снимок экрана (484).png"/>
          <p:cNvPicPr preferRelativeResize="0"/>
          <p:nvPr/>
        </p:nvPicPr>
        <p:blipFill rotWithShape="1">
          <a:blip r:embed="rId3">
            <a:alphaModFix/>
          </a:blip>
          <a:srcRect b="9688" l="0" r="0" t="9103"/>
          <a:stretch/>
        </p:blipFill>
        <p:spPr>
          <a:xfrm>
            <a:off x="742050" y="815125"/>
            <a:ext cx="7659900" cy="349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849150" y="4509250"/>
            <a:ext cx="80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Возможность просматривать записи и их даты — для врачей</a:t>
            </a:r>
            <a:endParaRPr b="1" sz="18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pic>
        <p:nvPicPr>
          <p:cNvPr id="107" name="Google Shape;107;p19" title="Снимок экрана (485).png"/>
          <p:cNvPicPr preferRelativeResize="0"/>
          <p:nvPr/>
        </p:nvPicPr>
        <p:blipFill rotWithShape="1">
          <a:blip r:embed="rId3">
            <a:alphaModFix/>
          </a:blip>
          <a:srcRect b="7702" l="0" r="0" t="10877"/>
          <a:stretch/>
        </p:blipFill>
        <p:spPr>
          <a:xfrm>
            <a:off x="700575" y="604975"/>
            <a:ext cx="7659900" cy="35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87900" y="4244200"/>
            <a:ext cx="83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Видны все текущие записи и </a:t>
            </a: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возможность</a:t>
            </a: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быстро записаться к врачу — для пациента</a:t>
            </a:r>
            <a:endParaRPr b="1" sz="1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1018050" y="833400"/>
            <a:ext cx="7107900" cy="2996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 Black"/>
                <a:ea typeface="Montserrat Black"/>
                <a:cs typeface="Montserrat Black"/>
                <a:sym typeface="Montserrat Black"/>
              </a:rPr>
              <a:t>Сейчас мы покажем, как работает приложение</a:t>
            </a:r>
            <a:endParaRPr sz="33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