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Lst>
  <p:notesMasterIdLst>
    <p:notesMasterId r:id="rId55"/>
  </p:notesMasterIdLst>
  <p:handoutMasterIdLst>
    <p:handoutMasterId r:id="rId56"/>
  </p:handoutMasterIdLst>
  <p:sldIdLst>
    <p:sldId id="277" r:id="rId5"/>
    <p:sldId id="332" r:id="rId6"/>
    <p:sldId id="281" r:id="rId7"/>
    <p:sldId id="283" r:id="rId8"/>
    <p:sldId id="284" r:id="rId9"/>
    <p:sldId id="285" r:id="rId10"/>
    <p:sldId id="286" r:id="rId11"/>
    <p:sldId id="287" r:id="rId12"/>
    <p:sldId id="288" r:id="rId13"/>
    <p:sldId id="289" r:id="rId14"/>
    <p:sldId id="294" r:id="rId15"/>
    <p:sldId id="331" r:id="rId16"/>
    <p:sldId id="330" r:id="rId17"/>
    <p:sldId id="295" r:id="rId18"/>
    <p:sldId id="297" r:id="rId19"/>
    <p:sldId id="307" r:id="rId20"/>
    <p:sldId id="308" r:id="rId21"/>
    <p:sldId id="327" r:id="rId22"/>
    <p:sldId id="336" r:id="rId23"/>
    <p:sldId id="278" r:id="rId24"/>
    <p:sldId id="337" r:id="rId25"/>
    <p:sldId id="338" r:id="rId26"/>
    <p:sldId id="279" r:id="rId27"/>
    <p:sldId id="333" r:id="rId28"/>
    <p:sldId id="312" r:id="rId29"/>
    <p:sldId id="309" r:id="rId30"/>
    <p:sldId id="311" r:id="rId31"/>
    <p:sldId id="334" r:id="rId32"/>
    <p:sldId id="335" r:id="rId33"/>
    <p:sldId id="313" r:id="rId34"/>
    <p:sldId id="316" r:id="rId35"/>
    <p:sldId id="319" r:id="rId36"/>
    <p:sldId id="320" r:id="rId37"/>
    <p:sldId id="341" r:id="rId38"/>
    <p:sldId id="342" r:id="rId39"/>
    <p:sldId id="343" r:id="rId40"/>
    <p:sldId id="344" r:id="rId41"/>
    <p:sldId id="347" r:id="rId42"/>
    <p:sldId id="345" r:id="rId43"/>
    <p:sldId id="346" r:id="rId44"/>
    <p:sldId id="348" r:id="rId45"/>
    <p:sldId id="349" r:id="rId46"/>
    <p:sldId id="326" r:id="rId47"/>
    <p:sldId id="350" r:id="rId48"/>
    <p:sldId id="351" r:id="rId49"/>
    <p:sldId id="352" r:id="rId50"/>
    <p:sldId id="353" r:id="rId51"/>
    <p:sldId id="354" r:id="rId52"/>
    <p:sldId id="355" r:id="rId53"/>
    <p:sldId id="356" r:id="rId54"/>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163" d="100"/>
          <a:sy n="163" d="100"/>
        </p:scale>
        <p:origin x="180" y="258"/>
      </p:cViewPr>
      <p:guideLst/>
    </p:cSldViewPr>
  </p:slideViewPr>
  <p:notesTextViewPr>
    <p:cViewPr>
      <p:scale>
        <a:sx n="1" d="1"/>
        <a:sy n="1" d="1"/>
      </p:scale>
      <p:origin x="0" y="0"/>
    </p:cViewPr>
  </p:notesTextViewPr>
  <p:notesViewPr>
    <p:cSldViewPr snapToGrid="0" showGuides="1">
      <p:cViewPr varScale="1">
        <p:scale>
          <a:sx n="68" d="100"/>
          <a:sy n="68" d="100"/>
        </p:scale>
        <p:origin x="2634" y="45"/>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handoutMaster" Target="handoutMasters/handoutMaster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FB49507-FFBB-42CC-A5D9-95BF81B7201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a:extLst>
              <a:ext uri="{FF2B5EF4-FFF2-40B4-BE49-F238E27FC236}">
                <a16:creationId xmlns:a16="http://schemas.microsoft.com/office/drawing/2014/main" id="{E99AF4F0-5127-4343-BA40-0805DF9301F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30C4A97-4A11-433E-BA0F-B3E66770598C}" type="datetimeFigureOut">
              <a:rPr lang="en-AU" smtClean="0"/>
              <a:t>20/04/2022</a:t>
            </a:fld>
            <a:endParaRPr lang="en-AU"/>
          </a:p>
        </p:txBody>
      </p:sp>
      <p:sp>
        <p:nvSpPr>
          <p:cNvPr id="4" name="Footer Placeholder 3">
            <a:extLst>
              <a:ext uri="{FF2B5EF4-FFF2-40B4-BE49-F238E27FC236}">
                <a16:creationId xmlns:a16="http://schemas.microsoft.com/office/drawing/2014/main" id="{7E1478C8-5A55-4159-AE42-04BA4C4AE18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5" name="Slide Number Placeholder 4">
            <a:extLst>
              <a:ext uri="{FF2B5EF4-FFF2-40B4-BE49-F238E27FC236}">
                <a16:creationId xmlns:a16="http://schemas.microsoft.com/office/drawing/2014/main" id="{13517D01-356D-4ADB-BCB2-BAAF9D2C397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BD13CFA-F3F2-42C8-A562-5E01CE2A1AE8}" type="slidenum">
              <a:rPr lang="en-AU" smtClean="0"/>
              <a:t>‹#›</a:t>
            </a:fld>
            <a:endParaRPr lang="en-AU"/>
          </a:p>
        </p:txBody>
      </p:sp>
    </p:spTree>
    <p:extLst>
      <p:ext uri="{BB962C8B-B14F-4D97-AF65-F5344CB8AC3E}">
        <p14:creationId xmlns:p14="http://schemas.microsoft.com/office/powerpoint/2010/main" val="29790375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751D79-A941-472A-B86F-4C1D5FA7235B}" type="datetimeFigureOut">
              <a:rPr lang="en-AU" smtClean="0"/>
              <a:t>20/04/2022</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A29E61-899D-4DEC-B2DA-C928176A27CF}" type="slidenum">
              <a:rPr lang="en-AU" smtClean="0"/>
              <a:t>‹#›</a:t>
            </a:fld>
            <a:endParaRPr lang="en-AU"/>
          </a:p>
        </p:txBody>
      </p:sp>
    </p:spTree>
    <p:extLst>
      <p:ext uri="{BB962C8B-B14F-4D97-AF65-F5344CB8AC3E}">
        <p14:creationId xmlns:p14="http://schemas.microsoft.com/office/powerpoint/2010/main" val="8560058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ChangeArrowheads="1" noTextEdit="1"/>
          </p:cNvSpPr>
          <p:nvPr>
            <p:ph type="sldImg"/>
          </p:nvPr>
        </p:nvSpPr>
        <p:spPr>
          <a:xfrm>
            <a:off x="90488" y="744538"/>
            <a:ext cx="6616700" cy="3722687"/>
          </a:xfrm>
          <a:ln/>
        </p:spPr>
      </p:sp>
      <p:sp>
        <p:nvSpPr>
          <p:cNvPr id="51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smtClean="0">
              <a:latin typeface="Arial" panose="020B0604020202020204" pitchFamily="34" charset="0"/>
              <a:cs typeface="Arial" panose="020B0604020202020204" pitchFamily="34" charset="0"/>
            </a:endParaRPr>
          </a:p>
        </p:txBody>
      </p:sp>
      <p:sp>
        <p:nvSpPr>
          <p:cNvPr id="51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0A526F74-23AD-4458-99DD-3EB1E21D1863}" type="slidenum">
              <a:rPr lang="en-AU" altLang="en-US" smtClean="0"/>
              <a:pPr>
                <a:spcBef>
                  <a:spcPct val="0"/>
                </a:spcBef>
              </a:pPr>
              <a:t>1</a:t>
            </a:fld>
            <a:endParaRPr lang="en-AU" altLang="en-US" smtClean="0"/>
          </a:p>
        </p:txBody>
      </p:sp>
    </p:spTree>
    <p:extLst>
      <p:ext uri="{BB962C8B-B14F-4D97-AF65-F5344CB8AC3E}">
        <p14:creationId xmlns:p14="http://schemas.microsoft.com/office/powerpoint/2010/main" val="28487050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cs typeface="Arial" panose="020B0604020202020204" pitchFamily="34" charset="0"/>
            </a:endParaRPr>
          </a:p>
        </p:txBody>
      </p:sp>
      <p:sp>
        <p:nvSpPr>
          <p:cNvPr id="327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11276A01-10D5-434D-9A24-1E4F1375025B}" type="slidenum">
              <a:rPr lang="en-AU" altLang="en-US" smtClean="0"/>
              <a:pPr/>
              <a:t>11</a:t>
            </a:fld>
            <a:endParaRPr lang="en-AU" altLang="en-US" smtClean="0"/>
          </a:p>
        </p:txBody>
      </p:sp>
    </p:spTree>
    <p:extLst>
      <p:ext uri="{BB962C8B-B14F-4D97-AF65-F5344CB8AC3E}">
        <p14:creationId xmlns:p14="http://schemas.microsoft.com/office/powerpoint/2010/main" val="12082400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cs typeface="Arial" panose="020B0604020202020204" pitchFamily="34" charset="0"/>
            </a:endParaRPr>
          </a:p>
        </p:txBody>
      </p:sp>
      <p:sp>
        <p:nvSpPr>
          <p:cNvPr id="348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2CEB6F25-732C-433A-B38C-01CA01AB789C}" type="slidenum">
              <a:rPr lang="en-AU" altLang="en-US" smtClean="0"/>
              <a:pPr/>
              <a:t>14</a:t>
            </a:fld>
            <a:endParaRPr lang="en-AU" altLang="en-US" smtClean="0"/>
          </a:p>
        </p:txBody>
      </p:sp>
    </p:spTree>
    <p:extLst>
      <p:ext uri="{BB962C8B-B14F-4D97-AF65-F5344CB8AC3E}">
        <p14:creationId xmlns:p14="http://schemas.microsoft.com/office/powerpoint/2010/main" val="17150681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cs typeface="Arial" panose="020B0604020202020204" pitchFamily="34" charset="0"/>
            </a:endParaRPr>
          </a:p>
        </p:txBody>
      </p:sp>
      <p:sp>
        <p:nvSpPr>
          <p:cNvPr id="389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F09697E-F9CA-4FB1-ACE9-D73B2741E3C8}" type="slidenum">
              <a:rPr lang="en-AU" altLang="en-US" smtClean="0"/>
              <a:pPr/>
              <a:t>15</a:t>
            </a:fld>
            <a:endParaRPr lang="en-AU" altLang="en-US" smtClean="0"/>
          </a:p>
        </p:txBody>
      </p:sp>
    </p:spTree>
    <p:extLst>
      <p:ext uri="{BB962C8B-B14F-4D97-AF65-F5344CB8AC3E}">
        <p14:creationId xmlns:p14="http://schemas.microsoft.com/office/powerpoint/2010/main" val="21290201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cs typeface="Arial" panose="020B0604020202020204" pitchFamily="34" charset="0"/>
            </a:endParaRPr>
          </a:p>
        </p:txBody>
      </p:sp>
      <p:sp>
        <p:nvSpPr>
          <p:cNvPr id="593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FD217301-995C-4D84-8F1D-D28B674863CB}" type="slidenum">
              <a:rPr lang="en-AU" altLang="en-US" smtClean="0"/>
              <a:pPr/>
              <a:t>16</a:t>
            </a:fld>
            <a:endParaRPr lang="en-AU" altLang="en-US" smtClean="0"/>
          </a:p>
        </p:txBody>
      </p:sp>
    </p:spTree>
    <p:extLst>
      <p:ext uri="{BB962C8B-B14F-4D97-AF65-F5344CB8AC3E}">
        <p14:creationId xmlns:p14="http://schemas.microsoft.com/office/powerpoint/2010/main" val="33616096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cs typeface="Arial" panose="020B0604020202020204" pitchFamily="34" charset="0"/>
            </a:endParaRPr>
          </a:p>
        </p:txBody>
      </p:sp>
      <p:sp>
        <p:nvSpPr>
          <p:cNvPr id="614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7829F6C6-A42A-412D-8A0F-DDED3DDE4824}" type="slidenum">
              <a:rPr lang="en-AU" altLang="en-US" smtClean="0"/>
              <a:pPr/>
              <a:t>17</a:t>
            </a:fld>
            <a:endParaRPr lang="en-AU" altLang="en-US" smtClean="0"/>
          </a:p>
        </p:txBody>
      </p:sp>
    </p:spTree>
    <p:extLst>
      <p:ext uri="{BB962C8B-B14F-4D97-AF65-F5344CB8AC3E}">
        <p14:creationId xmlns:p14="http://schemas.microsoft.com/office/powerpoint/2010/main" val="18396230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a:ln/>
        </p:spPr>
      </p:sp>
      <p:sp>
        <p:nvSpPr>
          <p:cNvPr id="962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cs typeface="Arial" panose="020B0604020202020204" pitchFamily="34" charset="0"/>
            </a:endParaRPr>
          </a:p>
        </p:txBody>
      </p:sp>
      <p:sp>
        <p:nvSpPr>
          <p:cNvPr id="962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6C109BE-2B62-4DC5-A721-F946B2088EC1}" type="slidenum">
              <a:rPr lang="en-AU" altLang="en-US" smtClean="0"/>
              <a:pPr/>
              <a:t>18</a:t>
            </a:fld>
            <a:endParaRPr lang="en-AU" altLang="en-US" smtClean="0"/>
          </a:p>
        </p:txBody>
      </p:sp>
    </p:spTree>
    <p:extLst>
      <p:ext uri="{BB962C8B-B14F-4D97-AF65-F5344CB8AC3E}">
        <p14:creationId xmlns:p14="http://schemas.microsoft.com/office/powerpoint/2010/main" val="16243713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smtClean="0">
              <a:latin typeface="Arial" panose="020B0604020202020204" pitchFamily="34" charset="0"/>
              <a:cs typeface="Arial" panose="020B0604020202020204" pitchFamily="34" charset="0"/>
            </a:endParaRPr>
          </a:p>
        </p:txBody>
      </p:sp>
      <p:sp>
        <p:nvSpPr>
          <p:cNvPr id="696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899C38CC-DC08-4366-9095-25E2A60880DF}" type="slidenum">
              <a:rPr lang="en-AU" altLang="en-US" smtClean="0"/>
              <a:pPr/>
              <a:t>25</a:t>
            </a:fld>
            <a:endParaRPr lang="en-AU" altLang="en-US" smtClean="0"/>
          </a:p>
        </p:txBody>
      </p:sp>
    </p:spTree>
    <p:extLst>
      <p:ext uri="{BB962C8B-B14F-4D97-AF65-F5344CB8AC3E}">
        <p14:creationId xmlns:p14="http://schemas.microsoft.com/office/powerpoint/2010/main" val="33273997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cs typeface="Arial" panose="020B0604020202020204" pitchFamily="34" charset="0"/>
            </a:endParaRPr>
          </a:p>
        </p:txBody>
      </p:sp>
      <p:sp>
        <p:nvSpPr>
          <p:cNvPr id="634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F6C8C80-2C79-4C4E-AAA7-93644AB53311}" type="slidenum">
              <a:rPr lang="en-AU" altLang="en-US" smtClean="0"/>
              <a:pPr/>
              <a:t>26</a:t>
            </a:fld>
            <a:endParaRPr lang="en-AU" altLang="en-US" smtClean="0"/>
          </a:p>
        </p:txBody>
      </p:sp>
    </p:spTree>
    <p:extLst>
      <p:ext uri="{BB962C8B-B14F-4D97-AF65-F5344CB8AC3E}">
        <p14:creationId xmlns:p14="http://schemas.microsoft.com/office/powerpoint/2010/main" val="19806475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cs typeface="Arial" panose="020B0604020202020204" pitchFamily="34" charset="0"/>
            </a:endParaRPr>
          </a:p>
        </p:txBody>
      </p:sp>
      <p:sp>
        <p:nvSpPr>
          <p:cNvPr id="675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714E8E8-B7B8-4ADF-954D-0489D0B37006}" type="slidenum">
              <a:rPr lang="en-AU" altLang="en-US" smtClean="0"/>
              <a:pPr/>
              <a:t>27</a:t>
            </a:fld>
            <a:endParaRPr lang="en-AU" altLang="en-US" smtClean="0"/>
          </a:p>
        </p:txBody>
      </p:sp>
    </p:spTree>
    <p:extLst>
      <p:ext uri="{BB962C8B-B14F-4D97-AF65-F5344CB8AC3E}">
        <p14:creationId xmlns:p14="http://schemas.microsoft.com/office/powerpoint/2010/main" val="11430436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cs typeface="Arial" panose="020B0604020202020204" pitchFamily="34" charset="0"/>
            </a:endParaRPr>
          </a:p>
        </p:txBody>
      </p:sp>
      <p:sp>
        <p:nvSpPr>
          <p:cNvPr id="716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D225E4D-C0B2-4894-9E97-5347ECB0730A}" type="slidenum">
              <a:rPr lang="en-AU" altLang="en-US" smtClean="0"/>
              <a:pPr/>
              <a:t>30</a:t>
            </a:fld>
            <a:endParaRPr lang="en-AU" altLang="en-US" smtClean="0"/>
          </a:p>
        </p:txBody>
      </p:sp>
    </p:spTree>
    <p:extLst>
      <p:ext uri="{BB962C8B-B14F-4D97-AF65-F5344CB8AC3E}">
        <p14:creationId xmlns:p14="http://schemas.microsoft.com/office/powerpoint/2010/main" val="1660691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p:cNvSpPr>
            <a:spLocks noGrp="1" noRot="1" noChangeAspect="1" noTextEdit="1"/>
          </p:cNvSpPr>
          <p:nvPr>
            <p:ph type="sldImg"/>
          </p:nvPr>
        </p:nvSpPr>
        <p:spPr>
          <a:ln/>
        </p:spPr>
      </p:sp>
      <p:sp>
        <p:nvSpPr>
          <p:cNvPr id="71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cs typeface="Arial" panose="020B0604020202020204" pitchFamily="34" charset="0"/>
            </a:endParaRPr>
          </a:p>
        </p:txBody>
      </p:sp>
      <p:sp>
        <p:nvSpPr>
          <p:cNvPr id="71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C8B8E451-A256-455E-8E2A-58AA169CC6BA}" type="slidenum">
              <a:rPr lang="en-AU" altLang="en-US" smtClean="0"/>
              <a:pPr/>
              <a:t>3</a:t>
            </a:fld>
            <a:endParaRPr lang="en-AU" altLang="en-US" smtClean="0"/>
          </a:p>
        </p:txBody>
      </p:sp>
    </p:spTree>
    <p:extLst>
      <p:ext uri="{BB962C8B-B14F-4D97-AF65-F5344CB8AC3E}">
        <p14:creationId xmlns:p14="http://schemas.microsoft.com/office/powerpoint/2010/main" val="5066342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778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cs typeface="Arial" panose="020B0604020202020204" pitchFamily="34" charset="0"/>
            </a:endParaRPr>
          </a:p>
        </p:txBody>
      </p:sp>
      <p:sp>
        <p:nvSpPr>
          <p:cNvPr id="778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3B8F9F5-112F-4F16-9408-DC3A9DC97184}" type="slidenum">
              <a:rPr lang="en-AU" altLang="en-US" smtClean="0"/>
              <a:pPr/>
              <a:t>31</a:t>
            </a:fld>
            <a:endParaRPr lang="en-AU" altLang="en-US" smtClean="0"/>
          </a:p>
        </p:txBody>
      </p:sp>
    </p:spTree>
    <p:extLst>
      <p:ext uri="{BB962C8B-B14F-4D97-AF65-F5344CB8AC3E}">
        <p14:creationId xmlns:p14="http://schemas.microsoft.com/office/powerpoint/2010/main" val="39209003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a:ln/>
        </p:spPr>
      </p:sp>
      <p:sp>
        <p:nvSpPr>
          <p:cNvPr id="839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smtClean="0">
              <a:latin typeface="Arial" panose="020B0604020202020204" pitchFamily="34" charset="0"/>
              <a:cs typeface="Arial" panose="020B0604020202020204" pitchFamily="34" charset="0"/>
            </a:endParaRPr>
          </a:p>
        </p:txBody>
      </p:sp>
      <p:sp>
        <p:nvSpPr>
          <p:cNvPr id="839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7AEE6C3-142D-406E-8D9C-B60E9D6DCB68}" type="slidenum">
              <a:rPr lang="en-AU" altLang="en-US" smtClean="0"/>
              <a:pPr/>
              <a:t>32</a:t>
            </a:fld>
            <a:endParaRPr lang="en-AU" altLang="en-US" smtClean="0"/>
          </a:p>
        </p:txBody>
      </p:sp>
    </p:spTree>
    <p:extLst>
      <p:ext uri="{BB962C8B-B14F-4D97-AF65-F5344CB8AC3E}">
        <p14:creationId xmlns:p14="http://schemas.microsoft.com/office/powerpoint/2010/main" val="27004554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ln/>
        </p:spPr>
      </p:sp>
      <p:sp>
        <p:nvSpPr>
          <p:cNvPr id="860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smtClean="0">
              <a:latin typeface="Arial" panose="020B0604020202020204" pitchFamily="34" charset="0"/>
              <a:cs typeface="Arial" panose="020B0604020202020204" pitchFamily="34" charset="0"/>
            </a:endParaRPr>
          </a:p>
        </p:txBody>
      </p:sp>
      <p:sp>
        <p:nvSpPr>
          <p:cNvPr id="860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518EA77B-6074-44D6-8E92-8C1E2DF0AE1A}" type="slidenum">
              <a:rPr lang="en-AU" altLang="en-US" smtClean="0"/>
              <a:pPr/>
              <a:t>33</a:t>
            </a:fld>
            <a:endParaRPr lang="en-AU" altLang="en-US" smtClean="0"/>
          </a:p>
        </p:txBody>
      </p:sp>
    </p:spTree>
    <p:extLst>
      <p:ext uri="{BB962C8B-B14F-4D97-AF65-F5344CB8AC3E}">
        <p14:creationId xmlns:p14="http://schemas.microsoft.com/office/powerpoint/2010/main" val="2587637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ln/>
        </p:spPr>
      </p:sp>
      <p:sp>
        <p:nvSpPr>
          <p:cNvPr id="860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smtClean="0">
              <a:latin typeface="Arial" panose="020B0604020202020204" pitchFamily="34" charset="0"/>
              <a:cs typeface="Arial" panose="020B0604020202020204" pitchFamily="34" charset="0"/>
            </a:endParaRPr>
          </a:p>
        </p:txBody>
      </p:sp>
      <p:sp>
        <p:nvSpPr>
          <p:cNvPr id="860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518EA77B-6074-44D6-8E92-8C1E2DF0AE1A}" type="slidenum">
              <a:rPr lang="en-AU" altLang="en-US" smtClean="0"/>
              <a:pPr/>
              <a:t>34</a:t>
            </a:fld>
            <a:endParaRPr lang="en-AU" altLang="en-US" smtClean="0"/>
          </a:p>
        </p:txBody>
      </p:sp>
    </p:spTree>
    <p:extLst>
      <p:ext uri="{BB962C8B-B14F-4D97-AF65-F5344CB8AC3E}">
        <p14:creationId xmlns:p14="http://schemas.microsoft.com/office/powerpoint/2010/main" val="30697113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ln/>
        </p:spPr>
      </p:sp>
      <p:sp>
        <p:nvSpPr>
          <p:cNvPr id="860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smtClean="0">
              <a:latin typeface="Arial" panose="020B0604020202020204" pitchFamily="34" charset="0"/>
              <a:cs typeface="Arial" panose="020B0604020202020204" pitchFamily="34" charset="0"/>
            </a:endParaRPr>
          </a:p>
        </p:txBody>
      </p:sp>
      <p:sp>
        <p:nvSpPr>
          <p:cNvPr id="860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518EA77B-6074-44D6-8E92-8C1E2DF0AE1A}" type="slidenum">
              <a:rPr lang="en-AU" altLang="en-US" smtClean="0"/>
              <a:pPr/>
              <a:t>35</a:t>
            </a:fld>
            <a:endParaRPr lang="en-AU" altLang="en-US" smtClean="0"/>
          </a:p>
        </p:txBody>
      </p:sp>
    </p:spTree>
    <p:extLst>
      <p:ext uri="{BB962C8B-B14F-4D97-AF65-F5344CB8AC3E}">
        <p14:creationId xmlns:p14="http://schemas.microsoft.com/office/powerpoint/2010/main" val="167529556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ln/>
        </p:spPr>
      </p:sp>
      <p:sp>
        <p:nvSpPr>
          <p:cNvPr id="860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smtClean="0">
              <a:latin typeface="Arial" panose="020B0604020202020204" pitchFamily="34" charset="0"/>
              <a:cs typeface="Arial" panose="020B0604020202020204" pitchFamily="34" charset="0"/>
            </a:endParaRPr>
          </a:p>
        </p:txBody>
      </p:sp>
      <p:sp>
        <p:nvSpPr>
          <p:cNvPr id="860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518EA77B-6074-44D6-8E92-8C1E2DF0AE1A}" type="slidenum">
              <a:rPr lang="en-AU" altLang="en-US" smtClean="0"/>
              <a:pPr/>
              <a:t>36</a:t>
            </a:fld>
            <a:endParaRPr lang="en-AU" altLang="en-US" smtClean="0"/>
          </a:p>
        </p:txBody>
      </p:sp>
    </p:spTree>
    <p:extLst>
      <p:ext uri="{BB962C8B-B14F-4D97-AF65-F5344CB8AC3E}">
        <p14:creationId xmlns:p14="http://schemas.microsoft.com/office/powerpoint/2010/main" val="13864316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ln/>
        </p:spPr>
      </p:sp>
      <p:sp>
        <p:nvSpPr>
          <p:cNvPr id="860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smtClean="0">
              <a:latin typeface="Arial" panose="020B0604020202020204" pitchFamily="34" charset="0"/>
              <a:cs typeface="Arial" panose="020B0604020202020204" pitchFamily="34" charset="0"/>
            </a:endParaRPr>
          </a:p>
        </p:txBody>
      </p:sp>
      <p:sp>
        <p:nvSpPr>
          <p:cNvPr id="860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518EA77B-6074-44D6-8E92-8C1E2DF0AE1A}" type="slidenum">
              <a:rPr lang="en-AU" altLang="en-US" smtClean="0"/>
              <a:pPr/>
              <a:t>37</a:t>
            </a:fld>
            <a:endParaRPr lang="en-AU" altLang="en-US" smtClean="0"/>
          </a:p>
        </p:txBody>
      </p:sp>
    </p:spTree>
    <p:extLst>
      <p:ext uri="{BB962C8B-B14F-4D97-AF65-F5344CB8AC3E}">
        <p14:creationId xmlns:p14="http://schemas.microsoft.com/office/powerpoint/2010/main" val="23815472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ln/>
        </p:spPr>
      </p:sp>
      <p:sp>
        <p:nvSpPr>
          <p:cNvPr id="860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smtClean="0">
              <a:latin typeface="Arial" panose="020B0604020202020204" pitchFamily="34" charset="0"/>
              <a:cs typeface="Arial" panose="020B0604020202020204" pitchFamily="34" charset="0"/>
            </a:endParaRPr>
          </a:p>
        </p:txBody>
      </p:sp>
      <p:sp>
        <p:nvSpPr>
          <p:cNvPr id="860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518EA77B-6074-44D6-8E92-8C1E2DF0AE1A}" type="slidenum">
              <a:rPr lang="en-AU" altLang="en-US" smtClean="0"/>
              <a:pPr/>
              <a:t>38</a:t>
            </a:fld>
            <a:endParaRPr lang="en-AU" altLang="en-US" smtClean="0"/>
          </a:p>
        </p:txBody>
      </p:sp>
    </p:spTree>
    <p:extLst>
      <p:ext uri="{BB962C8B-B14F-4D97-AF65-F5344CB8AC3E}">
        <p14:creationId xmlns:p14="http://schemas.microsoft.com/office/powerpoint/2010/main" val="350202431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ln/>
        </p:spPr>
      </p:sp>
      <p:sp>
        <p:nvSpPr>
          <p:cNvPr id="860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smtClean="0">
              <a:latin typeface="Arial" panose="020B0604020202020204" pitchFamily="34" charset="0"/>
              <a:cs typeface="Arial" panose="020B0604020202020204" pitchFamily="34" charset="0"/>
            </a:endParaRPr>
          </a:p>
        </p:txBody>
      </p:sp>
      <p:sp>
        <p:nvSpPr>
          <p:cNvPr id="860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518EA77B-6074-44D6-8E92-8C1E2DF0AE1A}" type="slidenum">
              <a:rPr lang="en-AU" altLang="en-US" smtClean="0"/>
              <a:pPr/>
              <a:t>39</a:t>
            </a:fld>
            <a:endParaRPr lang="en-AU" altLang="en-US" smtClean="0"/>
          </a:p>
        </p:txBody>
      </p:sp>
    </p:spTree>
    <p:extLst>
      <p:ext uri="{BB962C8B-B14F-4D97-AF65-F5344CB8AC3E}">
        <p14:creationId xmlns:p14="http://schemas.microsoft.com/office/powerpoint/2010/main" val="267329723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ln/>
        </p:spPr>
      </p:sp>
      <p:sp>
        <p:nvSpPr>
          <p:cNvPr id="860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smtClean="0">
              <a:latin typeface="Arial" panose="020B0604020202020204" pitchFamily="34" charset="0"/>
              <a:cs typeface="Arial" panose="020B0604020202020204" pitchFamily="34" charset="0"/>
            </a:endParaRPr>
          </a:p>
        </p:txBody>
      </p:sp>
      <p:sp>
        <p:nvSpPr>
          <p:cNvPr id="860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518EA77B-6074-44D6-8E92-8C1E2DF0AE1A}" type="slidenum">
              <a:rPr lang="en-AU" altLang="en-US" smtClean="0"/>
              <a:pPr/>
              <a:t>40</a:t>
            </a:fld>
            <a:endParaRPr lang="en-AU" altLang="en-US" smtClean="0"/>
          </a:p>
        </p:txBody>
      </p:sp>
    </p:spTree>
    <p:extLst>
      <p:ext uri="{BB962C8B-B14F-4D97-AF65-F5344CB8AC3E}">
        <p14:creationId xmlns:p14="http://schemas.microsoft.com/office/powerpoint/2010/main" val="1781129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p:cNvSpPr>
            <a:spLocks noGrp="1" noRot="1" noChangeAspect="1" noTextEdit="1"/>
          </p:cNvSpPr>
          <p:nvPr>
            <p:ph type="sldImg"/>
          </p:nvPr>
        </p:nvSpPr>
        <p:spPr>
          <a:ln/>
        </p:spPr>
      </p:sp>
      <p:sp>
        <p:nvSpPr>
          <p:cNvPr id="102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cs typeface="Arial" panose="020B0604020202020204" pitchFamily="34" charset="0"/>
            </a:endParaRPr>
          </a:p>
        </p:txBody>
      </p:sp>
      <p:sp>
        <p:nvSpPr>
          <p:cNvPr id="102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021C1E9C-4383-4C7B-A35F-085EE33AA5DF}" type="slidenum">
              <a:rPr lang="en-AU" altLang="en-US" smtClean="0"/>
              <a:pPr/>
              <a:t>4</a:t>
            </a:fld>
            <a:endParaRPr lang="en-AU" altLang="en-US" smtClean="0"/>
          </a:p>
        </p:txBody>
      </p:sp>
    </p:spTree>
    <p:extLst>
      <p:ext uri="{BB962C8B-B14F-4D97-AF65-F5344CB8AC3E}">
        <p14:creationId xmlns:p14="http://schemas.microsoft.com/office/powerpoint/2010/main" val="184383625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ln/>
        </p:spPr>
      </p:sp>
      <p:sp>
        <p:nvSpPr>
          <p:cNvPr id="860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smtClean="0">
              <a:latin typeface="Arial" panose="020B0604020202020204" pitchFamily="34" charset="0"/>
              <a:cs typeface="Arial" panose="020B0604020202020204" pitchFamily="34" charset="0"/>
            </a:endParaRPr>
          </a:p>
        </p:txBody>
      </p:sp>
      <p:sp>
        <p:nvSpPr>
          <p:cNvPr id="860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518EA77B-6074-44D6-8E92-8C1E2DF0AE1A}" type="slidenum">
              <a:rPr lang="en-AU" altLang="en-US" smtClean="0"/>
              <a:pPr/>
              <a:t>41</a:t>
            </a:fld>
            <a:endParaRPr lang="en-AU" altLang="en-US" smtClean="0"/>
          </a:p>
        </p:txBody>
      </p:sp>
    </p:spTree>
    <p:extLst>
      <p:ext uri="{BB962C8B-B14F-4D97-AF65-F5344CB8AC3E}">
        <p14:creationId xmlns:p14="http://schemas.microsoft.com/office/powerpoint/2010/main" val="94243800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ln/>
        </p:spPr>
      </p:sp>
      <p:sp>
        <p:nvSpPr>
          <p:cNvPr id="860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smtClean="0">
              <a:latin typeface="Arial" panose="020B0604020202020204" pitchFamily="34" charset="0"/>
              <a:cs typeface="Arial" panose="020B0604020202020204" pitchFamily="34" charset="0"/>
            </a:endParaRPr>
          </a:p>
        </p:txBody>
      </p:sp>
      <p:sp>
        <p:nvSpPr>
          <p:cNvPr id="860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518EA77B-6074-44D6-8E92-8C1E2DF0AE1A}" type="slidenum">
              <a:rPr lang="en-AU" altLang="en-US" smtClean="0"/>
              <a:pPr/>
              <a:t>42</a:t>
            </a:fld>
            <a:endParaRPr lang="en-AU" altLang="en-US" smtClean="0"/>
          </a:p>
        </p:txBody>
      </p:sp>
    </p:spTree>
    <p:extLst>
      <p:ext uri="{BB962C8B-B14F-4D97-AF65-F5344CB8AC3E}">
        <p14:creationId xmlns:p14="http://schemas.microsoft.com/office/powerpoint/2010/main" val="31605776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p:cNvSpPr>
            <a:spLocks noGrp="1" noRot="1" noChangeAspect="1" noTextEdit="1"/>
          </p:cNvSpPr>
          <p:nvPr>
            <p:ph type="sldImg"/>
          </p:nvPr>
        </p:nvSpPr>
        <p:spPr>
          <a:ln/>
        </p:spPr>
      </p:sp>
      <p:sp>
        <p:nvSpPr>
          <p:cNvPr id="122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cs typeface="Arial" panose="020B0604020202020204" pitchFamily="34" charset="0"/>
            </a:endParaRPr>
          </a:p>
        </p:txBody>
      </p:sp>
      <p:sp>
        <p:nvSpPr>
          <p:cNvPr id="122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92A09A4-BA8D-432D-A03A-639FD08FDEB4}" type="slidenum">
              <a:rPr lang="en-AU" altLang="en-US" smtClean="0"/>
              <a:pPr/>
              <a:t>5</a:t>
            </a:fld>
            <a:endParaRPr lang="en-AU" altLang="en-US" smtClean="0"/>
          </a:p>
        </p:txBody>
      </p:sp>
    </p:spTree>
    <p:extLst>
      <p:ext uri="{BB962C8B-B14F-4D97-AF65-F5344CB8AC3E}">
        <p14:creationId xmlns:p14="http://schemas.microsoft.com/office/powerpoint/2010/main" val="22411921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noTextEdit="1"/>
          </p:cNvSpPr>
          <p:nvPr>
            <p:ph type="sldImg"/>
          </p:nvPr>
        </p:nvSpPr>
        <p:spPr>
          <a:ln/>
        </p:spPr>
      </p:sp>
      <p:sp>
        <p:nvSpPr>
          <p:cNvPr id="143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cs typeface="Arial" panose="020B0604020202020204" pitchFamily="34" charset="0"/>
            </a:endParaRPr>
          </a:p>
        </p:txBody>
      </p:sp>
      <p:sp>
        <p:nvSpPr>
          <p:cNvPr id="143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1608D308-1438-490B-8F74-F651B57162A1}" type="slidenum">
              <a:rPr lang="en-AU" altLang="en-US" smtClean="0"/>
              <a:pPr/>
              <a:t>6</a:t>
            </a:fld>
            <a:endParaRPr lang="en-AU" altLang="en-US" smtClean="0"/>
          </a:p>
        </p:txBody>
      </p:sp>
    </p:spTree>
    <p:extLst>
      <p:ext uri="{BB962C8B-B14F-4D97-AF65-F5344CB8AC3E}">
        <p14:creationId xmlns:p14="http://schemas.microsoft.com/office/powerpoint/2010/main" val="612924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a:ln/>
        </p:spPr>
      </p:sp>
      <p:sp>
        <p:nvSpPr>
          <p:cNvPr id="163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cs typeface="Arial" panose="020B0604020202020204" pitchFamily="34" charset="0"/>
            </a:endParaRPr>
          </a:p>
        </p:txBody>
      </p:sp>
      <p:sp>
        <p:nvSpPr>
          <p:cNvPr id="163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2734ECE5-9218-4565-BAB8-CC5FB958053D}" type="slidenum">
              <a:rPr lang="en-AU" altLang="en-US" smtClean="0"/>
              <a:pPr/>
              <a:t>7</a:t>
            </a:fld>
            <a:endParaRPr lang="en-AU" altLang="en-US" smtClean="0"/>
          </a:p>
        </p:txBody>
      </p:sp>
    </p:spTree>
    <p:extLst>
      <p:ext uri="{BB962C8B-B14F-4D97-AF65-F5344CB8AC3E}">
        <p14:creationId xmlns:p14="http://schemas.microsoft.com/office/powerpoint/2010/main" val="23121706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a:ln/>
        </p:spPr>
      </p:sp>
      <p:sp>
        <p:nvSpPr>
          <p:cNvPr id="184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cs typeface="Arial" panose="020B0604020202020204" pitchFamily="34" charset="0"/>
            </a:endParaRPr>
          </a:p>
        </p:txBody>
      </p:sp>
      <p:sp>
        <p:nvSpPr>
          <p:cNvPr id="184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698E3186-0E62-48DC-9A15-B8F8FAFBD0C9}" type="slidenum">
              <a:rPr lang="en-AU" altLang="en-US" smtClean="0"/>
              <a:pPr/>
              <a:t>8</a:t>
            </a:fld>
            <a:endParaRPr lang="en-AU" altLang="en-US" smtClean="0"/>
          </a:p>
        </p:txBody>
      </p:sp>
    </p:spTree>
    <p:extLst>
      <p:ext uri="{BB962C8B-B14F-4D97-AF65-F5344CB8AC3E}">
        <p14:creationId xmlns:p14="http://schemas.microsoft.com/office/powerpoint/2010/main" val="5429620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a:ln/>
        </p:spPr>
      </p:sp>
      <p:sp>
        <p:nvSpPr>
          <p:cNvPr id="204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cs typeface="Arial" panose="020B0604020202020204" pitchFamily="34" charset="0"/>
            </a:endParaRPr>
          </a:p>
        </p:txBody>
      </p:sp>
      <p:sp>
        <p:nvSpPr>
          <p:cNvPr id="204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5A1F659-41BE-4195-94C6-641DE6AA939B}" type="slidenum">
              <a:rPr lang="en-AU" altLang="en-US" smtClean="0"/>
              <a:pPr/>
              <a:t>9</a:t>
            </a:fld>
            <a:endParaRPr lang="en-AU" altLang="en-US" smtClean="0"/>
          </a:p>
        </p:txBody>
      </p:sp>
    </p:spTree>
    <p:extLst>
      <p:ext uri="{BB962C8B-B14F-4D97-AF65-F5344CB8AC3E}">
        <p14:creationId xmlns:p14="http://schemas.microsoft.com/office/powerpoint/2010/main" val="19687259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a:ln/>
        </p:spPr>
      </p:sp>
      <p:sp>
        <p:nvSpPr>
          <p:cNvPr id="225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cs typeface="Arial" panose="020B0604020202020204" pitchFamily="34" charset="0"/>
            </a:endParaRPr>
          </a:p>
        </p:txBody>
      </p:sp>
      <p:sp>
        <p:nvSpPr>
          <p:cNvPr id="225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2D2CDAB1-EEEC-457D-AA3A-9C093A5754FA}" type="slidenum">
              <a:rPr lang="en-AU" altLang="en-US" smtClean="0"/>
              <a:pPr/>
              <a:t>10</a:t>
            </a:fld>
            <a:endParaRPr lang="en-AU" altLang="en-US" smtClean="0"/>
          </a:p>
        </p:txBody>
      </p:sp>
    </p:spTree>
    <p:extLst>
      <p:ext uri="{BB962C8B-B14F-4D97-AF65-F5344CB8AC3E}">
        <p14:creationId xmlns:p14="http://schemas.microsoft.com/office/powerpoint/2010/main" val="238864599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_1">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3A6D05FB-9E00-4E05-8A11-8AC6AA5F17EF}"/>
              </a:ext>
            </a:extLst>
          </p:cNvPr>
          <p:cNvSpPr>
            <a:spLocks noGrp="1"/>
          </p:cNvSpPr>
          <p:nvPr>
            <p:ph type="body" sz="quarter" idx="13"/>
          </p:nvPr>
        </p:nvSpPr>
        <p:spPr>
          <a:xfrm>
            <a:off x="425450" y="373063"/>
            <a:ext cx="6120000" cy="3960000"/>
          </a:xfrm>
        </p:spPr>
        <p:txBody>
          <a:bodyPr/>
          <a:lstStyle>
            <a:lvl1pPr>
              <a:lnSpc>
                <a:spcPct val="80000"/>
              </a:lnSpc>
              <a:spcBef>
                <a:spcPts val="0"/>
              </a:spcBef>
              <a:spcAft>
                <a:spcPts val="2835"/>
              </a:spcAft>
              <a:defRPr sz="6400" cap="all" baseline="0"/>
            </a:lvl1pPr>
            <a:lvl2pPr>
              <a:defRPr sz="1800">
                <a:solidFill>
                  <a:schemeClr val="accent1"/>
                </a:solidFill>
              </a:defRPr>
            </a:lvl2pPr>
          </a:lstStyle>
          <a:p>
            <a:pPr lvl="0"/>
            <a:r>
              <a:rPr lang="en-US" smtClean="0"/>
              <a:t>Edit Master text styles</a:t>
            </a:r>
          </a:p>
          <a:p>
            <a:pPr lvl="1"/>
            <a:r>
              <a:rPr lang="en-US" smtClean="0"/>
              <a:t>Second level</a:t>
            </a:r>
          </a:p>
        </p:txBody>
      </p:sp>
      <p:pic>
        <p:nvPicPr>
          <p:cNvPr id="3" name="Picture 2">
            <a:extLst>
              <a:ext uri="{FF2B5EF4-FFF2-40B4-BE49-F238E27FC236}">
                <a16:creationId xmlns:a16="http://schemas.microsoft.com/office/drawing/2014/main" id="{31CF2DE4-041E-4BF5-94AD-547B9531C8E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80400" y="0"/>
            <a:ext cx="1739893" cy="5143500"/>
          </a:xfrm>
          <a:prstGeom prst="rect">
            <a:avLst/>
          </a:prstGeom>
        </p:spPr>
      </p:pic>
    </p:spTree>
    <p:extLst>
      <p:ext uri="{BB962C8B-B14F-4D97-AF65-F5344CB8AC3E}">
        <p14:creationId xmlns:p14="http://schemas.microsoft.com/office/powerpoint/2010/main" val="3568565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left, content right">
    <p:spTree>
      <p:nvGrpSpPr>
        <p:cNvPr id="1" name=""/>
        <p:cNvGrpSpPr/>
        <p:nvPr/>
      </p:nvGrpSpPr>
      <p:grpSpPr>
        <a:xfrm>
          <a:off x="0" y="0"/>
          <a:ext cx="0" cy="0"/>
          <a:chOff x="0" y="0"/>
          <a:chExt cx="0" cy="0"/>
        </a:xfrm>
      </p:grpSpPr>
      <p:sp>
        <p:nvSpPr>
          <p:cNvPr id="3" name="Content Placeholder 2"/>
          <p:cNvSpPr>
            <a:spLocks noGrp="1"/>
          </p:cNvSpPr>
          <p:nvPr>
            <p:ph idx="1"/>
          </p:nvPr>
        </p:nvSpPr>
        <p:spPr>
          <a:xfrm>
            <a:off x="3132000" y="324000"/>
            <a:ext cx="5652000" cy="4140000"/>
          </a:xfrm>
        </p:spPr>
        <p:txBody>
          <a:bodyPr numCol="2" spcCol="180000">
            <a:noAutofit/>
          </a:bodyPr>
          <a:lstStyle>
            <a:lvl1pPr>
              <a:defRPr sz="800">
                <a:solidFill>
                  <a:schemeClr val="accent1"/>
                </a:solidFill>
                <a:latin typeface="+mj-lt"/>
              </a:defRPr>
            </a:lvl1pPr>
            <a:lvl2pPr>
              <a:defRPr sz="800"/>
            </a:lvl2pPr>
            <a:lvl3pPr marL="90000" indent="-90000">
              <a:defRPr sz="800"/>
            </a:lvl3pPr>
            <a:lvl4pPr marL="180000" indent="-90000">
              <a:defRPr sz="800"/>
            </a:lvl4pPr>
            <a:lvl5pPr marL="270000" indent="-90000">
              <a:defRPr sz="8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r>
              <a:rPr lang="en-US"/>
              <a:t>ANU SCHOOL OF LAW   |   PRESENTATION NAME GOES HERE</a:t>
            </a:r>
            <a:endParaRPr lang="en-AU"/>
          </a:p>
        </p:txBody>
      </p:sp>
      <p:sp>
        <p:nvSpPr>
          <p:cNvPr id="6" name="Slide Number Placeholder 5"/>
          <p:cNvSpPr>
            <a:spLocks noGrp="1"/>
          </p:cNvSpPr>
          <p:nvPr>
            <p:ph type="sldNum" sz="quarter" idx="12"/>
          </p:nvPr>
        </p:nvSpPr>
        <p:spPr/>
        <p:txBody>
          <a:bodyPr/>
          <a:lstStyle>
            <a:lvl1pPr algn="l">
              <a:defRPr/>
            </a:lvl1pPr>
          </a:lstStyle>
          <a:p>
            <a:fld id="{10A01DC5-1685-4615-8240-15192985C6A2}" type="slidenum">
              <a:rPr lang="en-AU" smtClean="0"/>
              <a:pPr/>
              <a:t>‹#›</a:t>
            </a:fld>
            <a:endParaRPr lang="en-AU"/>
          </a:p>
        </p:txBody>
      </p:sp>
      <p:sp>
        <p:nvSpPr>
          <p:cNvPr id="7" name="Date Placeholder 10">
            <a:extLst>
              <a:ext uri="{FF2B5EF4-FFF2-40B4-BE49-F238E27FC236}">
                <a16:creationId xmlns:a16="http://schemas.microsoft.com/office/drawing/2014/main" id="{72E4F78E-88AE-49DC-94D5-AD2C60619063}"/>
              </a:ext>
            </a:extLst>
          </p:cNvPr>
          <p:cNvSpPr>
            <a:spLocks noGrp="1"/>
          </p:cNvSpPr>
          <p:nvPr>
            <p:ph type="dt" sz="half" idx="2"/>
          </p:nvPr>
        </p:nvSpPr>
        <p:spPr>
          <a:xfrm>
            <a:off x="7380000" y="4914000"/>
            <a:ext cx="720000" cy="108000"/>
          </a:xfrm>
          <a:prstGeom prst="rect">
            <a:avLst/>
          </a:prstGeom>
        </p:spPr>
        <p:txBody>
          <a:bodyPr vert="horz" lIns="0" tIns="0" rIns="0" bIns="0" rtlCol="0" anchor="ctr"/>
          <a:lstStyle>
            <a:lvl1pPr algn="l">
              <a:defRPr sz="600" cap="all" baseline="0">
                <a:solidFill>
                  <a:schemeClr val="tx1">
                    <a:tint val="75000"/>
                  </a:schemeClr>
                </a:solidFill>
              </a:defRPr>
            </a:lvl1pPr>
          </a:lstStyle>
          <a:p>
            <a:r>
              <a:rPr lang="en-US"/>
              <a:t>DD MMM YY</a:t>
            </a:r>
            <a:endParaRPr lang="en-AU" dirty="0"/>
          </a:p>
        </p:txBody>
      </p:sp>
      <p:sp>
        <p:nvSpPr>
          <p:cNvPr id="4" name="Text Placeholder 3">
            <a:extLst>
              <a:ext uri="{FF2B5EF4-FFF2-40B4-BE49-F238E27FC236}">
                <a16:creationId xmlns:a16="http://schemas.microsoft.com/office/drawing/2014/main" id="{B8587F0A-3EF9-46A9-A8FF-9715CF092942}"/>
              </a:ext>
            </a:extLst>
          </p:cNvPr>
          <p:cNvSpPr>
            <a:spLocks noGrp="1"/>
          </p:cNvSpPr>
          <p:nvPr>
            <p:ph type="body" sz="quarter" idx="13"/>
          </p:nvPr>
        </p:nvSpPr>
        <p:spPr>
          <a:xfrm>
            <a:off x="323850" y="324000"/>
            <a:ext cx="2520000" cy="4140000"/>
          </a:xfrm>
        </p:spPr>
        <p:txBody>
          <a:bodyPr/>
          <a:lstStyle>
            <a:lvl1pPr>
              <a:lnSpc>
                <a:spcPct val="80000"/>
              </a:lnSpc>
              <a:defRPr sz="3600">
                <a:solidFill>
                  <a:schemeClr val="tx1"/>
                </a:solidFill>
              </a:defRPr>
            </a:lvl1pPr>
            <a:lvl2pPr>
              <a:spcAft>
                <a:spcPts val="1200"/>
              </a:spcAft>
              <a:defRPr sz="1800">
                <a:solidFill>
                  <a:schemeClr val="accent1"/>
                </a:solidFill>
              </a:defRPr>
            </a:lvl2pPr>
            <a:lvl3pPr>
              <a:buNone/>
              <a:defRPr/>
            </a:lvl3pPr>
            <a:lvl4pPr marL="179388" indent="-179388">
              <a:buFont typeface="Arial" panose="020B0604020202020204" pitchFamily="34" charset="0"/>
              <a:buChar char="•"/>
              <a:defRPr/>
            </a:lvl4pPr>
            <a:lvl5pPr marL="357188" indent="-179388">
              <a:buFont typeface="Times New Roman" panose="02020603050405020304" pitchFamily="18" charset="0"/>
              <a:buChar char="–"/>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Tree>
    <p:extLst>
      <p:ext uri="{BB962C8B-B14F-4D97-AF65-F5344CB8AC3E}">
        <p14:creationId xmlns:p14="http://schemas.microsoft.com/office/powerpoint/2010/main" val="34440002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smaller left, content right">
    <p:spTree>
      <p:nvGrpSpPr>
        <p:cNvPr id="1" name=""/>
        <p:cNvGrpSpPr/>
        <p:nvPr/>
      </p:nvGrpSpPr>
      <p:grpSpPr>
        <a:xfrm>
          <a:off x="0" y="0"/>
          <a:ext cx="0" cy="0"/>
          <a:chOff x="0" y="0"/>
          <a:chExt cx="0" cy="0"/>
        </a:xfrm>
      </p:grpSpPr>
      <p:sp>
        <p:nvSpPr>
          <p:cNvPr id="3" name="Content Placeholder 2"/>
          <p:cNvSpPr>
            <a:spLocks noGrp="1"/>
          </p:cNvSpPr>
          <p:nvPr>
            <p:ph idx="1"/>
          </p:nvPr>
        </p:nvSpPr>
        <p:spPr>
          <a:xfrm>
            <a:off x="3132000" y="324000"/>
            <a:ext cx="5652000" cy="4140000"/>
          </a:xfrm>
        </p:spPr>
        <p:txBody>
          <a:bodyPr numCol="2" spcCol="180000">
            <a:noAutofit/>
          </a:bodyPr>
          <a:lstStyle>
            <a:lvl1pPr>
              <a:defRPr sz="800">
                <a:solidFill>
                  <a:schemeClr val="accent1"/>
                </a:solidFill>
                <a:latin typeface="+mj-lt"/>
              </a:defRPr>
            </a:lvl1pPr>
            <a:lvl2pPr>
              <a:defRPr sz="800"/>
            </a:lvl2pPr>
            <a:lvl3pPr marL="90000" indent="-90000">
              <a:defRPr sz="800"/>
            </a:lvl3pPr>
            <a:lvl4pPr marL="180000" indent="-90000">
              <a:defRPr sz="800"/>
            </a:lvl4pPr>
            <a:lvl5pPr marL="270000" indent="-90000">
              <a:defRPr sz="8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r>
              <a:rPr lang="en-US"/>
              <a:t>ANU SCHOOL OF LAW   |   PRESENTATION NAME GOES HERE</a:t>
            </a:r>
            <a:endParaRPr lang="en-AU"/>
          </a:p>
        </p:txBody>
      </p:sp>
      <p:sp>
        <p:nvSpPr>
          <p:cNvPr id="6" name="Slide Number Placeholder 5"/>
          <p:cNvSpPr>
            <a:spLocks noGrp="1"/>
          </p:cNvSpPr>
          <p:nvPr>
            <p:ph type="sldNum" sz="quarter" idx="12"/>
          </p:nvPr>
        </p:nvSpPr>
        <p:spPr/>
        <p:txBody>
          <a:bodyPr/>
          <a:lstStyle>
            <a:lvl1pPr algn="l">
              <a:defRPr/>
            </a:lvl1pPr>
          </a:lstStyle>
          <a:p>
            <a:fld id="{10A01DC5-1685-4615-8240-15192985C6A2}" type="slidenum">
              <a:rPr lang="en-AU" smtClean="0"/>
              <a:pPr/>
              <a:t>‹#›</a:t>
            </a:fld>
            <a:endParaRPr lang="en-AU"/>
          </a:p>
        </p:txBody>
      </p:sp>
      <p:sp>
        <p:nvSpPr>
          <p:cNvPr id="7" name="Date Placeholder 10">
            <a:extLst>
              <a:ext uri="{FF2B5EF4-FFF2-40B4-BE49-F238E27FC236}">
                <a16:creationId xmlns:a16="http://schemas.microsoft.com/office/drawing/2014/main" id="{72E4F78E-88AE-49DC-94D5-AD2C60619063}"/>
              </a:ext>
            </a:extLst>
          </p:cNvPr>
          <p:cNvSpPr>
            <a:spLocks noGrp="1"/>
          </p:cNvSpPr>
          <p:nvPr>
            <p:ph type="dt" sz="half" idx="2"/>
          </p:nvPr>
        </p:nvSpPr>
        <p:spPr>
          <a:xfrm>
            <a:off x="7380000" y="4914000"/>
            <a:ext cx="720000" cy="108000"/>
          </a:xfrm>
          <a:prstGeom prst="rect">
            <a:avLst/>
          </a:prstGeom>
        </p:spPr>
        <p:txBody>
          <a:bodyPr vert="horz" lIns="0" tIns="0" rIns="0" bIns="0" rtlCol="0" anchor="ctr"/>
          <a:lstStyle>
            <a:lvl1pPr algn="l">
              <a:defRPr sz="600" cap="all" baseline="0">
                <a:solidFill>
                  <a:schemeClr val="tx1">
                    <a:tint val="75000"/>
                  </a:schemeClr>
                </a:solidFill>
              </a:defRPr>
            </a:lvl1pPr>
          </a:lstStyle>
          <a:p>
            <a:r>
              <a:rPr lang="en-US"/>
              <a:t>DD MMM YY</a:t>
            </a:r>
            <a:endParaRPr lang="en-AU" dirty="0"/>
          </a:p>
        </p:txBody>
      </p:sp>
      <p:sp>
        <p:nvSpPr>
          <p:cNvPr id="4" name="Text Placeholder 3">
            <a:extLst>
              <a:ext uri="{FF2B5EF4-FFF2-40B4-BE49-F238E27FC236}">
                <a16:creationId xmlns:a16="http://schemas.microsoft.com/office/drawing/2014/main" id="{B8587F0A-3EF9-46A9-A8FF-9715CF092942}"/>
              </a:ext>
            </a:extLst>
          </p:cNvPr>
          <p:cNvSpPr>
            <a:spLocks noGrp="1"/>
          </p:cNvSpPr>
          <p:nvPr>
            <p:ph type="body" sz="quarter" idx="13"/>
          </p:nvPr>
        </p:nvSpPr>
        <p:spPr>
          <a:xfrm>
            <a:off x="323850" y="324000"/>
            <a:ext cx="2520000" cy="4140000"/>
          </a:xfrm>
        </p:spPr>
        <p:txBody>
          <a:bodyPr/>
          <a:lstStyle>
            <a:lvl1pPr>
              <a:lnSpc>
                <a:spcPct val="80000"/>
              </a:lnSpc>
              <a:defRPr sz="3600">
                <a:solidFill>
                  <a:schemeClr val="tx1"/>
                </a:solidFill>
              </a:defRPr>
            </a:lvl1pPr>
            <a:lvl2pPr>
              <a:spcAft>
                <a:spcPts val="1200"/>
              </a:spcAft>
              <a:defRPr sz="1800">
                <a:solidFill>
                  <a:schemeClr val="accent1"/>
                </a:solidFill>
              </a:defRPr>
            </a:lvl2pPr>
            <a:lvl3pPr>
              <a:buNone/>
              <a:defRPr sz="800"/>
            </a:lvl3pPr>
            <a:lvl4pPr marL="179388" indent="-179388">
              <a:buFont typeface="Arial" panose="020B0604020202020204" pitchFamily="34" charset="0"/>
              <a:buChar char="•"/>
              <a:defRPr sz="800"/>
            </a:lvl4pPr>
            <a:lvl5pPr marL="357188" indent="-179388">
              <a:buFont typeface="Times New Roman" panose="02020603050405020304" pitchFamily="18" charset="0"/>
              <a:buChar char="–"/>
              <a:defRPr sz="8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Tree>
    <p:extLst>
      <p:ext uri="{BB962C8B-B14F-4D97-AF65-F5344CB8AC3E}">
        <p14:creationId xmlns:p14="http://schemas.microsoft.com/office/powerpoint/2010/main" val="28997053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r>
              <a:rPr lang="en-US"/>
              <a:t>ANU SCHOOL OF LAW   |   PRESENTATION NAME GOES HERE</a:t>
            </a:r>
            <a:endParaRPr lang="en-AU"/>
          </a:p>
        </p:txBody>
      </p:sp>
      <p:sp>
        <p:nvSpPr>
          <p:cNvPr id="6" name="Slide Number Placeholder 5"/>
          <p:cNvSpPr>
            <a:spLocks noGrp="1"/>
          </p:cNvSpPr>
          <p:nvPr>
            <p:ph type="sldNum" sz="quarter" idx="12"/>
          </p:nvPr>
        </p:nvSpPr>
        <p:spPr/>
        <p:txBody>
          <a:bodyPr/>
          <a:lstStyle>
            <a:lvl1pPr algn="l">
              <a:defRPr/>
            </a:lvl1pPr>
          </a:lstStyle>
          <a:p>
            <a:fld id="{10A01DC5-1685-4615-8240-15192985C6A2}" type="slidenum">
              <a:rPr lang="en-AU" smtClean="0"/>
              <a:pPr/>
              <a:t>‹#›</a:t>
            </a:fld>
            <a:endParaRPr lang="en-AU"/>
          </a:p>
        </p:txBody>
      </p:sp>
      <p:sp>
        <p:nvSpPr>
          <p:cNvPr id="7" name="Date Placeholder 10">
            <a:extLst>
              <a:ext uri="{FF2B5EF4-FFF2-40B4-BE49-F238E27FC236}">
                <a16:creationId xmlns:a16="http://schemas.microsoft.com/office/drawing/2014/main" id="{72E4F78E-88AE-49DC-94D5-AD2C60619063}"/>
              </a:ext>
            </a:extLst>
          </p:cNvPr>
          <p:cNvSpPr>
            <a:spLocks noGrp="1"/>
          </p:cNvSpPr>
          <p:nvPr>
            <p:ph type="dt" sz="half" idx="2"/>
          </p:nvPr>
        </p:nvSpPr>
        <p:spPr>
          <a:xfrm>
            <a:off x="7380000" y="4914000"/>
            <a:ext cx="720000" cy="108000"/>
          </a:xfrm>
          <a:prstGeom prst="rect">
            <a:avLst/>
          </a:prstGeom>
        </p:spPr>
        <p:txBody>
          <a:bodyPr vert="horz" lIns="0" tIns="0" rIns="0" bIns="0" rtlCol="0" anchor="ctr"/>
          <a:lstStyle>
            <a:lvl1pPr algn="l">
              <a:defRPr sz="600" cap="all" baseline="0">
                <a:solidFill>
                  <a:schemeClr val="tx1">
                    <a:tint val="75000"/>
                  </a:schemeClr>
                </a:solidFill>
              </a:defRPr>
            </a:lvl1pPr>
          </a:lstStyle>
          <a:p>
            <a:r>
              <a:rPr lang="en-US"/>
              <a:t>DD MMM YY</a:t>
            </a:r>
            <a:endParaRPr lang="en-AU" dirty="0"/>
          </a:p>
        </p:txBody>
      </p:sp>
      <p:sp>
        <p:nvSpPr>
          <p:cNvPr id="11" name="Text Placeholder 7">
            <a:extLst>
              <a:ext uri="{FF2B5EF4-FFF2-40B4-BE49-F238E27FC236}">
                <a16:creationId xmlns:a16="http://schemas.microsoft.com/office/drawing/2014/main" id="{94117324-6B4D-4511-9A09-354F37701177}"/>
              </a:ext>
            </a:extLst>
          </p:cNvPr>
          <p:cNvSpPr>
            <a:spLocks noGrp="1"/>
          </p:cNvSpPr>
          <p:nvPr>
            <p:ph type="body" sz="quarter" idx="13"/>
          </p:nvPr>
        </p:nvSpPr>
        <p:spPr>
          <a:xfrm>
            <a:off x="323850" y="324000"/>
            <a:ext cx="8459788" cy="1512887"/>
          </a:xfrm>
        </p:spPr>
        <p:txBody>
          <a:bodyPr/>
          <a:lstStyle>
            <a:lvl1pPr>
              <a:lnSpc>
                <a:spcPct val="80000"/>
              </a:lnSpc>
              <a:defRPr sz="3600">
                <a:solidFill>
                  <a:schemeClr val="accent1"/>
                </a:solidFill>
              </a:defRPr>
            </a:lvl1pPr>
            <a:lvl2pPr>
              <a:defRPr sz="1800"/>
            </a:lvl2pPr>
            <a:lvl3pPr>
              <a:buNone/>
              <a:defRPr/>
            </a:lvl3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37040763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left, image right">
    <p:spTree>
      <p:nvGrpSpPr>
        <p:cNvPr id="1" name=""/>
        <p:cNvGrpSpPr/>
        <p:nvPr/>
      </p:nvGrpSpPr>
      <p:grpSpPr>
        <a:xfrm>
          <a:off x="0" y="0"/>
          <a:ext cx="0" cy="0"/>
          <a:chOff x="0" y="0"/>
          <a:chExt cx="0" cy="0"/>
        </a:xfrm>
      </p:grpSpPr>
      <p:sp>
        <p:nvSpPr>
          <p:cNvPr id="3" name="Content Placeholder 2"/>
          <p:cNvSpPr>
            <a:spLocks noGrp="1"/>
          </p:cNvSpPr>
          <p:nvPr>
            <p:ph idx="1"/>
          </p:nvPr>
        </p:nvSpPr>
        <p:spPr>
          <a:xfrm>
            <a:off x="324000" y="1800000"/>
            <a:ext cx="3600000" cy="2700000"/>
          </a:xfrm>
        </p:spPr>
        <p:txBody>
          <a:bodyPr/>
          <a:lstStyle>
            <a:lvl1pPr>
              <a:defRPr sz="1400"/>
            </a:lvl1pPr>
            <a:lvl2pPr>
              <a:defRPr sz="1100"/>
            </a:lvl2pPr>
            <a:lvl3pPr>
              <a:defRPr sz="1100"/>
            </a:lvl3pPr>
            <a:lvl4pPr>
              <a:defRPr sz="1100"/>
            </a:lvl4pPr>
            <a:lvl5pPr>
              <a:defRPr sz="11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r>
              <a:rPr lang="en-US"/>
              <a:t>ANU SCHOOL OF LAW   |   PRESENTATION NAME GOES HERE</a:t>
            </a:r>
            <a:endParaRPr lang="en-AU"/>
          </a:p>
        </p:txBody>
      </p:sp>
      <p:sp>
        <p:nvSpPr>
          <p:cNvPr id="6" name="Slide Number Placeholder 5"/>
          <p:cNvSpPr>
            <a:spLocks noGrp="1"/>
          </p:cNvSpPr>
          <p:nvPr>
            <p:ph type="sldNum" sz="quarter" idx="12"/>
          </p:nvPr>
        </p:nvSpPr>
        <p:spPr/>
        <p:txBody>
          <a:bodyPr/>
          <a:lstStyle>
            <a:lvl1pPr algn="l">
              <a:defRPr/>
            </a:lvl1pPr>
          </a:lstStyle>
          <a:p>
            <a:fld id="{10A01DC5-1685-4615-8240-15192985C6A2}" type="slidenum">
              <a:rPr lang="en-AU" smtClean="0"/>
              <a:pPr/>
              <a:t>‹#›</a:t>
            </a:fld>
            <a:endParaRPr lang="en-AU"/>
          </a:p>
        </p:txBody>
      </p:sp>
      <p:sp>
        <p:nvSpPr>
          <p:cNvPr id="7" name="Date Placeholder 10">
            <a:extLst>
              <a:ext uri="{FF2B5EF4-FFF2-40B4-BE49-F238E27FC236}">
                <a16:creationId xmlns:a16="http://schemas.microsoft.com/office/drawing/2014/main" id="{72E4F78E-88AE-49DC-94D5-AD2C60619063}"/>
              </a:ext>
            </a:extLst>
          </p:cNvPr>
          <p:cNvSpPr>
            <a:spLocks noGrp="1"/>
          </p:cNvSpPr>
          <p:nvPr>
            <p:ph type="dt" sz="half" idx="2"/>
          </p:nvPr>
        </p:nvSpPr>
        <p:spPr>
          <a:xfrm>
            <a:off x="7380000" y="4914000"/>
            <a:ext cx="720000" cy="108000"/>
          </a:xfrm>
          <a:prstGeom prst="rect">
            <a:avLst/>
          </a:prstGeom>
        </p:spPr>
        <p:txBody>
          <a:bodyPr vert="horz" lIns="0" tIns="0" rIns="0" bIns="0" rtlCol="0" anchor="ctr"/>
          <a:lstStyle>
            <a:lvl1pPr algn="l">
              <a:defRPr sz="600" cap="all" baseline="0">
                <a:solidFill>
                  <a:schemeClr val="tx1">
                    <a:tint val="75000"/>
                  </a:schemeClr>
                </a:solidFill>
              </a:defRPr>
            </a:lvl1pPr>
          </a:lstStyle>
          <a:p>
            <a:r>
              <a:rPr lang="en-US"/>
              <a:t>DD MMM YY</a:t>
            </a:r>
            <a:endParaRPr lang="en-AU" dirty="0"/>
          </a:p>
        </p:txBody>
      </p:sp>
      <p:sp>
        <p:nvSpPr>
          <p:cNvPr id="8" name="Text Placeholder 7">
            <a:extLst>
              <a:ext uri="{FF2B5EF4-FFF2-40B4-BE49-F238E27FC236}">
                <a16:creationId xmlns:a16="http://schemas.microsoft.com/office/drawing/2014/main" id="{1523145E-4A65-4D12-BF17-1E376D23E49C}"/>
              </a:ext>
            </a:extLst>
          </p:cNvPr>
          <p:cNvSpPr>
            <a:spLocks noGrp="1"/>
          </p:cNvSpPr>
          <p:nvPr>
            <p:ph type="body" sz="quarter" idx="13"/>
          </p:nvPr>
        </p:nvSpPr>
        <p:spPr>
          <a:xfrm>
            <a:off x="323850" y="324000"/>
            <a:ext cx="3600000" cy="1512887"/>
          </a:xfrm>
        </p:spPr>
        <p:txBody>
          <a:bodyPr/>
          <a:lstStyle>
            <a:lvl1pPr>
              <a:lnSpc>
                <a:spcPct val="80000"/>
              </a:lnSpc>
              <a:defRPr sz="3600">
                <a:solidFill>
                  <a:schemeClr val="accent1"/>
                </a:solidFill>
              </a:defRPr>
            </a:lvl1pPr>
            <a:lvl2pPr>
              <a:defRPr sz="1800"/>
            </a:lvl2pPr>
            <a:lvl3pPr>
              <a:buNone/>
              <a:defRPr/>
            </a:lvl3pPr>
          </a:lstStyle>
          <a:p>
            <a:pPr lvl="0"/>
            <a:r>
              <a:rPr lang="en-US" smtClean="0"/>
              <a:t>Edit Master text styles</a:t>
            </a:r>
          </a:p>
          <a:p>
            <a:pPr lvl="1"/>
            <a:r>
              <a:rPr lang="en-US" smtClean="0"/>
              <a:t>Second level</a:t>
            </a:r>
          </a:p>
        </p:txBody>
      </p:sp>
      <p:cxnSp>
        <p:nvCxnSpPr>
          <p:cNvPr id="12" name="Straight Connector 11">
            <a:extLst>
              <a:ext uri="{FF2B5EF4-FFF2-40B4-BE49-F238E27FC236}">
                <a16:creationId xmlns:a16="http://schemas.microsoft.com/office/drawing/2014/main" id="{AE17CBD4-5DAE-4848-BC50-36416D91C4AD}"/>
              </a:ext>
            </a:extLst>
          </p:cNvPr>
          <p:cNvCxnSpPr/>
          <p:nvPr userDrawn="1"/>
        </p:nvCxnSpPr>
        <p:spPr>
          <a:xfrm>
            <a:off x="4572000" y="324000"/>
            <a:ext cx="0" cy="410400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Picture Placeholder 13">
            <a:extLst>
              <a:ext uri="{FF2B5EF4-FFF2-40B4-BE49-F238E27FC236}">
                <a16:creationId xmlns:a16="http://schemas.microsoft.com/office/drawing/2014/main" id="{52B441EC-09C6-4B4A-9603-C02952057BC3}"/>
              </a:ext>
            </a:extLst>
          </p:cNvPr>
          <p:cNvSpPr>
            <a:spLocks noGrp="1"/>
          </p:cNvSpPr>
          <p:nvPr>
            <p:ph type="pic" sz="quarter" idx="14"/>
          </p:nvPr>
        </p:nvSpPr>
        <p:spPr>
          <a:xfrm>
            <a:off x="5256000" y="323850"/>
            <a:ext cx="3528000" cy="4104000"/>
          </a:xfrm>
        </p:spPr>
        <p:txBody>
          <a:bodyPr/>
          <a:lstStyle/>
          <a:p>
            <a:r>
              <a:rPr lang="en-US" smtClean="0"/>
              <a:t>Click icon to add picture</a:t>
            </a:r>
            <a:endParaRPr lang="en-AU"/>
          </a:p>
        </p:txBody>
      </p:sp>
      <p:sp>
        <p:nvSpPr>
          <p:cNvPr id="16" name="Text Placeholder 15">
            <a:extLst>
              <a:ext uri="{FF2B5EF4-FFF2-40B4-BE49-F238E27FC236}">
                <a16:creationId xmlns:a16="http://schemas.microsoft.com/office/drawing/2014/main" id="{FC4D845E-CFE4-4388-98CF-2B7CD087A960}"/>
              </a:ext>
            </a:extLst>
          </p:cNvPr>
          <p:cNvSpPr>
            <a:spLocks noGrp="1"/>
          </p:cNvSpPr>
          <p:nvPr>
            <p:ph type="body" sz="quarter" idx="15" hasCustomPrompt="1"/>
          </p:nvPr>
        </p:nvSpPr>
        <p:spPr>
          <a:xfrm>
            <a:off x="5112000" y="630621"/>
            <a:ext cx="108000" cy="3796917"/>
          </a:xfrm>
        </p:spPr>
        <p:txBody>
          <a:bodyPr vert="vert270" anchor="t"/>
          <a:lstStyle>
            <a:lvl1pPr>
              <a:defRPr sz="600">
                <a:solidFill>
                  <a:schemeClr val="tx1"/>
                </a:solidFill>
                <a:latin typeface="+mn-lt"/>
              </a:defRPr>
            </a:lvl1pPr>
          </a:lstStyle>
          <a:p>
            <a:pPr lvl="0"/>
            <a:r>
              <a:rPr lang="en-US" dirty="0"/>
              <a:t>Image credit here</a:t>
            </a:r>
          </a:p>
        </p:txBody>
      </p:sp>
    </p:spTree>
    <p:extLst>
      <p:ext uri="{BB962C8B-B14F-4D97-AF65-F5344CB8AC3E}">
        <p14:creationId xmlns:p14="http://schemas.microsoft.com/office/powerpoint/2010/main" val="23093478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mage left, text right">
    <p:spTree>
      <p:nvGrpSpPr>
        <p:cNvPr id="1" name=""/>
        <p:cNvGrpSpPr/>
        <p:nvPr/>
      </p:nvGrpSpPr>
      <p:grpSpPr>
        <a:xfrm>
          <a:off x="0" y="0"/>
          <a:ext cx="0" cy="0"/>
          <a:chOff x="0" y="0"/>
          <a:chExt cx="0" cy="0"/>
        </a:xfrm>
      </p:grpSpPr>
      <p:sp>
        <p:nvSpPr>
          <p:cNvPr id="3" name="Content Placeholder 2"/>
          <p:cNvSpPr>
            <a:spLocks noGrp="1"/>
          </p:cNvSpPr>
          <p:nvPr>
            <p:ph idx="1"/>
          </p:nvPr>
        </p:nvSpPr>
        <p:spPr>
          <a:xfrm>
            <a:off x="5220150" y="1080000"/>
            <a:ext cx="3600000" cy="3347538"/>
          </a:xfrm>
        </p:spPr>
        <p:txBody>
          <a:bodyPr/>
          <a:lstStyle>
            <a:lvl1pPr>
              <a:defRPr sz="1400"/>
            </a:lvl1pPr>
            <a:lvl2pPr>
              <a:defRPr sz="1100"/>
            </a:lvl2pPr>
            <a:lvl3pPr>
              <a:defRPr sz="1100"/>
            </a:lvl3pPr>
            <a:lvl4pPr>
              <a:defRPr sz="1100"/>
            </a:lvl4pPr>
            <a:lvl5pPr>
              <a:defRPr sz="11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ext Placeholder 7">
            <a:extLst>
              <a:ext uri="{FF2B5EF4-FFF2-40B4-BE49-F238E27FC236}">
                <a16:creationId xmlns:a16="http://schemas.microsoft.com/office/drawing/2014/main" id="{1523145E-4A65-4D12-BF17-1E376D23E49C}"/>
              </a:ext>
            </a:extLst>
          </p:cNvPr>
          <p:cNvSpPr>
            <a:spLocks noGrp="1"/>
          </p:cNvSpPr>
          <p:nvPr>
            <p:ph type="body" sz="quarter" idx="13"/>
          </p:nvPr>
        </p:nvSpPr>
        <p:spPr>
          <a:xfrm>
            <a:off x="5220000" y="324000"/>
            <a:ext cx="3600000" cy="1512887"/>
          </a:xfrm>
        </p:spPr>
        <p:txBody>
          <a:bodyPr/>
          <a:lstStyle>
            <a:lvl1pPr>
              <a:lnSpc>
                <a:spcPct val="80000"/>
              </a:lnSpc>
              <a:defRPr sz="3600">
                <a:solidFill>
                  <a:schemeClr val="tx1"/>
                </a:solidFill>
              </a:defRPr>
            </a:lvl1pPr>
            <a:lvl2pPr>
              <a:defRPr sz="1800">
                <a:solidFill>
                  <a:schemeClr val="accent1"/>
                </a:solidFill>
              </a:defRPr>
            </a:lvl2pPr>
            <a:lvl3pPr>
              <a:buNone/>
              <a:defRPr/>
            </a:lvl3pPr>
          </a:lstStyle>
          <a:p>
            <a:pPr lvl="0"/>
            <a:r>
              <a:rPr lang="en-US" smtClean="0"/>
              <a:t>Edit Master text styles</a:t>
            </a:r>
          </a:p>
          <a:p>
            <a:pPr lvl="1"/>
            <a:r>
              <a:rPr lang="en-US" smtClean="0"/>
              <a:t>Second level</a:t>
            </a:r>
          </a:p>
        </p:txBody>
      </p:sp>
      <p:sp>
        <p:nvSpPr>
          <p:cNvPr id="5" name="Footer Placeholder 4"/>
          <p:cNvSpPr>
            <a:spLocks noGrp="1"/>
          </p:cNvSpPr>
          <p:nvPr>
            <p:ph type="ftr" sz="quarter" idx="11"/>
          </p:nvPr>
        </p:nvSpPr>
        <p:spPr/>
        <p:txBody>
          <a:bodyPr/>
          <a:lstStyle/>
          <a:p>
            <a:r>
              <a:rPr lang="en-US"/>
              <a:t>ANU SCHOOL OF LAW   |   PRESENTATION NAME GOES HERE</a:t>
            </a:r>
            <a:endParaRPr lang="en-AU"/>
          </a:p>
        </p:txBody>
      </p:sp>
      <p:sp>
        <p:nvSpPr>
          <p:cNvPr id="6" name="Slide Number Placeholder 5"/>
          <p:cNvSpPr>
            <a:spLocks noGrp="1"/>
          </p:cNvSpPr>
          <p:nvPr>
            <p:ph type="sldNum" sz="quarter" idx="12"/>
          </p:nvPr>
        </p:nvSpPr>
        <p:spPr/>
        <p:txBody>
          <a:bodyPr/>
          <a:lstStyle>
            <a:lvl1pPr algn="l">
              <a:defRPr/>
            </a:lvl1pPr>
          </a:lstStyle>
          <a:p>
            <a:fld id="{10A01DC5-1685-4615-8240-15192985C6A2}" type="slidenum">
              <a:rPr lang="en-AU" smtClean="0"/>
              <a:pPr/>
              <a:t>‹#›</a:t>
            </a:fld>
            <a:endParaRPr lang="en-AU"/>
          </a:p>
        </p:txBody>
      </p:sp>
      <p:sp>
        <p:nvSpPr>
          <p:cNvPr id="7" name="Date Placeholder 10">
            <a:extLst>
              <a:ext uri="{FF2B5EF4-FFF2-40B4-BE49-F238E27FC236}">
                <a16:creationId xmlns:a16="http://schemas.microsoft.com/office/drawing/2014/main" id="{72E4F78E-88AE-49DC-94D5-AD2C60619063}"/>
              </a:ext>
            </a:extLst>
          </p:cNvPr>
          <p:cNvSpPr>
            <a:spLocks noGrp="1"/>
          </p:cNvSpPr>
          <p:nvPr>
            <p:ph type="dt" sz="half" idx="2"/>
          </p:nvPr>
        </p:nvSpPr>
        <p:spPr>
          <a:xfrm>
            <a:off x="7380000" y="4914000"/>
            <a:ext cx="720000" cy="108000"/>
          </a:xfrm>
          <a:prstGeom prst="rect">
            <a:avLst/>
          </a:prstGeom>
        </p:spPr>
        <p:txBody>
          <a:bodyPr vert="horz" lIns="0" tIns="0" rIns="0" bIns="0" rtlCol="0" anchor="ctr"/>
          <a:lstStyle>
            <a:lvl1pPr algn="l">
              <a:defRPr sz="600" cap="all" baseline="0">
                <a:solidFill>
                  <a:schemeClr val="tx1">
                    <a:tint val="75000"/>
                  </a:schemeClr>
                </a:solidFill>
              </a:defRPr>
            </a:lvl1pPr>
          </a:lstStyle>
          <a:p>
            <a:r>
              <a:rPr lang="en-US"/>
              <a:t>DD MMM YY</a:t>
            </a:r>
            <a:endParaRPr lang="en-AU" dirty="0"/>
          </a:p>
        </p:txBody>
      </p:sp>
      <p:cxnSp>
        <p:nvCxnSpPr>
          <p:cNvPr id="12" name="Straight Connector 11">
            <a:extLst>
              <a:ext uri="{FF2B5EF4-FFF2-40B4-BE49-F238E27FC236}">
                <a16:creationId xmlns:a16="http://schemas.microsoft.com/office/drawing/2014/main" id="{AE17CBD4-5DAE-4848-BC50-36416D91C4AD}"/>
              </a:ext>
            </a:extLst>
          </p:cNvPr>
          <p:cNvCxnSpPr/>
          <p:nvPr userDrawn="1"/>
        </p:nvCxnSpPr>
        <p:spPr>
          <a:xfrm>
            <a:off x="4572000" y="324000"/>
            <a:ext cx="0" cy="410400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Picture Placeholder 13">
            <a:extLst>
              <a:ext uri="{FF2B5EF4-FFF2-40B4-BE49-F238E27FC236}">
                <a16:creationId xmlns:a16="http://schemas.microsoft.com/office/drawing/2014/main" id="{52B441EC-09C6-4B4A-9603-C02952057BC3}"/>
              </a:ext>
            </a:extLst>
          </p:cNvPr>
          <p:cNvSpPr>
            <a:spLocks noGrp="1"/>
          </p:cNvSpPr>
          <p:nvPr>
            <p:ph type="pic" sz="quarter" idx="14"/>
          </p:nvPr>
        </p:nvSpPr>
        <p:spPr>
          <a:xfrm>
            <a:off x="324000" y="323850"/>
            <a:ext cx="3528000" cy="4104000"/>
          </a:xfrm>
        </p:spPr>
        <p:txBody>
          <a:bodyPr/>
          <a:lstStyle/>
          <a:p>
            <a:r>
              <a:rPr lang="en-US" smtClean="0"/>
              <a:t>Click icon to add picture</a:t>
            </a:r>
            <a:endParaRPr lang="en-AU"/>
          </a:p>
        </p:txBody>
      </p:sp>
      <p:sp>
        <p:nvSpPr>
          <p:cNvPr id="16" name="Text Placeholder 15">
            <a:extLst>
              <a:ext uri="{FF2B5EF4-FFF2-40B4-BE49-F238E27FC236}">
                <a16:creationId xmlns:a16="http://schemas.microsoft.com/office/drawing/2014/main" id="{FC4D845E-CFE4-4388-98CF-2B7CD087A960}"/>
              </a:ext>
            </a:extLst>
          </p:cNvPr>
          <p:cNvSpPr>
            <a:spLocks noGrp="1"/>
          </p:cNvSpPr>
          <p:nvPr>
            <p:ph type="body" sz="quarter" idx="15" hasCustomPrompt="1"/>
          </p:nvPr>
        </p:nvSpPr>
        <p:spPr>
          <a:xfrm>
            <a:off x="3960000" y="630621"/>
            <a:ext cx="108000" cy="3796917"/>
          </a:xfrm>
        </p:spPr>
        <p:txBody>
          <a:bodyPr vert="vert270" anchor="t"/>
          <a:lstStyle>
            <a:lvl1pPr>
              <a:defRPr sz="600">
                <a:solidFill>
                  <a:schemeClr val="tx1"/>
                </a:solidFill>
                <a:latin typeface="+mn-lt"/>
              </a:defRPr>
            </a:lvl1pPr>
          </a:lstStyle>
          <a:p>
            <a:pPr lvl="0"/>
            <a:r>
              <a:rPr lang="en-US" dirty="0"/>
              <a:t>Image credit here</a:t>
            </a:r>
          </a:p>
        </p:txBody>
      </p:sp>
    </p:spTree>
    <p:extLst>
      <p:ext uri="{BB962C8B-B14F-4D97-AF65-F5344CB8AC3E}">
        <p14:creationId xmlns:p14="http://schemas.microsoft.com/office/powerpoint/2010/main" val="3002268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 left, large image right">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ANU SCHOOL OF LAW   |   PRESENTATION NAME GOES HERE</a:t>
            </a:r>
            <a:endParaRPr lang="en-AU"/>
          </a:p>
        </p:txBody>
      </p:sp>
      <p:sp>
        <p:nvSpPr>
          <p:cNvPr id="6" name="Slide Number Placeholder 5"/>
          <p:cNvSpPr>
            <a:spLocks noGrp="1"/>
          </p:cNvSpPr>
          <p:nvPr>
            <p:ph type="sldNum" sz="quarter" idx="12"/>
          </p:nvPr>
        </p:nvSpPr>
        <p:spPr/>
        <p:txBody>
          <a:bodyPr/>
          <a:lstStyle>
            <a:lvl1pPr algn="l">
              <a:defRPr/>
            </a:lvl1pPr>
          </a:lstStyle>
          <a:p>
            <a:fld id="{10A01DC5-1685-4615-8240-15192985C6A2}" type="slidenum">
              <a:rPr lang="en-AU" smtClean="0"/>
              <a:pPr/>
              <a:t>‹#›</a:t>
            </a:fld>
            <a:endParaRPr lang="en-AU"/>
          </a:p>
        </p:txBody>
      </p:sp>
      <p:sp>
        <p:nvSpPr>
          <p:cNvPr id="7" name="Date Placeholder 10">
            <a:extLst>
              <a:ext uri="{FF2B5EF4-FFF2-40B4-BE49-F238E27FC236}">
                <a16:creationId xmlns:a16="http://schemas.microsoft.com/office/drawing/2014/main" id="{72E4F78E-88AE-49DC-94D5-AD2C60619063}"/>
              </a:ext>
            </a:extLst>
          </p:cNvPr>
          <p:cNvSpPr>
            <a:spLocks noGrp="1"/>
          </p:cNvSpPr>
          <p:nvPr>
            <p:ph type="dt" sz="half" idx="2"/>
          </p:nvPr>
        </p:nvSpPr>
        <p:spPr>
          <a:xfrm>
            <a:off x="7380000" y="4914000"/>
            <a:ext cx="720000" cy="108000"/>
          </a:xfrm>
          <a:prstGeom prst="rect">
            <a:avLst/>
          </a:prstGeom>
        </p:spPr>
        <p:txBody>
          <a:bodyPr vert="horz" lIns="0" tIns="0" rIns="0" bIns="0" rtlCol="0" anchor="ctr"/>
          <a:lstStyle>
            <a:lvl1pPr algn="l">
              <a:defRPr sz="600" cap="all" baseline="0">
                <a:solidFill>
                  <a:schemeClr val="tx1">
                    <a:tint val="75000"/>
                  </a:schemeClr>
                </a:solidFill>
              </a:defRPr>
            </a:lvl1pPr>
          </a:lstStyle>
          <a:p>
            <a:r>
              <a:rPr lang="en-US"/>
              <a:t>DD MMM YY</a:t>
            </a:r>
            <a:endParaRPr lang="en-AU" dirty="0"/>
          </a:p>
        </p:txBody>
      </p:sp>
      <p:sp>
        <p:nvSpPr>
          <p:cNvPr id="14" name="Picture Placeholder 13">
            <a:extLst>
              <a:ext uri="{FF2B5EF4-FFF2-40B4-BE49-F238E27FC236}">
                <a16:creationId xmlns:a16="http://schemas.microsoft.com/office/drawing/2014/main" id="{52B441EC-09C6-4B4A-9603-C02952057BC3}"/>
              </a:ext>
            </a:extLst>
          </p:cNvPr>
          <p:cNvSpPr>
            <a:spLocks noGrp="1"/>
          </p:cNvSpPr>
          <p:nvPr>
            <p:ph type="pic" sz="quarter" idx="14"/>
          </p:nvPr>
        </p:nvSpPr>
        <p:spPr>
          <a:xfrm>
            <a:off x="3132000" y="323850"/>
            <a:ext cx="5652000" cy="4104000"/>
          </a:xfrm>
        </p:spPr>
        <p:txBody>
          <a:bodyPr/>
          <a:lstStyle/>
          <a:p>
            <a:r>
              <a:rPr lang="en-US" smtClean="0"/>
              <a:t>Click icon to add picture</a:t>
            </a:r>
            <a:endParaRPr lang="en-AU"/>
          </a:p>
        </p:txBody>
      </p:sp>
      <p:sp>
        <p:nvSpPr>
          <p:cNvPr id="16" name="Text Placeholder 15">
            <a:extLst>
              <a:ext uri="{FF2B5EF4-FFF2-40B4-BE49-F238E27FC236}">
                <a16:creationId xmlns:a16="http://schemas.microsoft.com/office/drawing/2014/main" id="{FC4D845E-CFE4-4388-98CF-2B7CD087A960}"/>
              </a:ext>
            </a:extLst>
          </p:cNvPr>
          <p:cNvSpPr>
            <a:spLocks noGrp="1"/>
          </p:cNvSpPr>
          <p:nvPr>
            <p:ph type="body" sz="quarter" idx="15" hasCustomPrompt="1"/>
          </p:nvPr>
        </p:nvSpPr>
        <p:spPr>
          <a:xfrm>
            <a:off x="2952000" y="630621"/>
            <a:ext cx="108000" cy="3796917"/>
          </a:xfrm>
        </p:spPr>
        <p:txBody>
          <a:bodyPr vert="vert270" anchor="t"/>
          <a:lstStyle>
            <a:lvl1pPr>
              <a:defRPr sz="600">
                <a:solidFill>
                  <a:schemeClr val="tx1"/>
                </a:solidFill>
                <a:latin typeface="+mn-lt"/>
              </a:defRPr>
            </a:lvl1pPr>
          </a:lstStyle>
          <a:p>
            <a:pPr lvl="0"/>
            <a:r>
              <a:rPr lang="en-US" dirty="0"/>
              <a:t>Image credit here</a:t>
            </a:r>
          </a:p>
        </p:txBody>
      </p:sp>
      <p:sp>
        <p:nvSpPr>
          <p:cNvPr id="13" name="Text Placeholder 3">
            <a:extLst>
              <a:ext uri="{FF2B5EF4-FFF2-40B4-BE49-F238E27FC236}">
                <a16:creationId xmlns:a16="http://schemas.microsoft.com/office/drawing/2014/main" id="{86B4478A-1BDA-4472-A289-4B0C4E795994}"/>
              </a:ext>
            </a:extLst>
          </p:cNvPr>
          <p:cNvSpPr>
            <a:spLocks noGrp="1"/>
          </p:cNvSpPr>
          <p:nvPr>
            <p:ph type="body" sz="quarter" idx="13"/>
          </p:nvPr>
        </p:nvSpPr>
        <p:spPr>
          <a:xfrm>
            <a:off x="323850" y="324000"/>
            <a:ext cx="2160000" cy="4140000"/>
          </a:xfrm>
        </p:spPr>
        <p:txBody>
          <a:bodyPr/>
          <a:lstStyle>
            <a:lvl1pPr>
              <a:lnSpc>
                <a:spcPct val="80000"/>
              </a:lnSpc>
              <a:defRPr sz="3600">
                <a:solidFill>
                  <a:schemeClr val="tx1"/>
                </a:solidFill>
              </a:defRPr>
            </a:lvl1pPr>
            <a:lvl2pPr>
              <a:spcAft>
                <a:spcPts val="1200"/>
              </a:spcAft>
              <a:defRPr sz="1800">
                <a:solidFill>
                  <a:schemeClr val="accent1"/>
                </a:solidFill>
              </a:defRPr>
            </a:lvl2pPr>
            <a:lvl3pPr>
              <a:buNone/>
              <a:defRPr sz="800"/>
            </a:lvl3pPr>
            <a:lvl4pPr marL="179388" indent="-179388">
              <a:buFont typeface="Arial" panose="020B0604020202020204" pitchFamily="34" charset="0"/>
              <a:buChar char="•"/>
              <a:defRPr sz="800"/>
            </a:lvl4pPr>
            <a:lvl5pPr marL="357188" indent="-179388">
              <a:buFont typeface="Times New Roman" panose="02020603050405020304" pitchFamily="18" charset="0"/>
              <a:buChar char="–"/>
              <a:defRPr sz="8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Tree>
    <p:extLst>
      <p:ext uri="{BB962C8B-B14F-4D97-AF65-F5344CB8AC3E}">
        <p14:creationId xmlns:p14="http://schemas.microsoft.com/office/powerpoint/2010/main" val="21889458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mage only">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ANU SCHOOL OF LAW   |   PRESENTATION NAME GOES HERE</a:t>
            </a:r>
            <a:endParaRPr lang="en-AU"/>
          </a:p>
        </p:txBody>
      </p:sp>
      <p:sp>
        <p:nvSpPr>
          <p:cNvPr id="4" name="Slide Number Placeholder 3"/>
          <p:cNvSpPr>
            <a:spLocks noGrp="1"/>
          </p:cNvSpPr>
          <p:nvPr>
            <p:ph type="sldNum" sz="quarter" idx="12"/>
          </p:nvPr>
        </p:nvSpPr>
        <p:spPr/>
        <p:txBody>
          <a:bodyPr/>
          <a:lstStyle>
            <a:lvl1pPr algn="l">
              <a:defRPr/>
            </a:lvl1pPr>
          </a:lstStyle>
          <a:p>
            <a:fld id="{10A01DC5-1685-4615-8240-15192985C6A2}" type="slidenum">
              <a:rPr lang="en-AU" smtClean="0"/>
              <a:pPr/>
              <a:t>‹#›</a:t>
            </a:fld>
            <a:endParaRPr lang="en-AU" dirty="0"/>
          </a:p>
        </p:txBody>
      </p:sp>
      <p:sp>
        <p:nvSpPr>
          <p:cNvPr id="5" name="Date Placeholder 10">
            <a:extLst>
              <a:ext uri="{FF2B5EF4-FFF2-40B4-BE49-F238E27FC236}">
                <a16:creationId xmlns:a16="http://schemas.microsoft.com/office/drawing/2014/main" id="{17E45197-8F27-48C7-B54F-6D8F7E295482}"/>
              </a:ext>
            </a:extLst>
          </p:cNvPr>
          <p:cNvSpPr>
            <a:spLocks noGrp="1"/>
          </p:cNvSpPr>
          <p:nvPr>
            <p:ph type="dt" sz="half" idx="2"/>
          </p:nvPr>
        </p:nvSpPr>
        <p:spPr>
          <a:xfrm>
            <a:off x="7380000" y="4914000"/>
            <a:ext cx="720000" cy="108000"/>
          </a:xfrm>
          <a:prstGeom prst="rect">
            <a:avLst/>
          </a:prstGeom>
        </p:spPr>
        <p:txBody>
          <a:bodyPr vert="horz" lIns="0" tIns="0" rIns="0" bIns="0" rtlCol="0" anchor="ctr"/>
          <a:lstStyle>
            <a:lvl1pPr algn="l">
              <a:defRPr sz="600" cap="all" baseline="0">
                <a:solidFill>
                  <a:schemeClr val="tx1">
                    <a:tint val="75000"/>
                  </a:schemeClr>
                </a:solidFill>
              </a:defRPr>
            </a:lvl1pPr>
          </a:lstStyle>
          <a:p>
            <a:r>
              <a:rPr lang="en-US"/>
              <a:t>DD MMM YY</a:t>
            </a:r>
            <a:endParaRPr lang="en-AU" dirty="0"/>
          </a:p>
        </p:txBody>
      </p:sp>
      <p:sp>
        <p:nvSpPr>
          <p:cNvPr id="8" name="Picture Placeholder 7">
            <a:extLst>
              <a:ext uri="{FF2B5EF4-FFF2-40B4-BE49-F238E27FC236}">
                <a16:creationId xmlns:a16="http://schemas.microsoft.com/office/drawing/2014/main" id="{73307DB3-CBE2-4A55-BE8E-C26CBADA0D74}"/>
              </a:ext>
            </a:extLst>
          </p:cNvPr>
          <p:cNvSpPr>
            <a:spLocks noGrp="1"/>
          </p:cNvSpPr>
          <p:nvPr>
            <p:ph type="pic" sz="quarter" idx="13"/>
          </p:nvPr>
        </p:nvSpPr>
        <p:spPr>
          <a:xfrm>
            <a:off x="323850" y="324000"/>
            <a:ext cx="8460000" cy="4104000"/>
          </a:xfrm>
        </p:spPr>
        <p:txBody>
          <a:bodyPr/>
          <a:lstStyle/>
          <a:p>
            <a:r>
              <a:rPr lang="en-US" smtClean="0"/>
              <a:t>Click icon to add picture</a:t>
            </a:r>
            <a:endParaRPr lang="en-AU"/>
          </a:p>
        </p:txBody>
      </p:sp>
      <p:sp>
        <p:nvSpPr>
          <p:cNvPr id="9" name="Text Placeholder 15">
            <a:extLst>
              <a:ext uri="{FF2B5EF4-FFF2-40B4-BE49-F238E27FC236}">
                <a16:creationId xmlns:a16="http://schemas.microsoft.com/office/drawing/2014/main" id="{F005714D-B845-45B5-AB70-7040C7217277}"/>
              </a:ext>
            </a:extLst>
          </p:cNvPr>
          <p:cNvSpPr>
            <a:spLocks noGrp="1"/>
          </p:cNvSpPr>
          <p:nvPr>
            <p:ph type="body" sz="quarter" idx="15" hasCustomPrompt="1"/>
          </p:nvPr>
        </p:nvSpPr>
        <p:spPr>
          <a:xfrm>
            <a:off x="180000" y="630621"/>
            <a:ext cx="108000" cy="3796917"/>
          </a:xfrm>
        </p:spPr>
        <p:txBody>
          <a:bodyPr vert="vert270" anchor="t"/>
          <a:lstStyle>
            <a:lvl1pPr>
              <a:defRPr sz="600">
                <a:solidFill>
                  <a:schemeClr val="tx1"/>
                </a:solidFill>
                <a:latin typeface="+mn-lt"/>
              </a:defRPr>
            </a:lvl1pPr>
          </a:lstStyle>
          <a:p>
            <a:pPr lvl="0"/>
            <a:r>
              <a:rPr lang="en-US" dirty="0"/>
              <a:t>Image credit here</a:t>
            </a:r>
          </a:p>
        </p:txBody>
      </p:sp>
    </p:spTree>
    <p:extLst>
      <p:ext uri="{BB962C8B-B14F-4D97-AF65-F5344CB8AC3E}">
        <p14:creationId xmlns:p14="http://schemas.microsoft.com/office/powerpoint/2010/main" val="30116877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images only">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ANU SCHOOL OF LAW   |   PRESENTATION NAME GOES HERE</a:t>
            </a:r>
            <a:endParaRPr lang="en-AU"/>
          </a:p>
        </p:txBody>
      </p:sp>
      <p:sp>
        <p:nvSpPr>
          <p:cNvPr id="4" name="Slide Number Placeholder 3"/>
          <p:cNvSpPr>
            <a:spLocks noGrp="1"/>
          </p:cNvSpPr>
          <p:nvPr>
            <p:ph type="sldNum" sz="quarter" idx="12"/>
          </p:nvPr>
        </p:nvSpPr>
        <p:spPr/>
        <p:txBody>
          <a:bodyPr/>
          <a:lstStyle>
            <a:lvl1pPr algn="l">
              <a:defRPr/>
            </a:lvl1pPr>
          </a:lstStyle>
          <a:p>
            <a:fld id="{10A01DC5-1685-4615-8240-15192985C6A2}" type="slidenum">
              <a:rPr lang="en-AU" smtClean="0"/>
              <a:pPr/>
              <a:t>‹#›</a:t>
            </a:fld>
            <a:endParaRPr lang="en-AU" dirty="0"/>
          </a:p>
        </p:txBody>
      </p:sp>
      <p:sp>
        <p:nvSpPr>
          <p:cNvPr id="5" name="Date Placeholder 10">
            <a:extLst>
              <a:ext uri="{FF2B5EF4-FFF2-40B4-BE49-F238E27FC236}">
                <a16:creationId xmlns:a16="http://schemas.microsoft.com/office/drawing/2014/main" id="{17E45197-8F27-48C7-B54F-6D8F7E295482}"/>
              </a:ext>
            </a:extLst>
          </p:cNvPr>
          <p:cNvSpPr>
            <a:spLocks noGrp="1"/>
          </p:cNvSpPr>
          <p:nvPr>
            <p:ph type="dt" sz="half" idx="2"/>
          </p:nvPr>
        </p:nvSpPr>
        <p:spPr>
          <a:xfrm>
            <a:off x="7380000" y="4914000"/>
            <a:ext cx="720000" cy="108000"/>
          </a:xfrm>
          <a:prstGeom prst="rect">
            <a:avLst/>
          </a:prstGeom>
        </p:spPr>
        <p:txBody>
          <a:bodyPr vert="horz" lIns="0" tIns="0" rIns="0" bIns="0" rtlCol="0" anchor="ctr"/>
          <a:lstStyle>
            <a:lvl1pPr algn="l">
              <a:defRPr sz="600" cap="all" baseline="0">
                <a:solidFill>
                  <a:schemeClr val="tx1">
                    <a:tint val="75000"/>
                  </a:schemeClr>
                </a:solidFill>
              </a:defRPr>
            </a:lvl1pPr>
          </a:lstStyle>
          <a:p>
            <a:r>
              <a:rPr lang="en-US"/>
              <a:t>DD MMM YY</a:t>
            </a:r>
            <a:endParaRPr lang="en-AU" dirty="0"/>
          </a:p>
        </p:txBody>
      </p:sp>
      <p:sp>
        <p:nvSpPr>
          <p:cNvPr id="8" name="Picture Placeholder 7">
            <a:extLst>
              <a:ext uri="{FF2B5EF4-FFF2-40B4-BE49-F238E27FC236}">
                <a16:creationId xmlns:a16="http://schemas.microsoft.com/office/drawing/2014/main" id="{73307DB3-CBE2-4A55-BE8E-C26CBADA0D74}"/>
              </a:ext>
            </a:extLst>
          </p:cNvPr>
          <p:cNvSpPr>
            <a:spLocks noGrp="1"/>
          </p:cNvSpPr>
          <p:nvPr>
            <p:ph type="pic" sz="quarter" idx="13"/>
          </p:nvPr>
        </p:nvSpPr>
        <p:spPr>
          <a:xfrm>
            <a:off x="323850" y="324000"/>
            <a:ext cx="4104000" cy="4104000"/>
          </a:xfrm>
        </p:spPr>
        <p:txBody>
          <a:bodyPr/>
          <a:lstStyle/>
          <a:p>
            <a:r>
              <a:rPr lang="en-US" smtClean="0"/>
              <a:t>Click icon to add picture</a:t>
            </a:r>
            <a:endParaRPr lang="en-AU"/>
          </a:p>
        </p:txBody>
      </p:sp>
      <p:sp>
        <p:nvSpPr>
          <p:cNvPr id="9" name="Text Placeholder 15">
            <a:extLst>
              <a:ext uri="{FF2B5EF4-FFF2-40B4-BE49-F238E27FC236}">
                <a16:creationId xmlns:a16="http://schemas.microsoft.com/office/drawing/2014/main" id="{5CD301A0-52A4-469E-ACAD-84A14A2181F2}"/>
              </a:ext>
            </a:extLst>
          </p:cNvPr>
          <p:cNvSpPr>
            <a:spLocks noGrp="1"/>
          </p:cNvSpPr>
          <p:nvPr>
            <p:ph type="body" sz="quarter" idx="15" hasCustomPrompt="1"/>
          </p:nvPr>
        </p:nvSpPr>
        <p:spPr>
          <a:xfrm>
            <a:off x="180000" y="630621"/>
            <a:ext cx="108000" cy="3796917"/>
          </a:xfrm>
        </p:spPr>
        <p:txBody>
          <a:bodyPr vert="vert270" anchor="t"/>
          <a:lstStyle>
            <a:lvl1pPr>
              <a:defRPr sz="600">
                <a:solidFill>
                  <a:schemeClr val="tx1"/>
                </a:solidFill>
                <a:latin typeface="+mn-lt"/>
              </a:defRPr>
            </a:lvl1pPr>
          </a:lstStyle>
          <a:p>
            <a:pPr lvl="0"/>
            <a:r>
              <a:rPr lang="en-US" dirty="0"/>
              <a:t>Image credit here</a:t>
            </a:r>
          </a:p>
        </p:txBody>
      </p:sp>
      <p:sp>
        <p:nvSpPr>
          <p:cNvPr id="10" name="Picture Placeholder 7">
            <a:extLst>
              <a:ext uri="{FF2B5EF4-FFF2-40B4-BE49-F238E27FC236}">
                <a16:creationId xmlns:a16="http://schemas.microsoft.com/office/drawing/2014/main" id="{46B417A0-A601-4DF8-833D-2F1065E5A80D}"/>
              </a:ext>
            </a:extLst>
          </p:cNvPr>
          <p:cNvSpPr>
            <a:spLocks noGrp="1"/>
          </p:cNvSpPr>
          <p:nvPr>
            <p:ph type="pic" sz="quarter" idx="16"/>
          </p:nvPr>
        </p:nvSpPr>
        <p:spPr>
          <a:xfrm>
            <a:off x="4680000" y="324000"/>
            <a:ext cx="4104000" cy="4104000"/>
          </a:xfrm>
        </p:spPr>
        <p:txBody>
          <a:bodyPr/>
          <a:lstStyle/>
          <a:p>
            <a:r>
              <a:rPr lang="en-US" smtClean="0"/>
              <a:t>Click icon to add picture</a:t>
            </a:r>
            <a:endParaRPr lang="en-AU"/>
          </a:p>
        </p:txBody>
      </p:sp>
      <p:sp>
        <p:nvSpPr>
          <p:cNvPr id="11" name="Text Placeholder 15">
            <a:extLst>
              <a:ext uri="{FF2B5EF4-FFF2-40B4-BE49-F238E27FC236}">
                <a16:creationId xmlns:a16="http://schemas.microsoft.com/office/drawing/2014/main" id="{C8112A07-2578-4C64-9E60-0E0913ABA16B}"/>
              </a:ext>
            </a:extLst>
          </p:cNvPr>
          <p:cNvSpPr>
            <a:spLocks noGrp="1"/>
          </p:cNvSpPr>
          <p:nvPr>
            <p:ph type="body" sz="quarter" idx="17" hasCustomPrompt="1"/>
          </p:nvPr>
        </p:nvSpPr>
        <p:spPr>
          <a:xfrm>
            <a:off x="4536000" y="630621"/>
            <a:ext cx="108000" cy="3796917"/>
          </a:xfrm>
        </p:spPr>
        <p:txBody>
          <a:bodyPr vert="vert270" anchor="t"/>
          <a:lstStyle>
            <a:lvl1pPr>
              <a:defRPr sz="600">
                <a:solidFill>
                  <a:schemeClr val="tx1"/>
                </a:solidFill>
                <a:latin typeface="+mn-lt"/>
              </a:defRPr>
            </a:lvl1pPr>
          </a:lstStyle>
          <a:p>
            <a:pPr lvl="0"/>
            <a:r>
              <a:rPr lang="en-US" dirty="0"/>
              <a:t>Image credit here</a:t>
            </a:r>
          </a:p>
        </p:txBody>
      </p:sp>
    </p:spTree>
    <p:extLst>
      <p:ext uri="{BB962C8B-B14F-4D97-AF65-F5344CB8AC3E}">
        <p14:creationId xmlns:p14="http://schemas.microsoft.com/office/powerpoint/2010/main" val="224898690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ree staggered images">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ANU SCHOOL OF LAW   |   PRESENTATION NAME GOES HERE</a:t>
            </a:r>
            <a:endParaRPr lang="en-AU"/>
          </a:p>
        </p:txBody>
      </p:sp>
      <p:sp>
        <p:nvSpPr>
          <p:cNvPr id="4" name="Slide Number Placeholder 3"/>
          <p:cNvSpPr>
            <a:spLocks noGrp="1"/>
          </p:cNvSpPr>
          <p:nvPr>
            <p:ph type="sldNum" sz="quarter" idx="12"/>
          </p:nvPr>
        </p:nvSpPr>
        <p:spPr/>
        <p:txBody>
          <a:bodyPr/>
          <a:lstStyle>
            <a:lvl1pPr algn="l">
              <a:defRPr/>
            </a:lvl1pPr>
          </a:lstStyle>
          <a:p>
            <a:fld id="{10A01DC5-1685-4615-8240-15192985C6A2}" type="slidenum">
              <a:rPr lang="en-AU" smtClean="0"/>
              <a:pPr/>
              <a:t>‹#›</a:t>
            </a:fld>
            <a:endParaRPr lang="en-AU" dirty="0"/>
          </a:p>
        </p:txBody>
      </p:sp>
      <p:sp>
        <p:nvSpPr>
          <p:cNvPr id="5" name="Date Placeholder 10">
            <a:extLst>
              <a:ext uri="{FF2B5EF4-FFF2-40B4-BE49-F238E27FC236}">
                <a16:creationId xmlns:a16="http://schemas.microsoft.com/office/drawing/2014/main" id="{17E45197-8F27-48C7-B54F-6D8F7E295482}"/>
              </a:ext>
            </a:extLst>
          </p:cNvPr>
          <p:cNvSpPr>
            <a:spLocks noGrp="1"/>
          </p:cNvSpPr>
          <p:nvPr>
            <p:ph type="dt" sz="half" idx="2"/>
          </p:nvPr>
        </p:nvSpPr>
        <p:spPr>
          <a:xfrm>
            <a:off x="7380000" y="4914000"/>
            <a:ext cx="720000" cy="108000"/>
          </a:xfrm>
          <a:prstGeom prst="rect">
            <a:avLst/>
          </a:prstGeom>
        </p:spPr>
        <p:txBody>
          <a:bodyPr vert="horz" lIns="0" tIns="0" rIns="0" bIns="0" rtlCol="0" anchor="ctr"/>
          <a:lstStyle>
            <a:lvl1pPr algn="l">
              <a:defRPr sz="600" cap="all" baseline="0">
                <a:solidFill>
                  <a:schemeClr val="tx1">
                    <a:tint val="75000"/>
                  </a:schemeClr>
                </a:solidFill>
              </a:defRPr>
            </a:lvl1pPr>
          </a:lstStyle>
          <a:p>
            <a:r>
              <a:rPr lang="en-US"/>
              <a:t>DD MMM YY</a:t>
            </a:r>
            <a:endParaRPr lang="en-AU" dirty="0"/>
          </a:p>
        </p:txBody>
      </p:sp>
      <p:sp>
        <p:nvSpPr>
          <p:cNvPr id="8" name="Picture Placeholder 7">
            <a:extLst>
              <a:ext uri="{FF2B5EF4-FFF2-40B4-BE49-F238E27FC236}">
                <a16:creationId xmlns:a16="http://schemas.microsoft.com/office/drawing/2014/main" id="{73307DB3-CBE2-4A55-BE8E-C26CBADA0D74}"/>
              </a:ext>
            </a:extLst>
          </p:cNvPr>
          <p:cNvSpPr>
            <a:spLocks noGrp="1"/>
          </p:cNvSpPr>
          <p:nvPr>
            <p:ph type="pic" sz="quarter" idx="13"/>
          </p:nvPr>
        </p:nvSpPr>
        <p:spPr>
          <a:xfrm>
            <a:off x="323850" y="324000"/>
            <a:ext cx="3528000" cy="4104000"/>
          </a:xfrm>
        </p:spPr>
        <p:txBody>
          <a:bodyPr/>
          <a:lstStyle/>
          <a:p>
            <a:r>
              <a:rPr lang="en-US" smtClean="0"/>
              <a:t>Click icon to add picture</a:t>
            </a:r>
            <a:endParaRPr lang="en-AU"/>
          </a:p>
        </p:txBody>
      </p:sp>
      <p:sp>
        <p:nvSpPr>
          <p:cNvPr id="9" name="Text Placeholder 15">
            <a:extLst>
              <a:ext uri="{FF2B5EF4-FFF2-40B4-BE49-F238E27FC236}">
                <a16:creationId xmlns:a16="http://schemas.microsoft.com/office/drawing/2014/main" id="{5CD301A0-52A4-469E-ACAD-84A14A2181F2}"/>
              </a:ext>
            </a:extLst>
          </p:cNvPr>
          <p:cNvSpPr>
            <a:spLocks noGrp="1"/>
          </p:cNvSpPr>
          <p:nvPr>
            <p:ph type="body" sz="quarter" idx="15" hasCustomPrompt="1"/>
          </p:nvPr>
        </p:nvSpPr>
        <p:spPr>
          <a:xfrm>
            <a:off x="180000" y="630621"/>
            <a:ext cx="108000" cy="3796917"/>
          </a:xfrm>
        </p:spPr>
        <p:txBody>
          <a:bodyPr vert="vert270" anchor="t"/>
          <a:lstStyle>
            <a:lvl1pPr>
              <a:defRPr sz="600">
                <a:solidFill>
                  <a:schemeClr val="tx1"/>
                </a:solidFill>
                <a:latin typeface="+mn-lt"/>
              </a:defRPr>
            </a:lvl1pPr>
          </a:lstStyle>
          <a:p>
            <a:pPr lvl="0"/>
            <a:r>
              <a:rPr lang="en-US" dirty="0"/>
              <a:t>Image credit here</a:t>
            </a:r>
          </a:p>
        </p:txBody>
      </p:sp>
      <p:sp>
        <p:nvSpPr>
          <p:cNvPr id="10" name="Picture Placeholder 7">
            <a:extLst>
              <a:ext uri="{FF2B5EF4-FFF2-40B4-BE49-F238E27FC236}">
                <a16:creationId xmlns:a16="http://schemas.microsoft.com/office/drawing/2014/main" id="{46B417A0-A601-4DF8-833D-2F1065E5A80D}"/>
              </a:ext>
            </a:extLst>
          </p:cNvPr>
          <p:cNvSpPr>
            <a:spLocks noGrp="1"/>
          </p:cNvSpPr>
          <p:nvPr>
            <p:ph type="pic" sz="quarter" idx="16"/>
          </p:nvPr>
        </p:nvSpPr>
        <p:spPr>
          <a:xfrm>
            <a:off x="4572000" y="324000"/>
            <a:ext cx="3528000" cy="2304000"/>
          </a:xfrm>
        </p:spPr>
        <p:txBody>
          <a:bodyPr/>
          <a:lstStyle/>
          <a:p>
            <a:r>
              <a:rPr lang="en-US" smtClean="0"/>
              <a:t>Click icon to add picture</a:t>
            </a:r>
            <a:endParaRPr lang="en-AU"/>
          </a:p>
        </p:txBody>
      </p:sp>
      <p:sp>
        <p:nvSpPr>
          <p:cNvPr id="11" name="Text Placeholder 15">
            <a:extLst>
              <a:ext uri="{FF2B5EF4-FFF2-40B4-BE49-F238E27FC236}">
                <a16:creationId xmlns:a16="http://schemas.microsoft.com/office/drawing/2014/main" id="{C8112A07-2578-4C64-9E60-0E0913ABA16B}"/>
              </a:ext>
            </a:extLst>
          </p:cNvPr>
          <p:cNvSpPr>
            <a:spLocks noGrp="1"/>
          </p:cNvSpPr>
          <p:nvPr>
            <p:ph type="body" sz="quarter" idx="17" hasCustomPrompt="1"/>
          </p:nvPr>
        </p:nvSpPr>
        <p:spPr>
          <a:xfrm>
            <a:off x="4428000" y="324000"/>
            <a:ext cx="108000" cy="2304000"/>
          </a:xfrm>
        </p:spPr>
        <p:txBody>
          <a:bodyPr vert="vert270" anchor="t"/>
          <a:lstStyle>
            <a:lvl1pPr>
              <a:defRPr sz="600">
                <a:solidFill>
                  <a:schemeClr val="tx1"/>
                </a:solidFill>
                <a:latin typeface="+mn-lt"/>
              </a:defRPr>
            </a:lvl1pPr>
          </a:lstStyle>
          <a:p>
            <a:pPr lvl="0"/>
            <a:r>
              <a:rPr lang="en-US" dirty="0"/>
              <a:t>Image credit here</a:t>
            </a:r>
          </a:p>
        </p:txBody>
      </p:sp>
      <p:sp>
        <p:nvSpPr>
          <p:cNvPr id="12" name="Picture Placeholder 7">
            <a:extLst>
              <a:ext uri="{FF2B5EF4-FFF2-40B4-BE49-F238E27FC236}">
                <a16:creationId xmlns:a16="http://schemas.microsoft.com/office/drawing/2014/main" id="{55C4169D-51A2-418E-95CB-AE67319994E9}"/>
              </a:ext>
            </a:extLst>
          </p:cNvPr>
          <p:cNvSpPr>
            <a:spLocks noGrp="1"/>
          </p:cNvSpPr>
          <p:nvPr>
            <p:ph type="pic" sz="quarter" idx="18"/>
          </p:nvPr>
        </p:nvSpPr>
        <p:spPr>
          <a:xfrm>
            <a:off x="6660000" y="2916000"/>
            <a:ext cx="2124000" cy="1476000"/>
          </a:xfrm>
        </p:spPr>
        <p:txBody>
          <a:bodyPr/>
          <a:lstStyle/>
          <a:p>
            <a:r>
              <a:rPr lang="en-US" smtClean="0"/>
              <a:t>Click icon to add picture</a:t>
            </a:r>
            <a:endParaRPr lang="en-AU"/>
          </a:p>
        </p:txBody>
      </p:sp>
      <p:sp>
        <p:nvSpPr>
          <p:cNvPr id="13" name="Text Placeholder 15">
            <a:extLst>
              <a:ext uri="{FF2B5EF4-FFF2-40B4-BE49-F238E27FC236}">
                <a16:creationId xmlns:a16="http://schemas.microsoft.com/office/drawing/2014/main" id="{651BCC0A-46D4-42B0-987C-A33E38A571C3}"/>
              </a:ext>
            </a:extLst>
          </p:cNvPr>
          <p:cNvSpPr>
            <a:spLocks noGrp="1"/>
          </p:cNvSpPr>
          <p:nvPr>
            <p:ph type="body" sz="quarter" idx="19" hasCustomPrompt="1"/>
          </p:nvPr>
        </p:nvSpPr>
        <p:spPr>
          <a:xfrm>
            <a:off x="6519611" y="2916000"/>
            <a:ext cx="108000" cy="1476000"/>
          </a:xfrm>
        </p:spPr>
        <p:txBody>
          <a:bodyPr vert="vert270" anchor="t"/>
          <a:lstStyle>
            <a:lvl1pPr>
              <a:defRPr sz="600">
                <a:solidFill>
                  <a:schemeClr val="tx1"/>
                </a:solidFill>
                <a:latin typeface="+mn-lt"/>
              </a:defRPr>
            </a:lvl1pPr>
          </a:lstStyle>
          <a:p>
            <a:pPr lvl="0"/>
            <a:r>
              <a:rPr lang="en-US" dirty="0"/>
              <a:t>Image credit here</a:t>
            </a:r>
          </a:p>
        </p:txBody>
      </p:sp>
    </p:spTree>
    <p:extLst>
      <p:ext uri="{BB962C8B-B14F-4D97-AF65-F5344CB8AC3E}">
        <p14:creationId xmlns:p14="http://schemas.microsoft.com/office/powerpoint/2010/main" val="179250235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Image with quote">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1523145E-4A65-4D12-BF17-1E376D23E49C}"/>
              </a:ext>
            </a:extLst>
          </p:cNvPr>
          <p:cNvSpPr>
            <a:spLocks noGrp="1"/>
          </p:cNvSpPr>
          <p:nvPr>
            <p:ph type="body" sz="quarter" idx="13"/>
          </p:nvPr>
        </p:nvSpPr>
        <p:spPr>
          <a:xfrm>
            <a:off x="5472000" y="323999"/>
            <a:ext cx="3312000" cy="1980000"/>
          </a:xfrm>
        </p:spPr>
        <p:txBody>
          <a:bodyPr/>
          <a:lstStyle>
            <a:lvl1pPr>
              <a:lnSpc>
                <a:spcPct val="80000"/>
              </a:lnSpc>
              <a:defRPr sz="2000">
                <a:solidFill>
                  <a:schemeClr val="accent1"/>
                </a:solidFill>
              </a:defRPr>
            </a:lvl1pPr>
            <a:lvl2pPr>
              <a:defRPr sz="2000">
                <a:solidFill>
                  <a:schemeClr val="accent1"/>
                </a:solidFill>
              </a:defRPr>
            </a:lvl2pPr>
            <a:lvl3pPr>
              <a:buNone/>
              <a:defRPr/>
            </a:lvl3pPr>
          </a:lstStyle>
          <a:p>
            <a:pPr lvl="0"/>
            <a:r>
              <a:rPr lang="en-US" smtClean="0"/>
              <a:t>Edit Master text styles</a:t>
            </a:r>
          </a:p>
        </p:txBody>
      </p:sp>
      <p:sp>
        <p:nvSpPr>
          <p:cNvPr id="5" name="Footer Placeholder 4"/>
          <p:cNvSpPr>
            <a:spLocks noGrp="1"/>
          </p:cNvSpPr>
          <p:nvPr>
            <p:ph type="ftr" sz="quarter" idx="11"/>
          </p:nvPr>
        </p:nvSpPr>
        <p:spPr/>
        <p:txBody>
          <a:bodyPr/>
          <a:lstStyle/>
          <a:p>
            <a:r>
              <a:rPr lang="en-US"/>
              <a:t>ANU SCHOOL OF LAW   |   PRESENTATION NAME GOES HERE</a:t>
            </a:r>
            <a:endParaRPr lang="en-AU"/>
          </a:p>
        </p:txBody>
      </p:sp>
      <p:sp>
        <p:nvSpPr>
          <p:cNvPr id="6" name="Slide Number Placeholder 5"/>
          <p:cNvSpPr>
            <a:spLocks noGrp="1"/>
          </p:cNvSpPr>
          <p:nvPr>
            <p:ph type="sldNum" sz="quarter" idx="12"/>
          </p:nvPr>
        </p:nvSpPr>
        <p:spPr/>
        <p:txBody>
          <a:bodyPr/>
          <a:lstStyle>
            <a:lvl1pPr algn="l">
              <a:defRPr/>
            </a:lvl1pPr>
          </a:lstStyle>
          <a:p>
            <a:fld id="{10A01DC5-1685-4615-8240-15192985C6A2}" type="slidenum">
              <a:rPr lang="en-AU" smtClean="0"/>
              <a:pPr/>
              <a:t>‹#›</a:t>
            </a:fld>
            <a:endParaRPr lang="en-AU"/>
          </a:p>
        </p:txBody>
      </p:sp>
      <p:sp>
        <p:nvSpPr>
          <p:cNvPr id="7" name="Date Placeholder 10">
            <a:extLst>
              <a:ext uri="{FF2B5EF4-FFF2-40B4-BE49-F238E27FC236}">
                <a16:creationId xmlns:a16="http://schemas.microsoft.com/office/drawing/2014/main" id="{72E4F78E-88AE-49DC-94D5-AD2C60619063}"/>
              </a:ext>
            </a:extLst>
          </p:cNvPr>
          <p:cNvSpPr>
            <a:spLocks noGrp="1"/>
          </p:cNvSpPr>
          <p:nvPr>
            <p:ph type="dt" sz="half" idx="2"/>
          </p:nvPr>
        </p:nvSpPr>
        <p:spPr>
          <a:xfrm>
            <a:off x="7380000" y="4914000"/>
            <a:ext cx="720000" cy="108000"/>
          </a:xfrm>
          <a:prstGeom prst="rect">
            <a:avLst/>
          </a:prstGeom>
        </p:spPr>
        <p:txBody>
          <a:bodyPr vert="horz" lIns="0" tIns="0" rIns="0" bIns="0" rtlCol="0" anchor="ctr"/>
          <a:lstStyle>
            <a:lvl1pPr algn="l">
              <a:defRPr sz="600" cap="all" baseline="0">
                <a:solidFill>
                  <a:schemeClr val="tx1">
                    <a:tint val="75000"/>
                  </a:schemeClr>
                </a:solidFill>
              </a:defRPr>
            </a:lvl1pPr>
          </a:lstStyle>
          <a:p>
            <a:r>
              <a:rPr lang="en-US"/>
              <a:t>DD MMM YY</a:t>
            </a:r>
            <a:endParaRPr lang="en-AU" dirty="0"/>
          </a:p>
        </p:txBody>
      </p:sp>
      <p:sp>
        <p:nvSpPr>
          <p:cNvPr id="14" name="Picture Placeholder 13">
            <a:extLst>
              <a:ext uri="{FF2B5EF4-FFF2-40B4-BE49-F238E27FC236}">
                <a16:creationId xmlns:a16="http://schemas.microsoft.com/office/drawing/2014/main" id="{52B441EC-09C6-4B4A-9603-C02952057BC3}"/>
              </a:ext>
            </a:extLst>
          </p:cNvPr>
          <p:cNvSpPr>
            <a:spLocks noGrp="1"/>
          </p:cNvSpPr>
          <p:nvPr>
            <p:ph type="pic" sz="quarter" idx="14"/>
          </p:nvPr>
        </p:nvSpPr>
        <p:spPr>
          <a:xfrm>
            <a:off x="324000" y="323850"/>
            <a:ext cx="4104000" cy="4104000"/>
          </a:xfrm>
        </p:spPr>
        <p:txBody>
          <a:bodyPr/>
          <a:lstStyle/>
          <a:p>
            <a:r>
              <a:rPr lang="en-US" smtClean="0"/>
              <a:t>Click icon to add picture</a:t>
            </a:r>
            <a:endParaRPr lang="en-AU"/>
          </a:p>
        </p:txBody>
      </p:sp>
      <p:sp>
        <p:nvSpPr>
          <p:cNvPr id="16" name="Text Placeholder 15">
            <a:extLst>
              <a:ext uri="{FF2B5EF4-FFF2-40B4-BE49-F238E27FC236}">
                <a16:creationId xmlns:a16="http://schemas.microsoft.com/office/drawing/2014/main" id="{FC4D845E-CFE4-4388-98CF-2B7CD087A960}"/>
              </a:ext>
            </a:extLst>
          </p:cNvPr>
          <p:cNvSpPr>
            <a:spLocks noGrp="1"/>
          </p:cNvSpPr>
          <p:nvPr>
            <p:ph type="body" sz="quarter" idx="15" hasCustomPrompt="1"/>
          </p:nvPr>
        </p:nvSpPr>
        <p:spPr>
          <a:xfrm>
            <a:off x="180000" y="630621"/>
            <a:ext cx="108000" cy="3796917"/>
          </a:xfrm>
        </p:spPr>
        <p:txBody>
          <a:bodyPr vert="vert270" anchor="t"/>
          <a:lstStyle>
            <a:lvl1pPr>
              <a:defRPr sz="600">
                <a:solidFill>
                  <a:schemeClr val="tx1"/>
                </a:solidFill>
                <a:latin typeface="+mn-lt"/>
              </a:defRPr>
            </a:lvl1pPr>
          </a:lstStyle>
          <a:p>
            <a:pPr lvl="0"/>
            <a:r>
              <a:rPr lang="en-US" dirty="0"/>
              <a:t>Image credit here</a:t>
            </a:r>
          </a:p>
        </p:txBody>
      </p:sp>
      <p:sp>
        <p:nvSpPr>
          <p:cNvPr id="4" name="Text Placeholder 3">
            <a:extLst>
              <a:ext uri="{FF2B5EF4-FFF2-40B4-BE49-F238E27FC236}">
                <a16:creationId xmlns:a16="http://schemas.microsoft.com/office/drawing/2014/main" id="{2718C956-62EE-4375-80BD-F88AA733C3D8}"/>
              </a:ext>
            </a:extLst>
          </p:cNvPr>
          <p:cNvSpPr>
            <a:spLocks noGrp="1"/>
          </p:cNvSpPr>
          <p:nvPr>
            <p:ph type="body" sz="quarter" idx="16"/>
          </p:nvPr>
        </p:nvSpPr>
        <p:spPr>
          <a:xfrm>
            <a:off x="5472000" y="3024000"/>
            <a:ext cx="3311525" cy="1511214"/>
          </a:xfrm>
        </p:spPr>
        <p:txBody>
          <a:bodyPr/>
          <a:lstStyle>
            <a:lvl1pPr>
              <a:spcAft>
                <a:spcPts val="0"/>
              </a:spcAft>
              <a:defRPr sz="900">
                <a:solidFill>
                  <a:schemeClr val="accent1"/>
                </a:solidFill>
              </a:defRPr>
            </a:lvl1pPr>
            <a:lvl2pPr>
              <a:spcAft>
                <a:spcPts val="0"/>
              </a:spcAft>
              <a:defRPr sz="900">
                <a:solidFill>
                  <a:schemeClr val="accent1"/>
                </a:solidFill>
              </a:defRPr>
            </a:lvl2pPr>
            <a:lvl3pPr>
              <a:defRPr sz="900"/>
            </a:lvl3pPr>
            <a:lvl4pPr>
              <a:defRPr sz="900"/>
            </a:lvl4pPr>
            <a:lvl5pPr>
              <a:defRPr sz="900"/>
            </a:lvl5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1200450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_2">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3A6D05FB-9E00-4E05-8A11-8AC6AA5F17EF}"/>
              </a:ext>
            </a:extLst>
          </p:cNvPr>
          <p:cNvSpPr>
            <a:spLocks noGrp="1"/>
          </p:cNvSpPr>
          <p:nvPr>
            <p:ph type="body" sz="quarter" idx="13"/>
          </p:nvPr>
        </p:nvSpPr>
        <p:spPr>
          <a:xfrm>
            <a:off x="1295999" y="373063"/>
            <a:ext cx="7523999" cy="3274027"/>
          </a:xfrm>
        </p:spPr>
        <p:txBody>
          <a:bodyPr/>
          <a:lstStyle>
            <a:lvl1pPr>
              <a:lnSpc>
                <a:spcPct val="80000"/>
              </a:lnSpc>
              <a:spcBef>
                <a:spcPts val="0"/>
              </a:spcBef>
              <a:spcAft>
                <a:spcPts val="2835"/>
              </a:spcAft>
              <a:defRPr sz="6400" cap="all" baseline="0"/>
            </a:lvl1pPr>
            <a:lvl2pPr>
              <a:defRPr sz="1800">
                <a:solidFill>
                  <a:schemeClr val="accent1"/>
                </a:solidFill>
              </a:defRPr>
            </a:lvl2pPr>
          </a:lstStyle>
          <a:p>
            <a:pPr lvl="0"/>
            <a:r>
              <a:rPr lang="en-US" smtClean="0"/>
              <a:t>Edit Master text styles</a:t>
            </a:r>
          </a:p>
          <a:p>
            <a:pPr lvl="1"/>
            <a:r>
              <a:rPr lang="en-US" smtClean="0"/>
              <a:t>Second level</a:t>
            </a:r>
          </a:p>
        </p:txBody>
      </p:sp>
      <p:sp>
        <p:nvSpPr>
          <p:cNvPr id="3" name="Picture Placeholder 2">
            <a:extLst>
              <a:ext uri="{FF2B5EF4-FFF2-40B4-BE49-F238E27FC236}">
                <a16:creationId xmlns:a16="http://schemas.microsoft.com/office/drawing/2014/main" id="{B46A049C-4F69-43AF-8C8B-0B56DA46CD4A}"/>
              </a:ext>
            </a:extLst>
          </p:cNvPr>
          <p:cNvSpPr>
            <a:spLocks noGrp="1"/>
          </p:cNvSpPr>
          <p:nvPr>
            <p:ph type="pic" sz="quarter" idx="14"/>
          </p:nvPr>
        </p:nvSpPr>
        <p:spPr>
          <a:xfrm>
            <a:off x="4571999" y="2196000"/>
            <a:ext cx="4248000" cy="2592000"/>
          </a:xfrm>
        </p:spPr>
        <p:txBody>
          <a:bodyPr/>
          <a:lstStyle/>
          <a:p>
            <a:r>
              <a:rPr lang="en-US" smtClean="0"/>
              <a:t>Click icon to add picture</a:t>
            </a:r>
            <a:endParaRPr lang="en-AU"/>
          </a:p>
        </p:txBody>
      </p:sp>
      <p:pic>
        <p:nvPicPr>
          <p:cNvPr id="4" name="Picture 3">
            <a:extLst>
              <a:ext uri="{FF2B5EF4-FFF2-40B4-BE49-F238E27FC236}">
                <a16:creationId xmlns:a16="http://schemas.microsoft.com/office/drawing/2014/main" id="{CE016D78-DDBA-43AD-919C-745325FCB78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22522" y="0"/>
            <a:ext cx="1739893" cy="5143500"/>
          </a:xfrm>
          <a:prstGeom prst="rect">
            <a:avLst/>
          </a:prstGeom>
        </p:spPr>
      </p:pic>
    </p:spTree>
    <p:extLst>
      <p:ext uri="{BB962C8B-B14F-4D97-AF65-F5344CB8AC3E}">
        <p14:creationId xmlns:p14="http://schemas.microsoft.com/office/powerpoint/2010/main" val="4904610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Gold quote">
    <p:bg>
      <p:bgPr>
        <a:solidFill>
          <a:schemeClr val="accent1"/>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1523145E-4A65-4D12-BF17-1E376D23E49C}"/>
              </a:ext>
            </a:extLst>
          </p:cNvPr>
          <p:cNvSpPr>
            <a:spLocks noGrp="1"/>
          </p:cNvSpPr>
          <p:nvPr>
            <p:ph type="body" sz="quarter" idx="13"/>
          </p:nvPr>
        </p:nvSpPr>
        <p:spPr>
          <a:xfrm>
            <a:off x="2664000" y="323999"/>
            <a:ext cx="4770000" cy="2880000"/>
          </a:xfrm>
        </p:spPr>
        <p:txBody>
          <a:bodyPr/>
          <a:lstStyle>
            <a:lvl1pPr>
              <a:lnSpc>
                <a:spcPct val="80000"/>
              </a:lnSpc>
              <a:defRPr sz="2800">
                <a:solidFill>
                  <a:schemeClr val="tx1"/>
                </a:solidFill>
              </a:defRPr>
            </a:lvl1pPr>
            <a:lvl2pPr>
              <a:defRPr sz="2000">
                <a:solidFill>
                  <a:schemeClr val="accent1"/>
                </a:solidFill>
              </a:defRPr>
            </a:lvl2pPr>
            <a:lvl3pPr>
              <a:buNone/>
              <a:defRPr/>
            </a:lvl3pPr>
          </a:lstStyle>
          <a:p>
            <a:pPr lvl="0"/>
            <a:r>
              <a:rPr lang="en-US" smtClean="0"/>
              <a:t>Edit Master text styles</a:t>
            </a:r>
          </a:p>
        </p:txBody>
      </p:sp>
      <p:sp>
        <p:nvSpPr>
          <p:cNvPr id="5" name="Footer Placeholder 4"/>
          <p:cNvSpPr>
            <a:spLocks noGrp="1"/>
          </p:cNvSpPr>
          <p:nvPr>
            <p:ph type="ftr" sz="quarter" idx="11"/>
          </p:nvPr>
        </p:nvSpPr>
        <p:spPr/>
        <p:txBody>
          <a:bodyPr/>
          <a:lstStyle>
            <a:lvl1pPr>
              <a:defRPr>
                <a:solidFill>
                  <a:schemeClr val="tx1"/>
                </a:solidFill>
              </a:defRPr>
            </a:lvl1pPr>
          </a:lstStyle>
          <a:p>
            <a:r>
              <a:rPr lang="en-US"/>
              <a:t>ANU SCHOOL OF LAW   |   PRESENTATION NAME GOES HERE</a:t>
            </a:r>
            <a:endParaRPr lang="en-AU"/>
          </a:p>
        </p:txBody>
      </p:sp>
      <p:sp>
        <p:nvSpPr>
          <p:cNvPr id="6" name="Slide Number Placeholder 5"/>
          <p:cNvSpPr>
            <a:spLocks noGrp="1"/>
          </p:cNvSpPr>
          <p:nvPr>
            <p:ph type="sldNum" sz="quarter" idx="12"/>
          </p:nvPr>
        </p:nvSpPr>
        <p:spPr/>
        <p:txBody>
          <a:bodyPr/>
          <a:lstStyle>
            <a:lvl1pPr algn="l">
              <a:defRPr>
                <a:solidFill>
                  <a:schemeClr val="tx1"/>
                </a:solidFill>
              </a:defRPr>
            </a:lvl1pPr>
          </a:lstStyle>
          <a:p>
            <a:fld id="{10A01DC5-1685-4615-8240-15192985C6A2}" type="slidenum">
              <a:rPr lang="en-AU" smtClean="0"/>
              <a:pPr/>
              <a:t>‹#›</a:t>
            </a:fld>
            <a:endParaRPr lang="en-AU"/>
          </a:p>
        </p:txBody>
      </p:sp>
      <p:sp>
        <p:nvSpPr>
          <p:cNvPr id="7" name="Date Placeholder 10">
            <a:extLst>
              <a:ext uri="{FF2B5EF4-FFF2-40B4-BE49-F238E27FC236}">
                <a16:creationId xmlns:a16="http://schemas.microsoft.com/office/drawing/2014/main" id="{72E4F78E-88AE-49DC-94D5-AD2C60619063}"/>
              </a:ext>
            </a:extLst>
          </p:cNvPr>
          <p:cNvSpPr>
            <a:spLocks noGrp="1"/>
          </p:cNvSpPr>
          <p:nvPr>
            <p:ph type="dt" sz="half" idx="2"/>
          </p:nvPr>
        </p:nvSpPr>
        <p:spPr>
          <a:xfrm>
            <a:off x="7380000" y="4914000"/>
            <a:ext cx="720000" cy="108000"/>
          </a:xfrm>
          <a:prstGeom prst="rect">
            <a:avLst/>
          </a:prstGeom>
        </p:spPr>
        <p:txBody>
          <a:bodyPr vert="horz" lIns="0" tIns="0" rIns="0" bIns="0" rtlCol="0" anchor="ctr"/>
          <a:lstStyle>
            <a:lvl1pPr algn="l">
              <a:defRPr sz="600" cap="all" baseline="0">
                <a:solidFill>
                  <a:schemeClr val="tx1"/>
                </a:solidFill>
              </a:defRPr>
            </a:lvl1pPr>
          </a:lstStyle>
          <a:p>
            <a:r>
              <a:rPr lang="en-US"/>
              <a:t>DD MMM YY</a:t>
            </a:r>
            <a:endParaRPr lang="en-AU" dirty="0"/>
          </a:p>
        </p:txBody>
      </p:sp>
      <p:sp>
        <p:nvSpPr>
          <p:cNvPr id="4" name="Text Placeholder 3">
            <a:extLst>
              <a:ext uri="{FF2B5EF4-FFF2-40B4-BE49-F238E27FC236}">
                <a16:creationId xmlns:a16="http://schemas.microsoft.com/office/drawing/2014/main" id="{2718C956-62EE-4375-80BD-F88AA733C3D8}"/>
              </a:ext>
            </a:extLst>
          </p:cNvPr>
          <p:cNvSpPr>
            <a:spLocks noGrp="1"/>
          </p:cNvSpPr>
          <p:nvPr>
            <p:ph type="body" sz="quarter" idx="16"/>
          </p:nvPr>
        </p:nvSpPr>
        <p:spPr>
          <a:xfrm>
            <a:off x="2664000" y="3024000"/>
            <a:ext cx="3311525" cy="1511214"/>
          </a:xfrm>
        </p:spPr>
        <p:txBody>
          <a:bodyPr/>
          <a:lstStyle>
            <a:lvl1pPr>
              <a:spcAft>
                <a:spcPts val="0"/>
              </a:spcAft>
              <a:defRPr sz="900">
                <a:solidFill>
                  <a:schemeClr val="tx1"/>
                </a:solidFill>
              </a:defRPr>
            </a:lvl1pPr>
            <a:lvl2pPr>
              <a:spcAft>
                <a:spcPts val="0"/>
              </a:spcAft>
              <a:defRPr sz="900">
                <a:solidFill>
                  <a:schemeClr val="tx1"/>
                </a:solidFill>
              </a:defRPr>
            </a:lvl2pPr>
            <a:lvl3pPr>
              <a:defRPr sz="900"/>
            </a:lvl3pPr>
            <a:lvl4pPr>
              <a:defRPr sz="900"/>
            </a:lvl4pPr>
            <a:lvl5pPr>
              <a:defRPr sz="900"/>
            </a:lvl5pPr>
          </a:lstStyle>
          <a:p>
            <a:pPr lvl="0"/>
            <a:r>
              <a:rPr lang="en-US" smtClean="0"/>
              <a:t>Edit Master text styles</a:t>
            </a:r>
          </a:p>
          <a:p>
            <a:pPr lvl="1"/>
            <a:r>
              <a:rPr lang="en-US" smtClean="0"/>
              <a:t>Second level</a:t>
            </a:r>
          </a:p>
        </p:txBody>
      </p:sp>
      <p:pic>
        <p:nvPicPr>
          <p:cNvPr id="12" name="Picture 11">
            <a:extLst>
              <a:ext uri="{FF2B5EF4-FFF2-40B4-BE49-F238E27FC236}">
                <a16:creationId xmlns:a16="http://schemas.microsoft.com/office/drawing/2014/main" id="{BAD155FE-DE6C-4893-B972-8C69CE9F241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4690800"/>
            <a:ext cx="9144000" cy="256032"/>
          </a:xfrm>
          <a:prstGeom prst="rect">
            <a:avLst/>
          </a:prstGeom>
        </p:spPr>
      </p:pic>
    </p:spTree>
    <p:extLst>
      <p:ext uri="{BB962C8B-B14F-4D97-AF65-F5344CB8AC3E}">
        <p14:creationId xmlns:p14="http://schemas.microsoft.com/office/powerpoint/2010/main" val="208601199"/>
      </p:ext>
    </p:extLst>
  </p:cSld>
  <p:clrMapOvr>
    <a:overrideClrMapping bg1="lt1" tx1="dk1" bg2="lt2" tx2="dk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mage_quote">
    <p:bg>
      <p:bgRef idx="1001">
        <a:schemeClr val="bg2"/>
      </p:bgRef>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1523145E-4A65-4D12-BF17-1E376D23E49C}"/>
              </a:ext>
            </a:extLst>
          </p:cNvPr>
          <p:cNvSpPr>
            <a:spLocks noGrp="1"/>
          </p:cNvSpPr>
          <p:nvPr>
            <p:ph type="body" sz="quarter" idx="13"/>
          </p:nvPr>
        </p:nvSpPr>
        <p:spPr>
          <a:xfrm>
            <a:off x="540000" y="323999"/>
            <a:ext cx="4770000" cy="2880000"/>
          </a:xfrm>
        </p:spPr>
        <p:txBody>
          <a:bodyPr/>
          <a:lstStyle>
            <a:lvl1pPr>
              <a:lnSpc>
                <a:spcPct val="80000"/>
              </a:lnSpc>
              <a:defRPr sz="2800">
                <a:solidFill>
                  <a:schemeClr val="tx1"/>
                </a:solidFill>
              </a:defRPr>
            </a:lvl1pPr>
            <a:lvl2pPr>
              <a:defRPr sz="2000">
                <a:solidFill>
                  <a:schemeClr val="accent1"/>
                </a:solidFill>
              </a:defRPr>
            </a:lvl2pPr>
            <a:lvl3pPr>
              <a:buNone/>
              <a:defRPr/>
            </a:lvl3pPr>
          </a:lstStyle>
          <a:p>
            <a:pPr lvl="0"/>
            <a:r>
              <a:rPr lang="en-US" smtClean="0"/>
              <a:t>Edit Master text styles</a:t>
            </a:r>
          </a:p>
        </p:txBody>
      </p:sp>
      <p:sp>
        <p:nvSpPr>
          <p:cNvPr id="5" name="Footer Placeholder 4"/>
          <p:cNvSpPr>
            <a:spLocks noGrp="1"/>
          </p:cNvSpPr>
          <p:nvPr>
            <p:ph type="ftr" sz="quarter" idx="11"/>
          </p:nvPr>
        </p:nvSpPr>
        <p:spPr/>
        <p:txBody>
          <a:bodyPr/>
          <a:lstStyle>
            <a:lvl1pPr>
              <a:defRPr>
                <a:solidFill>
                  <a:schemeClr val="tx1"/>
                </a:solidFill>
              </a:defRPr>
            </a:lvl1pPr>
          </a:lstStyle>
          <a:p>
            <a:r>
              <a:rPr lang="en-US"/>
              <a:t>ANU SCHOOL OF LAW   |   PRESENTATION NAME GOES HERE</a:t>
            </a:r>
            <a:endParaRPr lang="en-AU"/>
          </a:p>
        </p:txBody>
      </p:sp>
      <p:sp>
        <p:nvSpPr>
          <p:cNvPr id="6" name="Slide Number Placeholder 5"/>
          <p:cNvSpPr>
            <a:spLocks noGrp="1"/>
          </p:cNvSpPr>
          <p:nvPr>
            <p:ph type="sldNum" sz="quarter" idx="12"/>
          </p:nvPr>
        </p:nvSpPr>
        <p:spPr/>
        <p:txBody>
          <a:bodyPr/>
          <a:lstStyle>
            <a:lvl1pPr algn="l">
              <a:defRPr>
                <a:solidFill>
                  <a:schemeClr val="tx1"/>
                </a:solidFill>
              </a:defRPr>
            </a:lvl1pPr>
          </a:lstStyle>
          <a:p>
            <a:fld id="{10A01DC5-1685-4615-8240-15192985C6A2}" type="slidenum">
              <a:rPr lang="en-AU" smtClean="0"/>
              <a:pPr/>
              <a:t>‹#›</a:t>
            </a:fld>
            <a:endParaRPr lang="en-AU"/>
          </a:p>
        </p:txBody>
      </p:sp>
      <p:sp>
        <p:nvSpPr>
          <p:cNvPr id="7" name="Date Placeholder 10">
            <a:extLst>
              <a:ext uri="{FF2B5EF4-FFF2-40B4-BE49-F238E27FC236}">
                <a16:creationId xmlns:a16="http://schemas.microsoft.com/office/drawing/2014/main" id="{72E4F78E-88AE-49DC-94D5-AD2C60619063}"/>
              </a:ext>
            </a:extLst>
          </p:cNvPr>
          <p:cNvSpPr>
            <a:spLocks noGrp="1"/>
          </p:cNvSpPr>
          <p:nvPr>
            <p:ph type="dt" sz="half" idx="2"/>
          </p:nvPr>
        </p:nvSpPr>
        <p:spPr>
          <a:xfrm>
            <a:off x="7380000" y="4914000"/>
            <a:ext cx="720000" cy="108000"/>
          </a:xfrm>
          <a:prstGeom prst="rect">
            <a:avLst/>
          </a:prstGeom>
        </p:spPr>
        <p:txBody>
          <a:bodyPr vert="horz" lIns="0" tIns="0" rIns="0" bIns="0" rtlCol="0" anchor="ctr"/>
          <a:lstStyle>
            <a:lvl1pPr algn="l">
              <a:defRPr sz="600" cap="all" baseline="0">
                <a:solidFill>
                  <a:schemeClr val="tx1"/>
                </a:solidFill>
              </a:defRPr>
            </a:lvl1pPr>
          </a:lstStyle>
          <a:p>
            <a:r>
              <a:rPr lang="en-US"/>
              <a:t>DD MMM YY</a:t>
            </a:r>
            <a:endParaRPr lang="en-AU" dirty="0"/>
          </a:p>
        </p:txBody>
      </p:sp>
      <p:sp>
        <p:nvSpPr>
          <p:cNvPr id="4" name="Text Placeholder 3">
            <a:extLst>
              <a:ext uri="{FF2B5EF4-FFF2-40B4-BE49-F238E27FC236}">
                <a16:creationId xmlns:a16="http://schemas.microsoft.com/office/drawing/2014/main" id="{2718C956-62EE-4375-80BD-F88AA733C3D8}"/>
              </a:ext>
            </a:extLst>
          </p:cNvPr>
          <p:cNvSpPr>
            <a:spLocks noGrp="1"/>
          </p:cNvSpPr>
          <p:nvPr>
            <p:ph type="body" sz="quarter" idx="16"/>
          </p:nvPr>
        </p:nvSpPr>
        <p:spPr>
          <a:xfrm>
            <a:off x="540000" y="3024000"/>
            <a:ext cx="3311525" cy="1511214"/>
          </a:xfrm>
        </p:spPr>
        <p:txBody>
          <a:bodyPr/>
          <a:lstStyle>
            <a:lvl1pPr>
              <a:spcAft>
                <a:spcPts val="0"/>
              </a:spcAft>
              <a:defRPr sz="900">
                <a:solidFill>
                  <a:schemeClr val="tx1"/>
                </a:solidFill>
              </a:defRPr>
            </a:lvl1pPr>
            <a:lvl2pPr>
              <a:spcAft>
                <a:spcPts val="0"/>
              </a:spcAft>
              <a:defRPr sz="900">
                <a:solidFill>
                  <a:schemeClr val="tx1"/>
                </a:solidFill>
              </a:defRPr>
            </a:lvl2pPr>
            <a:lvl3pPr>
              <a:defRPr sz="900"/>
            </a:lvl3pPr>
            <a:lvl4pPr>
              <a:defRPr sz="900"/>
            </a:lvl4pPr>
            <a:lvl5pPr>
              <a:defRPr sz="900"/>
            </a:lvl5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182373611"/>
      </p:ext>
    </p:extLst>
  </p:cSld>
  <p:clrMapOvr>
    <a:overrideClrMapping bg1="dk1" tx1="lt1" bg2="dk2" tx2="lt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24000" y="1260000"/>
            <a:ext cx="3960000" cy="32400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824000" y="1260000"/>
            <a:ext cx="3960000" cy="32400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Footer Placeholder 5"/>
          <p:cNvSpPr>
            <a:spLocks noGrp="1"/>
          </p:cNvSpPr>
          <p:nvPr>
            <p:ph type="ftr" sz="quarter" idx="11"/>
          </p:nvPr>
        </p:nvSpPr>
        <p:spPr/>
        <p:txBody>
          <a:bodyPr/>
          <a:lstStyle/>
          <a:p>
            <a:r>
              <a:rPr lang="en-US"/>
              <a:t>ANU SCHOOL OF LAW   |   PRESENTATION NAME GOES HERE</a:t>
            </a:r>
            <a:endParaRPr lang="en-AU"/>
          </a:p>
        </p:txBody>
      </p:sp>
      <p:sp>
        <p:nvSpPr>
          <p:cNvPr id="7" name="Slide Number Placeholder 6"/>
          <p:cNvSpPr>
            <a:spLocks noGrp="1"/>
          </p:cNvSpPr>
          <p:nvPr>
            <p:ph type="sldNum" sz="quarter" idx="12"/>
          </p:nvPr>
        </p:nvSpPr>
        <p:spPr/>
        <p:txBody>
          <a:bodyPr/>
          <a:lstStyle>
            <a:lvl1pPr algn="l">
              <a:defRPr/>
            </a:lvl1pPr>
          </a:lstStyle>
          <a:p>
            <a:fld id="{10A01DC5-1685-4615-8240-15192985C6A2}" type="slidenum">
              <a:rPr lang="en-AU" smtClean="0"/>
              <a:pPr/>
              <a:t>‹#›</a:t>
            </a:fld>
            <a:endParaRPr lang="en-AU" dirty="0"/>
          </a:p>
        </p:txBody>
      </p:sp>
      <p:sp>
        <p:nvSpPr>
          <p:cNvPr id="8" name="Date Placeholder 10">
            <a:extLst>
              <a:ext uri="{FF2B5EF4-FFF2-40B4-BE49-F238E27FC236}">
                <a16:creationId xmlns:a16="http://schemas.microsoft.com/office/drawing/2014/main" id="{CA85DCDF-C5A3-43A1-9E40-308CB7A5F96D}"/>
              </a:ext>
            </a:extLst>
          </p:cNvPr>
          <p:cNvSpPr>
            <a:spLocks noGrp="1"/>
          </p:cNvSpPr>
          <p:nvPr>
            <p:ph type="dt" sz="half" idx="13"/>
          </p:nvPr>
        </p:nvSpPr>
        <p:spPr>
          <a:xfrm>
            <a:off x="7380000" y="4914000"/>
            <a:ext cx="720000" cy="108000"/>
          </a:xfrm>
          <a:prstGeom prst="rect">
            <a:avLst/>
          </a:prstGeom>
        </p:spPr>
        <p:txBody>
          <a:bodyPr vert="horz" lIns="0" tIns="0" rIns="0" bIns="0" rtlCol="0" anchor="ctr"/>
          <a:lstStyle>
            <a:lvl1pPr algn="l">
              <a:defRPr sz="600" cap="all" baseline="0">
                <a:solidFill>
                  <a:schemeClr val="tx1">
                    <a:tint val="75000"/>
                  </a:schemeClr>
                </a:solidFill>
              </a:defRPr>
            </a:lvl1pPr>
          </a:lstStyle>
          <a:p>
            <a:r>
              <a:rPr lang="en-US"/>
              <a:t>DD MMM YY</a:t>
            </a:r>
            <a:endParaRPr lang="en-AU" dirty="0"/>
          </a:p>
        </p:txBody>
      </p:sp>
      <p:sp>
        <p:nvSpPr>
          <p:cNvPr id="11" name="Text Placeholder 7">
            <a:extLst>
              <a:ext uri="{FF2B5EF4-FFF2-40B4-BE49-F238E27FC236}">
                <a16:creationId xmlns:a16="http://schemas.microsoft.com/office/drawing/2014/main" id="{0CF810F9-EC51-4622-9468-3349A7AFA499}"/>
              </a:ext>
            </a:extLst>
          </p:cNvPr>
          <p:cNvSpPr>
            <a:spLocks noGrp="1"/>
          </p:cNvSpPr>
          <p:nvPr>
            <p:ph type="body" sz="quarter" idx="14"/>
          </p:nvPr>
        </p:nvSpPr>
        <p:spPr>
          <a:xfrm>
            <a:off x="323850" y="324001"/>
            <a:ext cx="8459788" cy="936000"/>
          </a:xfrm>
        </p:spPr>
        <p:txBody>
          <a:bodyPr/>
          <a:lstStyle>
            <a:lvl1pPr>
              <a:lnSpc>
                <a:spcPct val="80000"/>
              </a:lnSpc>
              <a:defRPr sz="3600">
                <a:solidFill>
                  <a:schemeClr val="accent1"/>
                </a:solidFill>
              </a:defRPr>
            </a:lvl1pPr>
            <a:lvl2pPr>
              <a:defRPr sz="1800"/>
            </a:lvl2pPr>
            <a:lvl3pPr>
              <a:buNone/>
              <a:defRPr/>
            </a:lvl3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301637932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24000" y="1260872"/>
            <a:ext cx="3960000" cy="540000"/>
          </a:xfrm>
        </p:spPr>
        <p:txBody>
          <a:bodyPr anchor="ctr">
            <a:normAutofit/>
          </a:bodyPr>
          <a:lstStyle>
            <a:lvl1pPr marL="0" indent="0">
              <a:buNone/>
              <a:defRPr sz="14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324000" y="1800000"/>
            <a:ext cx="3960000" cy="2700000"/>
          </a:xfrm>
        </p:spPr>
        <p:txBody>
          <a:bodyPr>
            <a:normAutofit/>
          </a:bodyPr>
          <a:lstStyle>
            <a:lvl1pPr>
              <a:defRPr sz="1200"/>
            </a:lvl1pPr>
            <a:lvl2pPr>
              <a:defRPr sz="1100"/>
            </a:lvl2pPr>
            <a:lvl3pPr>
              <a:defRPr sz="1100"/>
            </a:lvl3pPr>
            <a:lvl4pPr>
              <a:defRPr sz="1100"/>
            </a:lvl4pPr>
            <a:lvl5pPr>
              <a:defRPr sz="11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824000" y="1260872"/>
            <a:ext cx="3960000" cy="540000"/>
          </a:xfrm>
        </p:spPr>
        <p:txBody>
          <a:bodyPr anchor="ctr">
            <a:normAutofit/>
          </a:bodyPr>
          <a:lstStyle>
            <a:lvl1pPr marL="0" indent="0">
              <a:buNone/>
              <a:defRPr sz="14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4824000" y="1800000"/>
            <a:ext cx="3960000" cy="2700000"/>
          </a:xfrm>
        </p:spPr>
        <p:txBody>
          <a:bodyPr>
            <a:normAutofit/>
          </a:bodyPr>
          <a:lstStyle>
            <a:lvl1pPr>
              <a:defRPr sz="1200"/>
            </a:lvl1pPr>
            <a:lvl2pPr>
              <a:defRPr sz="1100"/>
            </a:lvl2pPr>
            <a:lvl3pPr>
              <a:defRPr sz="1100"/>
            </a:lvl3pPr>
            <a:lvl4pPr>
              <a:defRPr sz="1100"/>
            </a:lvl4pPr>
            <a:lvl5pPr>
              <a:defRPr sz="11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Footer Placeholder 7"/>
          <p:cNvSpPr>
            <a:spLocks noGrp="1"/>
          </p:cNvSpPr>
          <p:nvPr>
            <p:ph type="ftr" sz="quarter" idx="11"/>
          </p:nvPr>
        </p:nvSpPr>
        <p:spPr/>
        <p:txBody>
          <a:bodyPr/>
          <a:lstStyle/>
          <a:p>
            <a:r>
              <a:rPr lang="en-US"/>
              <a:t>ANU SCHOOL OF LAW   |   PRESENTATION NAME GOES HERE</a:t>
            </a:r>
            <a:endParaRPr lang="en-AU"/>
          </a:p>
        </p:txBody>
      </p:sp>
      <p:sp>
        <p:nvSpPr>
          <p:cNvPr id="9" name="Slide Number Placeholder 8"/>
          <p:cNvSpPr>
            <a:spLocks noGrp="1"/>
          </p:cNvSpPr>
          <p:nvPr>
            <p:ph type="sldNum" sz="quarter" idx="12"/>
          </p:nvPr>
        </p:nvSpPr>
        <p:spPr/>
        <p:txBody>
          <a:bodyPr/>
          <a:lstStyle>
            <a:lvl1pPr algn="l">
              <a:defRPr/>
            </a:lvl1pPr>
          </a:lstStyle>
          <a:p>
            <a:fld id="{10A01DC5-1685-4615-8240-15192985C6A2}" type="slidenum">
              <a:rPr lang="en-AU" smtClean="0"/>
              <a:pPr/>
              <a:t>‹#›</a:t>
            </a:fld>
            <a:endParaRPr lang="en-AU"/>
          </a:p>
        </p:txBody>
      </p:sp>
      <p:sp>
        <p:nvSpPr>
          <p:cNvPr id="11" name="Date Placeholder 10">
            <a:extLst>
              <a:ext uri="{FF2B5EF4-FFF2-40B4-BE49-F238E27FC236}">
                <a16:creationId xmlns:a16="http://schemas.microsoft.com/office/drawing/2014/main" id="{314F034C-2451-4BE6-BB2F-13B71E82B300}"/>
              </a:ext>
            </a:extLst>
          </p:cNvPr>
          <p:cNvSpPr>
            <a:spLocks noGrp="1"/>
          </p:cNvSpPr>
          <p:nvPr>
            <p:ph type="dt" sz="half" idx="13"/>
          </p:nvPr>
        </p:nvSpPr>
        <p:spPr>
          <a:xfrm>
            <a:off x="7380000" y="4914000"/>
            <a:ext cx="720000" cy="108000"/>
          </a:xfrm>
          <a:prstGeom prst="rect">
            <a:avLst/>
          </a:prstGeom>
        </p:spPr>
        <p:txBody>
          <a:bodyPr vert="horz" lIns="0" tIns="0" rIns="0" bIns="0" rtlCol="0" anchor="ctr"/>
          <a:lstStyle>
            <a:lvl1pPr algn="l">
              <a:defRPr sz="600" cap="all" baseline="0">
                <a:solidFill>
                  <a:schemeClr val="tx1">
                    <a:tint val="75000"/>
                  </a:schemeClr>
                </a:solidFill>
              </a:defRPr>
            </a:lvl1pPr>
          </a:lstStyle>
          <a:p>
            <a:r>
              <a:rPr lang="en-US"/>
              <a:t>DD MMM YY</a:t>
            </a:r>
            <a:endParaRPr lang="en-AU" dirty="0"/>
          </a:p>
        </p:txBody>
      </p:sp>
      <p:sp>
        <p:nvSpPr>
          <p:cNvPr id="14" name="Text Placeholder 7">
            <a:extLst>
              <a:ext uri="{FF2B5EF4-FFF2-40B4-BE49-F238E27FC236}">
                <a16:creationId xmlns:a16="http://schemas.microsoft.com/office/drawing/2014/main" id="{8FFA563F-7AE3-402E-9587-9C3CED7B3A93}"/>
              </a:ext>
            </a:extLst>
          </p:cNvPr>
          <p:cNvSpPr>
            <a:spLocks noGrp="1"/>
          </p:cNvSpPr>
          <p:nvPr>
            <p:ph type="body" sz="quarter" idx="14"/>
          </p:nvPr>
        </p:nvSpPr>
        <p:spPr>
          <a:xfrm>
            <a:off x="323850" y="324001"/>
            <a:ext cx="8459788" cy="936872"/>
          </a:xfrm>
        </p:spPr>
        <p:txBody>
          <a:bodyPr/>
          <a:lstStyle>
            <a:lvl1pPr>
              <a:lnSpc>
                <a:spcPct val="80000"/>
              </a:lnSpc>
              <a:defRPr sz="3600">
                <a:solidFill>
                  <a:schemeClr val="accent1"/>
                </a:solidFill>
              </a:defRPr>
            </a:lvl1pPr>
            <a:lvl2pPr>
              <a:defRPr sz="1800"/>
            </a:lvl2pPr>
            <a:lvl3pPr>
              <a:buNone/>
              <a:defRPr/>
            </a:lvl3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96595632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1"/>
        </a:solidFill>
        <a:effectLst/>
      </p:bgPr>
    </p:bg>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ANU SCHOOL OF LAW   |   PRESENTATION NAME GOES HERE</a:t>
            </a:r>
            <a:endParaRPr lang="en-AU"/>
          </a:p>
        </p:txBody>
      </p:sp>
      <p:sp>
        <p:nvSpPr>
          <p:cNvPr id="5" name="Slide Number Placeholder 4"/>
          <p:cNvSpPr>
            <a:spLocks noGrp="1"/>
          </p:cNvSpPr>
          <p:nvPr>
            <p:ph type="sldNum" sz="quarter" idx="12"/>
          </p:nvPr>
        </p:nvSpPr>
        <p:spPr/>
        <p:txBody>
          <a:bodyPr/>
          <a:lstStyle>
            <a:lvl1pPr algn="l">
              <a:defRPr/>
            </a:lvl1pPr>
          </a:lstStyle>
          <a:p>
            <a:fld id="{10A01DC5-1685-4615-8240-15192985C6A2}" type="slidenum">
              <a:rPr lang="en-AU" smtClean="0"/>
              <a:pPr/>
              <a:t>‹#›</a:t>
            </a:fld>
            <a:endParaRPr lang="en-AU"/>
          </a:p>
        </p:txBody>
      </p:sp>
      <p:sp>
        <p:nvSpPr>
          <p:cNvPr id="6" name="Date Placeholder 10">
            <a:extLst>
              <a:ext uri="{FF2B5EF4-FFF2-40B4-BE49-F238E27FC236}">
                <a16:creationId xmlns:a16="http://schemas.microsoft.com/office/drawing/2014/main" id="{8CE9A8DC-B386-48E5-A2B7-FF03052B9392}"/>
              </a:ext>
            </a:extLst>
          </p:cNvPr>
          <p:cNvSpPr>
            <a:spLocks noGrp="1"/>
          </p:cNvSpPr>
          <p:nvPr>
            <p:ph type="dt" sz="half" idx="2"/>
          </p:nvPr>
        </p:nvSpPr>
        <p:spPr>
          <a:xfrm>
            <a:off x="7380000" y="4914000"/>
            <a:ext cx="720000" cy="108000"/>
          </a:xfrm>
          <a:prstGeom prst="rect">
            <a:avLst/>
          </a:prstGeom>
        </p:spPr>
        <p:txBody>
          <a:bodyPr vert="horz" lIns="0" tIns="0" rIns="0" bIns="0" rtlCol="0" anchor="ctr"/>
          <a:lstStyle>
            <a:lvl1pPr algn="l">
              <a:defRPr sz="600" cap="all" baseline="0">
                <a:solidFill>
                  <a:schemeClr val="tx1">
                    <a:tint val="75000"/>
                  </a:schemeClr>
                </a:solidFill>
              </a:defRPr>
            </a:lvl1pPr>
          </a:lstStyle>
          <a:p>
            <a:r>
              <a:rPr lang="en-US"/>
              <a:t>DD MMM YY</a:t>
            </a:r>
            <a:endParaRPr lang="en-AU" dirty="0"/>
          </a:p>
        </p:txBody>
      </p:sp>
      <p:sp>
        <p:nvSpPr>
          <p:cNvPr id="9" name="Text Placeholder 7">
            <a:extLst>
              <a:ext uri="{FF2B5EF4-FFF2-40B4-BE49-F238E27FC236}">
                <a16:creationId xmlns:a16="http://schemas.microsoft.com/office/drawing/2014/main" id="{F515565A-8448-45B8-888E-3D8DE57354CA}"/>
              </a:ext>
            </a:extLst>
          </p:cNvPr>
          <p:cNvSpPr>
            <a:spLocks noGrp="1"/>
          </p:cNvSpPr>
          <p:nvPr>
            <p:ph type="body" sz="quarter" idx="13"/>
          </p:nvPr>
        </p:nvSpPr>
        <p:spPr>
          <a:xfrm>
            <a:off x="323850" y="324000"/>
            <a:ext cx="8459788" cy="1512887"/>
          </a:xfrm>
        </p:spPr>
        <p:txBody>
          <a:bodyPr/>
          <a:lstStyle>
            <a:lvl1pPr>
              <a:lnSpc>
                <a:spcPct val="80000"/>
              </a:lnSpc>
              <a:defRPr sz="3600">
                <a:solidFill>
                  <a:schemeClr val="accent1"/>
                </a:solidFill>
              </a:defRPr>
            </a:lvl1pPr>
            <a:lvl2pPr>
              <a:defRPr sz="1800"/>
            </a:lvl2pPr>
            <a:lvl3pPr>
              <a:buNone/>
              <a:defRPr/>
            </a:lvl3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196685124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ANU SCHOOL OF LAW   |   PRESENTATION NAME GOES HERE</a:t>
            </a:r>
            <a:endParaRPr lang="en-AU"/>
          </a:p>
        </p:txBody>
      </p:sp>
      <p:sp>
        <p:nvSpPr>
          <p:cNvPr id="4" name="Slide Number Placeholder 3"/>
          <p:cNvSpPr>
            <a:spLocks noGrp="1"/>
          </p:cNvSpPr>
          <p:nvPr>
            <p:ph type="sldNum" sz="quarter" idx="12"/>
          </p:nvPr>
        </p:nvSpPr>
        <p:spPr/>
        <p:txBody>
          <a:bodyPr/>
          <a:lstStyle>
            <a:lvl1pPr algn="l">
              <a:defRPr/>
            </a:lvl1pPr>
          </a:lstStyle>
          <a:p>
            <a:fld id="{10A01DC5-1685-4615-8240-15192985C6A2}" type="slidenum">
              <a:rPr lang="en-AU" smtClean="0"/>
              <a:pPr/>
              <a:t>‹#›</a:t>
            </a:fld>
            <a:endParaRPr lang="en-AU" dirty="0"/>
          </a:p>
        </p:txBody>
      </p:sp>
      <p:sp>
        <p:nvSpPr>
          <p:cNvPr id="5" name="Date Placeholder 10">
            <a:extLst>
              <a:ext uri="{FF2B5EF4-FFF2-40B4-BE49-F238E27FC236}">
                <a16:creationId xmlns:a16="http://schemas.microsoft.com/office/drawing/2014/main" id="{17E45197-8F27-48C7-B54F-6D8F7E295482}"/>
              </a:ext>
            </a:extLst>
          </p:cNvPr>
          <p:cNvSpPr>
            <a:spLocks noGrp="1"/>
          </p:cNvSpPr>
          <p:nvPr>
            <p:ph type="dt" sz="half" idx="2"/>
          </p:nvPr>
        </p:nvSpPr>
        <p:spPr>
          <a:xfrm>
            <a:off x="7380000" y="4914000"/>
            <a:ext cx="720000" cy="108000"/>
          </a:xfrm>
          <a:prstGeom prst="rect">
            <a:avLst/>
          </a:prstGeom>
        </p:spPr>
        <p:txBody>
          <a:bodyPr vert="horz" lIns="0" tIns="0" rIns="0" bIns="0" rtlCol="0" anchor="ctr"/>
          <a:lstStyle>
            <a:lvl1pPr algn="l">
              <a:defRPr sz="600" cap="all" baseline="0">
                <a:solidFill>
                  <a:schemeClr val="tx1">
                    <a:tint val="75000"/>
                  </a:schemeClr>
                </a:solidFill>
              </a:defRPr>
            </a:lvl1pPr>
          </a:lstStyle>
          <a:p>
            <a:r>
              <a:rPr lang="en-US"/>
              <a:t>DD MMM YY</a:t>
            </a:r>
            <a:endParaRPr lang="en-AU" dirty="0"/>
          </a:p>
        </p:txBody>
      </p:sp>
    </p:spTree>
    <p:extLst>
      <p:ext uri="{BB962C8B-B14F-4D97-AF65-F5344CB8AC3E}">
        <p14:creationId xmlns:p14="http://schemas.microsoft.com/office/powerpoint/2010/main" val="303970232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Thank you">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3A6D05FB-9E00-4E05-8A11-8AC6AA5F17EF}"/>
              </a:ext>
            </a:extLst>
          </p:cNvPr>
          <p:cNvSpPr>
            <a:spLocks noGrp="1"/>
          </p:cNvSpPr>
          <p:nvPr>
            <p:ph type="body" sz="quarter" idx="13"/>
          </p:nvPr>
        </p:nvSpPr>
        <p:spPr>
          <a:xfrm>
            <a:off x="3131999" y="373063"/>
            <a:ext cx="5612607" cy="1702730"/>
          </a:xfrm>
        </p:spPr>
        <p:txBody>
          <a:bodyPr/>
          <a:lstStyle>
            <a:lvl1pPr>
              <a:lnSpc>
                <a:spcPct val="80000"/>
              </a:lnSpc>
              <a:spcBef>
                <a:spcPts val="0"/>
              </a:spcBef>
              <a:spcAft>
                <a:spcPts val="2835"/>
              </a:spcAft>
              <a:defRPr sz="6400" cap="all" baseline="0">
                <a:solidFill>
                  <a:schemeClr val="tx1"/>
                </a:solidFill>
              </a:defRPr>
            </a:lvl1pPr>
            <a:lvl2pPr>
              <a:lnSpc>
                <a:spcPct val="80000"/>
              </a:lnSpc>
              <a:defRPr sz="1800">
                <a:solidFill>
                  <a:schemeClr val="tx1"/>
                </a:solidFill>
              </a:defRPr>
            </a:lvl2pPr>
          </a:lstStyle>
          <a:p>
            <a:pPr lvl="0"/>
            <a:r>
              <a:rPr lang="en-US" smtClean="0"/>
              <a:t>Edit Master text styles</a:t>
            </a:r>
          </a:p>
        </p:txBody>
      </p:sp>
      <p:sp>
        <p:nvSpPr>
          <p:cNvPr id="5" name="Text Placeholder 4">
            <a:extLst>
              <a:ext uri="{FF2B5EF4-FFF2-40B4-BE49-F238E27FC236}">
                <a16:creationId xmlns:a16="http://schemas.microsoft.com/office/drawing/2014/main" id="{B57B2C6D-31F3-4B5D-8AEA-D378B3F6B193}"/>
              </a:ext>
            </a:extLst>
          </p:cNvPr>
          <p:cNvSpPr>
            <a:spLocks noGrp="1"/>
          </p:cNvSpPr>
          <p:nvPr>
            <p:ph type="body" sz="quarter" idx="14"/>
          </p:nvPr>
        </p:nvSpPr>
        <p:spPr>
          <a:xfrm>
            <a:off x="3132138" y="1260000"/>
            <a:ext cx="5611812" cy="2921000"/>
          </a:xfrm>
        </p:spPr>
        <p:txBody>
          <a:bodyPr/>
          <a:lstStyle>
            <a:lvl1pPr>
              <a:spcAft>
                <a:spcPts val="2835"/>
              </a:spcAft>
              <a:defRPr sz="1800"/>
            </a:lvl1pPr>
            <a:lvl2pPr>
              <a:spcAft>
                <a:spcPts val="0"/>
              </a:spcAft>
              <a:defRPr sz="1200">
                <a:latin typeface="+mj-lt"/>
              </a:defRPr>
            </a:lvl2pPr>
            <a:lvl3pPr>
              <a:defRPr sz="1200"/>
            </a:lvl3pPr>
            <a:lvl4pPr>
              <a:defRPr sz="1200"/>
            </a:lvl4pPr>
            <a:lvl5pPr>
              <a:defRPr sz="1200"/>
            </a:lvl5pPr>
          </a:lstStyle>
          <a:p>
            <a:pPr lvl="0"/>
            <a:r>
              <a:rPr lang="en-US" smtClean="0"/>
              <a:t>Edit Master text styles</a:t>
            </a:r>
          </a:p>
          <a:p>
            <a:pPr lvl="1"/>
            <a:r>
              <a:rPr lang="en-US" smtClean="0"/>
              <a:t>Second level</a:t>
            </a:r>
          </a:p>
        </p:txBody>
      </p:sp>
      <p:pic>
        <p:nvPicPr>
          <p:cNvPr id="9" name="Picture 8">
            <a:extLst>
              <a:ext uri="{FF2B5EF4-FFF2-40B4-BE49-F238E27FC236}">
                <a16:creationId xmlns:a16="http://schemas.microsoft.com/office/drawing/2014/main" id="{028A27A5-5565-45F0-9D37-5D2BA13EA66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22522" y="0"/>
            <a:ext cx="1739893" cy="5143500"/>
          </a:xfrm>
          <a:prstGeom prst="rect">
            <a:avLst/>
          </a:prstGeom>
        </p:spPr>
      </p:pic>
    </p:spTree>
    <p:extLst>
      <p:ext uri="{BB962C8B-B14F-4D97-AF65-F5344CB8AC3E}">
        <p14:creationId xmlns:p14="http://schemas.microsoft.com/office/powerpoint/2010/main" val="11548017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endParaRPr lang="en-AU"/>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a:t>Click to edit Master text styles</a:t>
            </a:r>
          </a:p>
        </p:txBody>
      </p:sp>
      <p:sp>
        <p:nvSpPr>
          <p:cNvPr id="4" name="Rectangle 5">
            <a:extLst>
              <a:ext uri="{FF2B5EF4-FFF2-40B4-BE49-F238E27FC236}">
                <a16:creationId xmlns:a16="http://schemas.microsoft.com/office/drawing/2014/main" id="{F2EA10EB-249A-4391-B2D5-3D39F35E7340}"/>
              </a:ext>
            </a:extLst>
          </p:cNvPr>
          <p:cNvSpPr>
            <a:spLocks noGrp="1" noChangeArrowheads="1"/>
          </p:cNvSpPr>
          <p:nvPr>
            <p:ph type="dt" sz="half" idx="10"/>
          </p:nvPr>
        </p:nvSpPr>
        <p:spPr>
          <a:ln/>
        </p:spPr>
        <p:txBody>
          <a:bodyPr/>
          <a:lstStyle>
            <a:lvl1pPr>
              <a:defRPr/>
            </a:lvl1pPr>
          </a:lstStyle>
          <a:p>
            <a:pPr>
              <a:defRPr/>
            </a:pPr>
            <a:endParaRPr lang="en-AU"/>
          </a:p>
        </p:txBody>
      </p:sp>
      <p:sp>
        <p:nvSpPr>
          <p:cNvPr id="5" name="Rectangle 6">
            <a:extLst>
              <a:ext uri="{FF2B5EF4-FFF2-40B4-BE49-F238E27FC236}">
                <a16:creationId xmlns:a16="http://schemas.microsoft.com/office/drawing/2014/main" id="{14AF4B67-F529-48BF-B46D-82BB7C0FFAD7}"/>
              </a:ext>
            </a:extLst>
          </p:cNvPr>
          <p:cNvSpPr>
            <a:spLocks noGrp="1" noChangeArrowheads="1"/>
          </p:cNvSpPr>
          <p:nvPr>
            <p:ph type="ftr" sz="quarter" idx="11"/>
          </p:nvPr>
        </p:nvSpPr>
        <p:spPr>
          <a:ln/>
        </p:spPr>
        <p:txBody>
          <a:bodyPr/>
          <a:lstStyle>
            <a:lvl1pPr>
              <a:defRPr/>
            </a:lvl1pPr>
          </a:lstStyle>
          <a:p>
            <a:pPr>
              <a:defRPr/>
            </a:pPr>
            <a:r>
              <a:rPr lang="en-AU"/>
              <a:t>Footer text goes in here</a:t>
            </a:r>
          </a:p>
        </p:txBody>
      </p:sp>
      <p:sp>
        <p:nvSpPr>
          <p:cNvPr id="6" name="Rectangle 7">
            <a:extLst>
              <a:ext uri="{FF2B5EF4-FFF2-40B4-BE49-F238E27FC236}">
                <a16:creationId xmlns:a16="http://schemas.microsoft.com/office/drawing/2014/main" id="{BAFE99E3-9FA3-4426-8E29-AF5D437AA028}"/>
              </a:ext>
            </a:extLst>
          </p:cNvPr>
          <p:cNvSpPr>
            <a:spLocks noGrp="1" noChangeArrowheads="1"/>
          </p:cNvSpPr>
          <p:nvPr>
            <p:ph type="sldNum" sz="quarter" idx="12"/>
          </p:nvPr>
        </p:nvSpPr>
        <p:spPr>
          <a:ln/>
        </p:spPr>
        <p:txBody>
          <a:bodyPr/>
          <a:lstStyle>
            <a:lvl1pPr>
              <a:defRPr/>
            </a:lvl1pPr>
          </a:lstStyle>
          <a:p>
            <a:pPr>
              <a:defRPr/>
            </a:pPr>
            <a:fld id="{ABB8A4CE-9EC0-4579-B762-1F417B25D745}" type="slidenum">
              <a:rPr lang="en-AU" altLang="en-US"/>
              <a:pPr>
                <a:defRPr/>
              </a:pPr>
              <a:t>‹#›</a:t>
            </a:fld>
            <a:endParaRPr lang="en-AU" altLang="en-US"/>
          </a:p>
        </p:txBody>
      </p:sp>
    </p:spTree>
    <p:extLst>
      <p:ext uri="{BB962C8B-B14F-4D97-AF65-F5344CB8AC3E}">
        <p14:creationId xmlns:p14="http://schemas.microsoft.com/office/powerpoint/2010/main" val="2413833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_Black">
    <p:spTree>
      <p:nvGrpSpPr>
        <p:cNvPr id="1" name=""/>
        <p:cNvGrpSpPr/>
        <p:nvPr/>
      </p:nvGrpSpPr>
      <p:grpSpPr>
        <a:xfrm>
          <a:off x="0" y="0"/>
          <a:ext cx="0" cy="0"/>
          <a:chOff x="0" y="0"/>
          <a:chExt cx="0" cy="0"/>
        </a:xfrm>
      </p:grpSpPr>
      <p:sp>
        <p:nvSpPr>
          <p:cNvPr id="2" name="Title 1"/>
          <p:cNvSpPr>
            <a:spLocks noGrp="1"/>
          </p:cNvSpPr>
          <p:nvPr>
            <p:ph type="title"/>
          </p:nvPr>
        </p:nvSpPr>
        <p:spPr>
          <a:xfrm>
            <a:off x="2448000" y="324000"/>
            <a:ext cx="6300000" cy="2139553"/>
          </a:xfrm>
        </p:spPr>
        <p:txBody>
          <a:bodyPr anchor="t">
            <a:normAutofit/>
          </a:bodyPr>
          <a:lstStyle>
            <a:lvl1pPr>
              <a:lnSpc>
                <a:spcPct val="80000"/>
              </a:lnSpc>
              <a:defRPr sz="6400" cap="all" baseline="0"/>
            </a:lvl1pPr>
          </a:lstStyle>
          <a:p>
            <a:r>
              <a:rPr lang="en-US" smtClean="0"/>
              <a:t>Click to edit Master title style</a:t>
            </a:r>
            <a:endParaRPr lang="en-US" dirty="0"/>
          </a:p>
        </p:txBody>
      </p:sp>
      <p:sp>
        <p:nvSpPr>
          <p:cNvPr id="5" name="Footer Placeholder 4"/>
          <p:cNvSpPr>
            <a:spLocks noGrp="1"/>
          </p:cNvSpPr>
          <p:nvPr>
            <p:ph type="ftr" sz="quarter" idx="11"/>
          </p:nvPr>
        </p:nvSpPr>
        <p:spPr/>
        <p:txBody>
          <a:bodyPr/>
          <a:lstStyle/>
          <a:p>
            <a:r>
              <a:rPr lang="en-US"/>
              <a:t>ANU SCHOOL OF LAW   |   PRESENTATION NAME GOES HERE</a:t>
            </a:r>
            <a:endParaRPr lang="en-AU"/>
          </a:p>
        </p:txBody>
      </p:sp>
      <p:sp>
        <p:nvSpPr>
          <p:cNvPr id="6" name="Slide Number Placeholder 5"/>
          <p:cNvSpPr>
            <a:spLocks noGrp="1"/>
          </p:cNvSpPr>
          <p:nvPr>
            <p:ph type="sldNum" sz="quarter" idx="12"/>
          </p:nvPr>
        </p:nvSpPr>
        <p:spPr/>
        <p:txBody>
          <a:bodyPr/>
          <a:lstStyle>
            <a:lvl1pPr algn="l">
              <a:defRPr/>
            </a:lvl1pPr>
          </a:lstStyle>
          <a:p>
            <a:fld id="{10A01DC5-1685-4615-8240-15192985C6A2}" type="slidenum">
              <a:rPr lang="en-AU" smtClean="0"/>
              <a:pPr/>
              <a:t>‹#›</a:t>
            </a:fld>
            <a:endParaRPr lang="en-AU" dirty="0"/>
          </a:p>
        </p:txBody>
      </p:sp>
      <p:sp>
        <p:nvSpPr>
          <p:cNvPr id="7" name="Date Placeholder 10">
            <a:extLst>
              <a:ext uri="{FF2B5EF4-FFF2-40B4-BE49-F238E27FC236}">
                <a16:creationId xmlns:a16="http://schemas.microsoft.com/office/drawing/2014/main" id="{5014A4F5-33BC-4C41-B1AC-8B957B76357F}"/>
              </a:ext>
            </a:extLst>
          </p:cNvPr>
          <p:cNvSpPr>
            <a:spLocks noGrp="1"/>
          </p:cNvSpPr>
          <p:nvPr>
            <p:ph type="dt" sz="half" idx="2"/>
          </p:nvPr>
        </p:nvSpPr>
        <p:spPr>
          <a:xfrm>
            <a:off x="7380000" y="4914000"/>
            <a:ext cx="720000" cy="108000"/>
          </a:xfrm>
          <a:prstGeom prst="rect">
            <a:avLst/>
          </a:prstGeom>
        </p:spPr>
        <p:txBody>
          <a:bodyPr vert="horz" lIns="0" tIns="0" rIns="0" bIns="0" rtlCol="0" anchor="ctr"/>
          <a:lstStyle>
            <a:lvl1pPr algn="l">
              <a:defRPr sz="600" cap="all" baseline="0">
                <a:solidFill>
                  <a:schemeClr val="tx1">
                    <a:tint val="75000"/>
                  </a:schemeClr>
                </a:solidFill>
              </a:defRPr>
            </a:lvl1pPr>
          </a:lstStyle>
          <a:p>
            <a:r>
              <a:rPr lang="en-US"/>
              <a:t>DD MMM YY</a:t>
            </a:r>
            <a:endParaRPr lang="en-AU" dirty="0"/>
          </a:p>
        </p:txBody>
      </p:sp>
      <p:sp>
        <p:nvSpPr>
          <p:cNvPr id="8" name="Text Placeholder 7">
            <a:extLst>
              <a:ext uri="{FF2B5EF4-FFF2-40B4-BE49-F238E27FC236}">
                <a16:creationId xmlns:a16="http://schemas.microsoft.com/office/drawing/2014/main" id="{182DF42F-AFE2-4EF3-B14F-54A469AB5E39}"/>
              </a:ext>
            </a:extLst>
          </p:cNvPr>
          <p:cNvSpPr>
            <a:spLocks noGrp="1"/>
          </p:cNvSpPr>
          <p:nvPr>
            <p:ph type="body" sz="quarter" idx="13" hasCustomPrompt="1"/>
          </p:nvPr>
        </p:nvSpPr>
        <p:spPr>
          <a:xfrm>
            <a:off x="324000" y="324000"/>
            <a:ext cx="1830621" cy="1808163"/>
          </a:xfrm>
        </p:spPr>
        <p:txBody>
          <a:bodyPr/>
          <a:lstStyle>
            <a:lvl1pPr>
              <a:lnSpc>
                <a:spcPct val="80000"/>
              </a:lnSpc>
              <a:spcAft>
                <a:spcPts val="0"/>
              </a:spcAft>
              <a:defRPr sz="6400">
                <a:solidFill>
                  <a:schemeClr val="accent1"/>
                </a:solidFill>
              </a:defRPr>
            </a:lvl1pPr>
            <a:lvl2pPr>
              <a:defRPr sz="6400">
                <a:solidFill>
                  <a:schemeClr val="accent1"/>
                </a:solidFill>
              </a:defRPr>
            </a:lvl2pPr>
            <a:lvl3pPr>
              <a:defRPr sz="6400">
                <a:solidFill>
                  <a:schemeClr val="accent1"/>
                </a:solidFill>
              </a:defRPr>
            </a:lvl3pPr>
            <a:lvl4pPr>
              <a:defRPr sz="6400">
                <a:solidFill>
                  <a:schemeClr val="accent1"/>
                </a:solidFill>
              </a:defRPr>
            </a:lvl4pPr>
            <a:lvl5pPr>
              <a:defRPr sz="6400">
                <a:solidFill>
                  <a:schemeClr val="accent1"/>
                </a:solidFill>
              </a:defRPr>
            </a:lvl5pPr>
          </a:lstStyle>
          <a:p>
            <a:pPr lvl="0"/>
            <a:r>
              <a:rPr lang="en-US" dirty="0"/>
              <a:t>#</a:t>
            </a:r>
            <a:endParaRPr lang="en-AU" dirty="0"/>
          </a:p>
        </p:txBody>
      </p:sp>
    </p:spTree>
    <p:extLst>
      <p:ext uri="{BB962C8B-B14F-4D97-AF65-F5344CB8AC3E}">
        <p14:creationId xmlns:p14="http://schemas.microsoft.com/office/powerpoint/2010/main" val="29181890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_Go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448000" y="324000"/>
            <a:ext cx="6300000" cy="2139553"/>
          </a:xfrm>
        </p:spPr>
        <p:txBody>
          <a:bodyPr anchor="t">
            <a:normAutofit/>
          </a:bodyPr>
          <a:lstStyle>
            <a:lvl1pPr>
              <a:lnSpc>
                <a:spcPct val="80000"/>
              </a:lnSpc>
              <a:defRPr sz="6400" cap="all" baseline="0">
                <a:solidFill>
                  <a:schemeClr val="tx1"/>
                </a:solidFill>
              </a:defRPr>
            </a:lvl1pPr>
          </a:lstStyle>
          <a:p>
            <a:r>
              <a:rPr lang="en-US" smtClean="0"/>
              <a:t>Click to edit Master title style</a:t>
            </a:r>
            <a:endParaRPr lang="en-US" dirty="0"/>
          </a:p>
        </p:txBody>
      </p:sp>
      <p:sp>
        <p:nvSpPr>
          <p:cNvPr id="5" name="Footer Placeholder 4"/>
          <p:cNvSpPr>
            <a:spLocks noGrp="1"/>
          </p:cNvSpPr>
          <p:nvPr>
            <p:ph type="ftr" sz="quarter" idx="11"/>
          </p:nvPr>
        </p:nvSpPr>
        <p:spPr/>
        <p:txBody>
          <a:bodyPr/>
          <a:lstStyle>
            <a:lvl1pPr>
              <a:defRPr>
                <a:solidFill>
                  <a:schemeClr val="tx1"/>
                </a:solidFill>
              </a:defRPr>
            </a:lvl1pPr>
          </a:lstStyle>
          <a:p>
            <a:r>
              <a:rPr lang="en-US"/>
              <a:t>ANU SCHOOL OF LAW   |   PRESENTATION NAME GOES HERE</a:t>
            </a:r>
            <a:endParaRPr lang="en-AU"/>
          </a:p>
        </p:txBody>
      </p:sp>
      <p:sp>
        <p:nvSpPr>
          <p:cNvPr id="6" name="Slide Number Placeholder 5"/>
          <p:cNvSpPr>
            <a:spLocks noGrp="1"/>
          </p:cNvSpPr>
          <p:nvPr>
            <p:ph type="sldNum" sz="quarter" idx="12"/>
          </p:nvPr>
        </p:nvSpPr>
        <p:spPr/>
        <p:txBody>
          <a:bodyPr/>
          <a:lstStyle>
            <a:lvl1pPr algn="l">
              <a:defRPr>
                <a:solidFill>
                  <a:schemeClr val="tx1"/>
                </a:solidFill>
              </a:defRPr>
            </a:lvl1pPr>
          </a:lstStyle>
          <a:p>
            <a:fld id="{10A01DC5-1685-4615-8240-15192985C6A2}" type="slidenum">
              <a:rPr lang="en-AU" smtClean="0"/>
              <a:pPr/>
              <a:t>‹#›</a:t>
            </a:fld>
            <a:endParaRPr lang="en-AU" dirty="0"/>
          </a:p>
        </p:txBody>
      </p:sp>
      <p:sp>
        <p:nvSpPr>
          <p:cNvPr id="7" name="Date Placeholder 10">
            <a:extLst>
              <a:ext uri="{FF2B5EF4-FFF2-40B4-BE49-F238E27FC236}">
                <a16:creationId xmlns:a16="http://schemas.microsoft.com/office/drawing/2014/main" id="{5014A4F5-33BC-4C41-B1AC-8B957B76357F}"/>
              </a:ext>
            </a:extLst>
          </p:cNvPr>
          <p:cNvSpPr>
            <a:spLocks noGrp="1"/>
          </p:cNvSpPr>
          <p:nvPr>
            <p:ph type="dt" sz="half" idx="2"/>
          </p:nvPr>
        </p:nvSpPr>
        <p:spPr>
          <a:xfrm>
            <a:off x="7380000" y="4914000"/>
            <a:ext cx="720000" cy="108000"/>
          </a:xfrm>
          <a:prstGeom prst="rect">
            <a:avLst/>
          </a:prstGeom>
        </p:spPr>
        <p:txBody>
          <a:bodyPr vert="horz" lIns="0" tIns="0" rIns="0" bIns="0" rtlCol="0" anchor="ctr"/>
          <a:lstStyle>
            <a:lvl1pPr algn="l">
              <a:defRPr sz="600" cap="all" baseline="0">
                <a:solidFill>
                  <a:schemeClr val="tx1"/>
                </a:solidFill>
              </a:defRPr>
            </a:lvl1pPr>
          </a:lstStyle>
          <a:p>
            <a:r>
              <a:rPr lang="en-US"/>
              <a:t>DD MMM YY</a:t>
            </a:r>
            <a:endParaRPr lang="en-AU" dirty="0"/>
          </a:p>
        </p:txBody>
      </p:sp>
      <p:sp>
        <p:nvSpPr>
          <p:cNvPr id="8" name="Text Placeholder 7">
            <a:extLst>
              <a:ext uri="{FF2B5EF4-FFF2-40B4-BE49-F238E27FC236}">
                <a16:creationId xmlns:a16="http://schemas.microsoft.com/office/drawing/2014/main" id="{182DF42F-AFE2-4EF3-B14F-54A469AB5E39}"/>
              </a:ext>
            </a:extLst>
          </p:cNvPr>
          <p:cNvSpPr>
            <a:spLocks noGrp="1"/>
          </p:cNvSpPr>
          <p:nvPr>
            <p:ph type="body" sz="quarter" idx="13" hasCustomPrompt="1"/>
          </p:nvPr>
        </p:nvSpPr>
        <p:spPr>
          <a:xfrm>
            <a:off x="324000" y="324000"/>
            <a:ext cx="1830621" cy="1808163"/>
          </a:xfrm>
        </p:spPr>
        <p:txBody>
          <a:bodyPr/>
          <a:lstStyle>
            <a:lvl1pPr>
              <a:lnSpc>
                <a:spcPct val="80000"/>
              </a:lnSpc>
              <a:spcAft>
                <a:spcPts val="0"/>
              </a:spcAft>
              <a:defRPr sz="6400">
                <a:solidFill>
                  <a:schemeClr val="tx1"/>
                </a:solidFill>
              </a:defRPr>
            </a:lvl1pPr>
            <a:lvl2pPr>
              <a:defRPr sz="6400">
                <a:solidFill>
                  <a:schemeClr val="accent1"/>
                </a:solidFill>
              </a:defRPr>
            </a:lvl2pPr>
            <a:lvl3pPr>
              <a:defRPr sz="6400">
                <a:solidFill>
                  <a:schemeClr val="accent1"/>
                </a:solidFill>
              </a:defRPr>
            </a:lvl3pPr>
            <a:lvl4pPr>
              <a:defRPr sz="6400">
                <a:solidFill>
                  <a:schemeClr val="accent1"/>
                </a:solidFill>
              </a:defRPr>
            </a:lvl4pPr>
            <a:lvl5pPr>
              <a:defRPr sz="6400">
                <a:solidFill>
                  <a:schemeClr val="accent1"/>
                </a:solidFill>
              </a:defRPr>
            </a:lvl5pPr>
          </a:lstStyle>
          <a:p>
            <a:pPr lvl="0"/>
            <a:r>
              <a:rPr lang="en-US" dirty="0"/>
              <a:t>#</a:t>
            </a:r>
            <a:endParaRPr lang="en-AU" dirty="0"/>
          </a:p>
        </p:txBody>
      </p:sp>
      <p:pic>
        <p:nvPicPr>
          <p:cNvPr id="13" name="Picture 12">
            <a:extLst>
              <a:ext uri="{FF2B5EF4-FFF2-40B4-BE49-F238E27FC236}">
                <a16:creationId xmlns:a16="http://schemas.microsoft.com/office/drawing/2014/main" id="{AB0FEEF7-8B92-410F-9874-98198E5325E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4690800"/>
            <a:ext cx="9144000" cy="256032"/>
          </a:xfrm>
          <a:prstGeom prst="rect">
            <a:avLst/>
          </a:prstGeom>
        </p:spPr>
      </p:pic>
    </p:spTree>
    <p:extLst>
      <p:ext uri="{BB962C8B-B14F-4D97-AF65-F5344CB8AC3E}">
        <p14:creationId xmlns:p14="http://schemas.microsoft.com/office/powerpoint/2010/main" val="3432520204"/>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vider_Imag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448000" y="324000"/>
            <a:ext cx="6300000" cy="2139553"/>
          </a:xfrm>
        </p:spPr>
        <p:txBody>
          <a:bodyPr anchor="t">
            <a:normAutofit/>
          </a:bodyPr>
          <a:lstStyle>
            <a:lvl1pPr>
              <a:lnSpc>
                <a:spcPct val="80000"/>
              </a:lnSpc>
              <a:defRPr sz="6400" cap="all" baseline="0">
                <a:solidFill>
                  <a:schemeClr val="tx1"/>
                </a:solidFill>
              </a:defRPr>
            </a:lvl1pPr>
          </a:lstStyle>
          <a:p>
            <a:r>
              <a:rPr lang="en-US" smtClean="0"/>
              <a:t>Click to edit Master title style</a:t>
            </a:r>
            <a:endParaRPr lang="en-US" dirty="0"/>
          </a:p>
        </p:txBody>
      </p:sp>
      <p:sp>
        <p:nvSpPr>
          <p:cNvPr id="5" name="Footer Placeholder 4"/>
          <p:cNvSpPr>
            <a:spLocks noGrp="1"/>
          </p:cNvSpPr>
          <p:nvPr>
            <p:ph type="ftr" sz="quarter" idx="11"/>
          </p:nvPr>
        </p:nvSpPr>
        <p:spPr/>
        <p:txBody>
          <a:bodyPr/>
          <a:lstStyle>
            <a:lvl1pPr>
              <a:defRPr>
                <a:solidFill>
                  <a:schemeClr val="tx1"/>
                </a:solidFill>
              </a:defRPr>
            </a:lvl1pPr>
          </a:lstStyle>
          <a:p>
            <a:r>
              <a:rPr lang="en-US"/>
              <a:t>ANU SCHOOL OF LAW   |   PRESENTATION NAME GOES HERE</a:t>
            </a:r>
            <a:endParaRPr lang="en-AU"/>
          </a:p>
        </p:txBody>
      </p:sp>
      <p:sp>
        <p:nvSpPr>
          <p:cNvPr id="6" name="Slide Number Placeholder 5"/>
          <p:cNvSpPr>
            <a:spLocks noGrp="1"/>
          </p:cNvSpPr>
          <p:nvPr>
            <p:ph type="sldNum" sz="quarter" idx="12"/>
          </p:nvPr>
        </p:nvSpPr>
        <p:spPr/>
        <p:txBody>
          <a:bodyPr/>
          <a:lstStyle>
            <a:lvl1pPr algn="l">
              <a:defRPr>
                <a:solidFill>
                  <a:schemeClr val="tx1"/>
                </a:solidFill>
              </a:defRPr>
            </a:lvl1pPr>
          </a:lstStyle>
          <a:p>
            <a:fld id="{10A01DC5-1685-4615-8240-15192985C6A2}" type="slidenum">
              <a:rPr lang="en-AU" smtClean="0"/>
              <a:pPr/>
              <a:t>‹#›</a:t>
            </a:fld>
            <a:endParaRPr lang="en-AU" dirty="0"/>
          </a:p>
        </p:txBody>
      </p:sp>
      <p:sp>
        <p:nvSpPr>
          <p:cNvPr id="7" name="Date Placeholder 10">
            <a:extLst>
              <a:ext uri="{FF2B5EF4-FFF2-40B4-BE49-F238E27FC236}">
                <a16:creationId xmlns:a16="http://schemas.microsoft.com/office/drawing/2014/main" id="{5014A4F5-33BC-4C41-B1AC-8B957B76357F}"/>
              </a:ext>
            </a:extLst>
          </p:cNvPr>
          <p:cNvSpPr>
            <a:spLocks noGrp="1"/>
          </p:cNvSpPr>
          <p:nvPr>
            <p:ph type="dt" sz="half" idx="2"/>
          </p:nvPr>
        </p:nvSpPr>
        <p:spPr>
          <a:xfrm>
            <a:off x="7380000" y="4914000"/>
            <a:ext cx="720000" cy="108000"/>
          </a:xfrm>
          <a:prstGeom prst="rect">
            <a:avLst/>
          </a:prstGeom>
        </p:spPr>
        <p:txBody>
          <a:bodyPr vert="horz" lIns="0" tIns="0" rIns="0" bIns="0" rtlCol="0" anchor="ctr"/>
          <a:lstStyle>
            <a:lvl1pPr algn="l">
              <a:defRPr sz="600" cap="all" baseline="0">
                <a:solidFill>
                  <a:schemeClr val="tx1"/>
                </a:solidFill>
              </a:defRPr>
            </a:lvl1pPr>
          </a:lstStyle>
          <a:p>
            <a:r>
              <a:rPr lang="en-US"/>
              <a:t>DD MMM YY</a:t>
            </a:r>
            <a:endParaRPr lang="en-AU" dirty="0"/>
          </a:p>
        </p:txBody>
      </p:sp>
      <p:sp>
        <p:nvSpPr>
          <p:cNvPr id="8" name="Text Placeholder 7">
            <a:extLst>
              <a:ext uri="{FF2B5EF4-FFF2-40B4-BE49-F238E27FC236}">
                <a16:creationId xmlns:a16="http://schemas.microsoft.com/office/drawing/2014/main" id="{182DF42F-AFE2-4EF3-B14F-54A469AB5E39}"/>
              </a:ext>
            </a:extLst>
          </p:cNvPr>
          <p:cNvSpPr>
            <a:spLocks noGrp="1"/>
          </p:cNvSpPr>
          <p:nvPr>
            <p:ph type="body" sz="quarter" idx="13" hasCustomPrompt="1"/>
          </p:nvPr>
        </p:nvSpPr>
        <p:spPr>
          <a:xfrm>
            <a:off x="324000" y="324000"/>
            <a:ext cx="1830621" cy="1808163"/>
          </a:xfrm>
        </p:spPr>
        <p:txBody>
          <a:bodyPr/>
          <a:lstStyle>
            <a:lvl1pPr>
              <a:lnSpc>
                <a:spcPct val="80000"/>
              </a:lnSpc>
              <a:spcAft>
                <a:spcPts val="0"/>
              </a:spcAft>
              <a:defRPr sz="6400">
                <a:solidFill>
                  <a:schemeClr val="tx1"/>
                </a:solidFill>
              </a:defRPr>
            </a:lvl1pPr>
            <a:lvl2pPr>
              <a:defRPr sz="6400">
                <a:solidFill>
                  <a:schemeClr val="accent1"/>
                </a:solidFill>
              </a:defRPr>
            </a:lvl2pPr>
            <a:lvl3pPr>
              <a:defRPr sz="6400">
                <a:solidFill>
                  <a:schemeClr val="accent1"/>
                </a:solidFill>
              </a:defRPr>
            </a:lvl3pPr>
            <a:lvl4pPr>
              <a:defRPr sz="6400">
                <a:solidFill>
                  <a:schemeClr val="accent1"/>
                </a:solidFill>
              </a:defRPr>
            </a:lvl4pPr>
            <a:lvl5pPr>
              <a:defRPr sz="6400">
                <a:solidFill>
                  <a:schemeClr val="accent1"/>
                </a:solidFill>
              </a:defRPr>
            </a:lvl5pPr>
          </a:lstStyle>
          <a:p>
            <a:pPr lvl="0"/>
            <a:r>
              <a:rPr lang="en-US" dirty="0"/>
              <a:t>#</a:t>
            </a:r>
            <a:endParaRPr lang="en-AU" dirty="0"/>
          </a:p>
        </p:txBody>
      </p:sp>
    </p:spTree>
    <p:extLst>
      <p:ext uri="{BB962C8B-B14F-4D97-AF65-F5344CB8AC3E}">
        <p14:creationId xmlns:p14="http://schemas.microsoft.com/office/powerpoint/2010/main" val="4589227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Agenda_1">
    <p:spTree>
      <p:nvGrpSpPr>
        <p:cNvPr id="1" name=""/>
        <p:cNvGrpSpPr/>
        <p:nvPr/>
      </p:nvGrpSpPr>
      <p:grpSpPr>
        <a:xfrm>
          <a:off x="0" y="0"/>
          <a:ext cx="0" cy="0"/>
          <a:chOff x="0" y="0"/>
          <a:chExt cx="0" cy="0"/>
        </a:xfrm>
      </p:grpSpPr>
      <p:sp>
        <p:nvSpPr>
          <p:cNvPr id="2" name="Title 1"/>
          <p:cNvSpPr>
            <a:spLocks noGrp="1"/>
          </p:cNvSpPr>
          <p:nvPr>
            <p:ph type="title"/>
          </p:nvPr>
        </p:nvSpPr>
        <p:spPr>
          <a:xfrm>
            <a:off x="324000" y="324000"/>
            <a:ext cx="2880000" cy="3144414"/>
          </a:xfrm>
        </p:spPr>
        <p:txBody>
          <a:bodyPr/>
          <a:lstStyle>
            <a:lvl1pPr>
              <a:defRPr sz="4600"/>
            </a:lvl1pPr>
          </a:lstStyle>
          <a:p>
            <a:r>
              <a:rPr lang="en-US" smtClean="0"/>
              <a:t>Click to edit Master title style</a:t>
            </a:r>
            <a:endParaRPr lang="en-US" dirty="0"/>
          </a:p>
        </p:txBody>
      </p:sp>
      <p:sp>
        <p:nvSpPr>
          <p:cNvPr id="3" name="Content Placeholder 2"/>
          <p:cNvSpPr>
            <a:spLocks noGrp="1"/>
          </p:cNvSpPr>
          <p:nvPr>
            <p:ph idx="1"/>
          </p:nvPr>
        </p:nvSpPr>
        <p:spPr>
          <a:xfrm>
            <a:off x="3852000" y="324000"/>
            <a:ext cx="4932000" cy="41400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r>
              <a:rPr lang="en-US"/>
              <a:t>ANU SCHOOL OF LAW   |   PRESENTATION NAME GOES HERE</a:t>
            </a:r>
            <a:endParaRPr lang="en-AU"/>
          </a:p>
        </p:txBody>
      </p:sp>
      <p:sp>
        <p:nvSpPr>
          <p:cNvPr id="6" name="Slide Number Placeholder 5"/>
          <p:cNvSpPr>
            <a:spLocks noGrp="1"/>
          </p:cNvSpPr>
          <p:nvPr>
            <p:ph type="sldNum" sz="quarter" idx="12"/>
          </p:nvPr>
        </p:nvSpPr>
        <p:spPr/>
        <p:txBody>
          <a:bodyPr/>
          <a:lstStyle>
            <a:lvl1pPr algn="l">
              <a:defRPr/>
            </a:lvl1pPr>
          </a:lstStyle>
          <a:p>
            <a:fld id="{10A01DC5-1685-4615-8240-15192985C6A2}" type="slidenum">
              <a:rPr lang="en-AU" smtClean="0"/>
              <a:pPr/>
              <a:t>‹#›</a:t>
            </a:fld>
            <a:endParaRPr lang="en-AU"/>
          </a:p>
        </p:txBody>
      </p:sp>
      <p:sp>
        <p:nvSpPr>
          <p:cNvPr id="7" name="Date Placeholder 10">
            <a:extLst>
              <a:ext uri="{FF2B5EF4-FFF2-40B4-BE49-F238E27FC236}">
                <a16:creationId xmlns:a16="http://schemas.microsoft.com/office/drawing/2014/main" id="{72E4F78E-88AE-49DC-94D5-AD2C60619063}"/>
              </a:ext>
            </a:extLst>
          </p:cNvPr>
          <p:cNvSpPr>
            <a:spLocks noGrp="1"/>
          </p:cNvSpPr>
          <p:nvPr>
            <p:ph type="dt" sz="half" idx="2"/>
          </p:nvPr>
        </p:nvSpPr>
        <p:spPr>
          <a:xfrm>
            <a:off x="7380000" y="4914000"/>
            <a:ext cx="720000" cy="108000"/>
          </a:xfrm>
          <a:prstGeom prst="rect">
            <a:avLst/>
          </a:prstGeom>
        </p:spPr>
        <p:txBody>
          <a:bodyPr vert="horz" lIns="0" tIns="0" rIns="0" bIns="0" rtlCol="0" anchor="ctr"/>
          <a:lstStyle>
            <a:lvl1pPr algn="l">
              <a:defRPr sz="600" cap="all" baseline="0">
                <a:solidFill>
                  <a:schemeClr val="tx1">
                    <a:tint val="75000"/>
                  </a:schemeClr>
                </a:solidFill>
              </a:defRPr>
            </a:lvl1pPr>
          </a:lstStyle>
          <a:p>
            <a:r>
              <a:rPr lang="en-US"/>
              <a:t>DD MMM YY</a:t>
            </a:r>
            <a:endParaRPr lang="en-AU" dirty="0"/>
          </a:p>
        </p:txBody>
      </p:sp>
    </p:spTree>
    <p:extLst>
      <p:ext uri="{BB962C8B-B14F-4D97-AF65-F5344CB8AC3E}">
        <p14:creationId xmlns:p14="http://schemas.microsoft.com/office/powerpoint/2010/main" val="10048180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Agenda_2">
    <p:spTree>
      <p:nvGrpSpPr>
        <p:cNvPr id="1" name=""/>
        <p:cNvGrpSpPr/>
        <p:nvPr/>
      </p:nvGrpSpPr>
      <p:grpSpPr>
        <a:xfrm>
          <a:off x="0" y="0"/>
          <a:ext cx="0" cy="0"/>
          <a:chOff x="0" y="0"/>
          <a:chExt cx="0" cy="0"/>
        </a:xfrm>
      </p:grpSpPr>
      <p:sp>
        <p:nvSpPr>
          <p:cNvPr id="2" name="Title 1"/>
          <p:cNvSpPr>
            <a:spLocks noGrp="1"/>
          </p:cNvSpPr>
          <p:nvPr>
            <p:ph type="title"/>
          </p:nvPr>
        </p:nvSpPr>
        <p:spPr>
          <a:xfrm>
            <a:off x="324000" y="324000"/>
            <a:ext cx="2520000" cy="3144414"/>
          </a:xfrm>
        </p:spPr>
        <p:txBody>
          <a:bodyPr/>
          <a:lstStyle>
            <a:lvl1pPr>
              <a:defRPr sz="4600"/>
            </a:lvl1pPr>
          </a:lstStyle>
          <a:p>
            <a:r>
              <a:rPr lang="en-US" smtClean="0"/>
              <a:t>Click to edit Master title style</a:t>
            </a:r>
            <a:endParaRPr lang="en-US" dirty="0"/>
          </a:p>
        </p:txBody>
      </p:sp>
      <p:sp>
        <p:nvSpPr>
          <p:cNvPr id="3" name="Content Placeholder 2"/>
          <p:cNvSpPr>
            <a:spLocks noGrp="1"/>
          </p:cNvSpPr>
          <p:nvPr>
            <p:ph idx="1"/>
          </p:nvPr>
        </p:nvSpPr>
        <p:spPr>
          <a:xfrm>
            <a:off x="3132000" y="324000"/>
            <a:ext cx="5652000" cy="4140000"/>
          </a:xfrm>
        </p:spPr>
        <p:txBody>
          <a:bodyPr numCol="2" spcCol="18000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r>
              <a:rPr lang="en-US"/>
              <a:t>ANU SCHOOL OF LAW   |   PRESENTATION NAME GOES HERE</a:t>
            </a:r>
            <a:endParaRPr lang="en-AU"/>
          </a:p>
        </p:txBody>
      </p:sp>
      <p:sp>
        <p:nvSpPr>
          <p:cNvPr id="6" name="Slide Number Placeholder 5"/>
          <p:cNvSpPr>
            <a:spLocks noGrp="1"/>
          </p:cNvSpPr>
          <p:nvPr>
            <p:ph type="sldNum" sz="quarter" idx="12"/>
          </p:nvPr>
        </p:nvSpPr>
        <p:spPr/>
        <p:txBody>
          <a:bodyPr/>
          <a:lstStyle>
            <a:lvl1pPr algn="l">
              <a:defRPr/>
            </a:lvl1pPr>
          </a:lstStyle>
          <a:p>
            <a:fld id="{10A01DC5-1685-4615-8240-15192985C6A2}" type="slidenum">
              <a:rPr lang="en-AU" smtClean="0"/>
              <a:pPr/>
              <a:t>‹#›</a:t>
            </a:fld>
            <a:endParaRPr lang="en-AU"/>
          </a:p>
        </p:txBody>
      </p:sp>
      <p:sp>
        <p:nvSpPr>
          <p:cNvPr id="7" name="Date Placeholder 10">
            <a:extLst>
              <a:ext uri="{FF2B5EF4-FFF2-40B4-BE49-F238E27FC236}">
                <a16:creationId xmlns:a16="http://schemas.microsoft.com/office/drawing/2014/main" id="{72E4F78E-88AE-49DC-94D5-AD2C60619063}"/>
              </a:ext>
            </a:extLst>
          </p:cNvPr>
          <p:cNvSpPr>
            <a:spLocks noGrp="1"/>
          </p:cNvSpPr>
          <p:nvPr>
            <p:ph type="dt" sz="half" idx="2"/>
          </p:nvPr>
        </p:nvSpPr>
        <p:spPr>
          <a:xfrm>
            <a:off x="7380000" y="4914000"/>
            <a:ext cx="720000" cy="108000"/>
          </a:xfrm>
          <a:prstGeom prst="rect">
            <a:avLst/>
          </a:prstGeom>
        </p:spPr>
        <p:txBody>
          <a:bodyPr vert="horz" lIns="0" tIns="0" rIns="0" bIns="0" rtlCol="0" anchor="ctr"/>
          <a:lstStyle>
            <a:lvl1pPr algn="l">
              <a:defRPr sz="600" cap="all" baseline="0">
                <a:solidFill>
                  <a:schemeClr val="tx1">
                    <a:tint val="75000"/>
                  </a:schemeClr>
                </a:solidFill>
              </a:defRPr>
            </a:lvl1pPr>
          </a:lstStyle>
          <a:p>
            <a:r>
              <a:rPr lang="en-US"/>
              <a:t>DD MMM YY</a:t>
            </a:r>
            <a:endParaRPr lang="en-AU" dirty="0"/>
          </a:p>
        </p:txBody>
      </p:sp>
    </p:spTree>
    <p:extLst>
      <p:ext uri="{BB962C8B-B14F-4D97-AF65-F5344CB8AC3E}">
        <p14:creationId xmlns:p14="http://schemas.microsoft.com/office/powerpoint/2010/main" val="43586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ong copy">
    <p:spTree>
      <p:nvGrpSpPr>
        <p:cNvPr id="1" name=""/>
        <p:cNvGrpSpPr/>
        <p:nvPr/>
      </p:nvGrpSpPr>
      <p:grpSpPr>
        <a:xfrm>
          <a:off x="0" y="0"/>
          <a:ext cx="0" cy="0"/>
          <a:chOff x="0" y="0"/>
          <a:chExt cx="0" cy="0"/>
        </a:xfrm>
      </p:grpSpPr>
      <p:sp>
        <p:nvSpPr>
          <p:cNvPr id="3" name="Content Placeholder 2"/>
          <p:cNvSpPr>
            <a:spLocks noGrp="1"/>
          </p:cNvSpPr>
          <p:nvPr>
            <p:ph idx="1"/>
          </p:nvPr>
        </p:nvSpPr>
        <p:spPr>
          <a:xfrm>
            <a:off x="3132000" y="324000"/>
            <a:ext cx="5652000" cy="4176000"/>
          </a:xfrm>
        </p:spPr>
        <p:txBody>
          <a:bodyPr numCol="2" spcCol="180000">
            <a:noAutofit/>
          </a:bodyPr>
          <a:lstStyle>
            <a:lvl1pPr>
              <a:defRPr sz="1000">
                <a:solidFill>
                  <a:schemeClr val="accent1"/>
                </a:solidFill>
                <a:latin typeface="+mj-lt"/>
              </a:defRPr>
            </a:lvl1pPr>
            <a:lvl2pPr>
              <a:defRPr sz="800"/>
            </a:lvl2pPr>
            <a:lvl3pPr marL="90000" indent="-90000">
              <a:defRPr sz="800"/>
            </a:lvl3pPr>
            <a:lvl4pPr marL="180000" indent="-90000">
              <a:defRPr sz="800"/>
            </a:lvl4pPr>
            <a:lvl5pPr marL="270000" indent="-90000">
              <a:defRPr sz="8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r>
              <a:rPr lang="en-US"/>
              <a:t>ANU SCHOOL OF LAW   |   PRESENTATION NAME GOES HERE</a:t>
            </a:r>
            <a:endParaRPr lang="en-AU"/>
          </a:p>
        </p:txBody>
      </p:sp>
      <p:sp>
        <p:nvSpPr>
          <p:cNvPr id="6" name="Slide Number Placeholder 5"/>
          <p:cNvSpPr>
            <a:spLocks noGrp="1"/>
          </p:cNvSpPr>
          <p:nvPr>
            <p:ph type="sldNum" sz="quarter" idx="12"/>
          </p:nvPr>
        </p:nvSpPr>
        <p:spPr/>
        <p:txBody>
          <a:bodyPr/>
          <a:lstStyle>
            <a:lvl1pPr algn="l">
              <a:defRPr/>
            </a:lvl1pPr>
          </a:lstStyle>
          <a:p>
            <a:fld id="{10A01DC5-1685-4615-8240-15192985C6A2}" type="slidenum">
              <a:rPr lang="en-AU" smtClean="0"/>
              <a:pPr/>
              <a:t>‹#›</a:t>
            </a:fld>
            <a:endParaRPr lang="en-AU"/>
          </a:p>
        </p:txBody>
      </p:sp>
      <p:sp>
        <p:nvSpPr>
          <p:cNvPr id="7" name="Date Placeholder 10">
            <a:extLst>
              <a:ext uri="{FF2B5EF4-FFF2-40B4-BE49-F238E27FC236}">
                <a16:creationId xmlns:a16="http://schemas.microsoft.com/office/drawing/2014/main" id="{72E4F78E-88AE-49DC-94D5-AD2C60619063}"/>
              </a:ext>
            </a:extLst>
          </p:cNvPr>
          <p:cNvSpPr>
            <a:spLocks noGrp="1"/>
          </p:cNvSpPr>
          <p:nvPr>
            <p:ph type="dt" sz="half" idx="2"/>
          </p:nvPr>
        </p:nvSpPr>
        <p:spPr>
          <a:xfrm>
            <a:off x="7380000" y="4914000"/>
            <a:ext cx="720000" cy="108000"/>
          </a:xfrm>
          <a:prstGeom prst="rect">
            <a:avLst/>
          </a:prstGeom>
        </p:spPr>
        <p:txBody>
          <a:bodyPr vert="horz" lIns="0" tIns="0" rIns="0" bIns="0" rtlCol="0" anchor="ctr"/>
          <a:lstStyle>
            <a:lvl1pPr algn="l">
              <a:defRPr sz="600" cap="all" baseline="0">
                <a:solidFill>
                  <a:schemeClr val="tx1">
                    <a:tint val="75000"/>
                  </a:schemeClr>
                </a:solidFill>
              </a:defRPr>
            </a:lvl1pPr>
          </a:lstStyle>
          <a:p>
            <a:r>
              <a:rPr lang="en-US"/>
              <a:t>DD MMM YY</a:t>
            </a:r>
            <a:endParaRPr lang="en-AU" dirty="0"/>
          </a:p>
        </p:txBody>
      </p:sp>
      <p:sp>
        <p:nvSpPr>
          <p:cNvPr id="8" name="Text Placeholder 7">
            <a:extLst>
              <a:ext uri="{FF2B5EF4-FFF2-40B4-BE49-F238E27FC236}">
                <a16:creationId xmlns:a16="http://schemas.microsoft.com/office/drawing/2014/main" id="{D931932D-C811-4ADE-9CBC-C6F97F4734F5}"/>
              </a:ext>
            </a:extLst>
          </p:cNvPr>
          <p:cNvSpPr>
            <a:spLocks noGrp="1"/>
          </p:cNvSpPr>
          <p:nvPr>
            <p:ph type="body" sz="quarter" idx="13"/>
          </p:nvPr>
        </p:nvSpPr>
        <p:spPr>
          <a:xfrm>
            <a:off x="324000" y="324000"/>
            <a:ext cx="2520000" cy="3006725"/>
          </a:xfrm>
        </p:spPr>
        <p:txBody>
          <a:bodyPr/>
          <a:lstStyle>
            <a:lvl1pPr>
              <a:lnSpc>
                <a:spcPct val="80000"/>
              </a:lnSpc>
              <a:spcBef>
                <a:spcPts val="0"/>
              </a:spcBef>
              <a:spcAft>
                <a:spcPts val="1800"/>
              </a:spcAft>
              <a:defRPr sz="3600">
                <a:solidFill>
                  <a:schemeClr val="tx1"/>
                </a:solidFill>
              </a:defRPr>
            </a:lvl1pPr>
            <a:lvl2pPr>
              <a:defRPr sz="1800">
                <a:solidFill>
                  <a:schemeClr val="accent1"/>
                </a:solidFill>
              </a:defRPr>
            </a:lvl2pPr>
            <a:lvl3pPr>
              <a:defRPr sz="3600"/>
            </a:lvl3pPr>
            <a:lvl4pPr>
              <a:defRPr sz="3600"/>
            </a:lvl4pPr>
            <a:lvl5pPr>
              <a:defRPr sz="3600"/>
            </a:lvl5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208688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hort copy">
    <p:spTree>
      <p:nvGrpSpPr>
        <p:cNvPr id="1" name=""/>
        <p:cNvGrpSpPr/>
        <p:nvPr/>
      </p:nvGrpSpPr>
      <p:grpSpPr>
        <a:xfrm>
          <a:off x="0" y="0"/>
          <a:ext cx="0" cy="0"/>
          <a:chOff x="0" y="0"/>
          <a:chExt cx="0" cy="0"/>
        </a:xfrm>
      </p:grpSpPr>
      <p:sp>
        <p:nvSpPr>
          <p:cNvPr id="3" name="Content Placeholder 2"/>
          <p:cNvSpPr>
            <a:spLocks noGrp="1"/>
          </p:cNvSpPr>
          <p:nvPr>
            <p:ph idx="1"/>
          </p:nvPr>
        </p:nvSpPr>
        <p:spPr>
          <a:xfrm>
            <a:off x="3132000" y="324000"/>
            <a:ext cx="5652000" cy="4176000"/>
          </a:xfrm>
        </p:spPr>
        <p:txBody>
          <a:bodyPr numCol="1" spcCol="180000">
            <a:noAutofit/>
          </a:bodyPr>
          <a:lstStyle>
            <a:lvl1pPr>
              <a:defRPr sz="1400">
                <a:solidFill>
                  <a:schemeClr val="accent1"/>
                </a:solidFill>
                <a:latin typeface="+mj-lt"/>
              </a:defRPr>
            </a:lvl1pPr>
            <a:lvl2pPr>
              <a:defRPr sz="1100"/>
            </a:lvl2pPr>
            <a:lvl3pPr marL="90000" indent="-90000">
              <a:defRPr sz="1100"/>
            </a:lvl3pPr>
            <a:lvl4pPr marL="180000" indent="-90000">
              <a:defRPr sz="1100"/>
            </a:lvl4pPr>
            <a:lvl5pPr marL="270000" indent="-90000">
              <a:defRPr sz="11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r>
              <a:rPr lang="en-US"/>
              <a:t>ANU SCHOOL OF LAW   |   PRESENTATION NAME GOES HERE</a:t>
            </a:r>
            <a:endParaRPr lang="en-AU"/>
          </a:p>
        </p:txBody>
      </p:sp>
      <p:sp>
        <p:nvSpPr>
          <p:cNvPr id="6" name="Slide Number Placeholder 5"/>
          <p:cNvSpPr>
            <a:spLocks noGrp="1"/>
          </p:cNvSpPr>
          <p:nvPr>
            <p:ph type="sldNum" sz="quarter" idx="12"/>
          </p:nvPr>
        </p:nvSpPr>
        <p:spPr/>
        <p:txBody>
          <a:bodyPr/>
          <a:lstStyle>
            <a:lvl1pPr algn="l">
              <a:defRPr/>
            </a:lvl1pPr>
          </a:lstStyle>
          <a:p>
            <a:fld id="{10A01DC5-1685-4615-8240-15192985C6A2}" type="slidenum">
              <a:rPr lang="en-AU" smtClean="0"/>
              <a:pPr/>
              <a:t>‹#›</a:t>
            </a:fld>
            <a:endParaRPr lang="en-AU"/>
          </a:p>
        </p:txBody>
      </p:sp>
      <p:sp>
        <p:nvSpPr>
          <p:cNvPr id="7" name="Date Placeholder 10">
            <a:extLst>
              <a:ext uri="{FF2B5EF4-FFF2-40B4-BE49-F238E27FC236}">
                <a16:creationId xmlns:a16="http://schemas.microsoft.com/office/drawing/2014/main" id="{72E4F78E-88AE-49DC-94D5-AD2C60619063}"/>
              </a:ext>
            </a:extLst>
          </p:cNvPr>
          <p:cNvSpPr>
            <a:spLocks noGrp="1"/>
          </p:cNvSpPr>
          <p:nvPr>
            <p:ph type="dt" sz="half" idx="2"/>
          </p:nvPr>
        </p:nvSpPr>
        <p:spPr>
          <a:xfrm>
            <a:off x="7380000" y="4914000"/>
            <a:ext cx="720000" cy="108000"/>
          </a:xfrm>
          <a:prstGeom prst="rect">
            <a:avLst/>
          </a:prstGeom>
        </p:spPr>
        <p:txBody>
          <a:bodyPr vert="horz" lIns="0" tIns="0" rIns="0" bIns="0" rtlCol="0" anchor="ctr"/>
          <a:lstStyle>
            <a:lvl1pPr algn="l">
              <a:defRPr sz="600" cap="all" baseline="0">
                <a:solidFill>
                  <a:schemeClr val="tx1">
                    <a:tint val="75000"/>
                  </a:schemeClr>
                </a:solidFill>
              </a:defRPr>
            </a:lvl1pPr>
          </a:lstStyle>
          <a:p>
            <a:r>
              <a:rPr lang="en-US"/>
              <a:t>DD MMM YY</a:t>
            </a:r>
            <a:endParaRPr lang="en-AU" dirty="0"/>
          </a:p>
        </p:txBody>
      </p:sp>
      <p:sp>
        <p:nvSpPr>
          <p:cNvPr id="8" name="Text Placeholder 7">
            <a:extLst>
              <a:ext uri="{FF2B5EF4-FFF2-40B4-BE49-F238E27FC236}">
                <a16:creationId xmlns:a16="http://schemas.microsoft.com/office/drawing/2014/main" id="{D931932D-C811-4ADE-9CBC-C6F97F4734F5}"/>
              </a:ext>
            </a:extLst>
          </p:cNvPr>
          <p:cNvSpPr>
            <a:spLocks noGrp="1"/>
          </p:cNvSpPr>
          <p:nvPr>
            <p:ph type="body" sz="quarter" idx="13"/>
          </p:nvPr>
        </p:nvSpPr>
        <p:spPr>
          <a:xfrm>
            <a:off x="324000" y="324000"/>
            <a:ext cx="2520000" cy="3006725"/>
          </a:xfrm>
        </p:spPr>
        <p:txBody>
          <a:bodyPr/>
          <a:lstStyle>
            <a:lvl1pPr>
              <a:lnSpc>
                <a:spcPct val="80000"/>
              </a:lnSpc>
              <a:spcBef>
                <a:spcPts val="0"/>
              </a:spcBef>
              <a:spcAft>
                <a:spcPts val="1800"/>
              </a:spcAft>
              <a:defRPr sz="3600">
                <a:solidFill>
                  <a:schemeClr val="tx1"/>
                </a:solidFill>
              </a:defRPr>
            </a:lvl1pPr>
            <a:lvl2pPr>
              <a:defRPr sz="1800">
                <a:solidFill>
                  <a:schemeClr val="accent1"/>
                </a:solidFill>
              </a:defRPr>
            </a:lvl2pPr>
            <a:lvl3pPr>
              <a:defRPr sz="3600"/>
            </a:lvl3pPr>
            <a:lvl4pPr>
              <a:defRPr sz="3600"/>
            </a:lvl4pPr>
            <a:lvl5pPr>
              <a:defRPr sz="3600"/>
            </a:lvl5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1307276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24000" y="324000"/>
            <a:ext cx="8460000" cy="757239"/>
          </a:xfrm>
          <a:prstGeom prst="rect">
            <a:avLst/>
          </a:prstGeom>
        </p:spPr>
        <p:txBody>
          <a:bodyPr vert="horz" lIns="0" tIns="0" rIns="0" bIns="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324000" y="1800000"/>
            <a:ext cx="8460000" cy="2700000"/>
          </a:xfrm>
          <a:prstGeom prst="rect">
            <a:avLst/>
          </a:prstGeom>
        </p:spPr>
        <p:txBody>
          <a:bodyPr vert="horz" lIns="0" tIns="0" rIns="0" bIns="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844200" y="4914000"/>
            <a:ext cx="5400000" cy="108000"/>
          </a:xfrm>
          <a:prstGeom prst="rect">
            <a:avLst/>
          </a:prstGeom>
        </p:spPr>
        <p:txBody>
          <a:bodyPr vert="horz" lIns="0" tIns="0" rIns="0" bIns="0" rtlCol="0" anchor="t"/>
          <a:lstStyle>
            <a:lvl1pPr algn="l">
              <a:defRPr sz="600" cap="all" baseline="0">
                <a:solidFill>
                  <a:schemeClr val="tx1">
                    <a:tint val="75000"/>
                  </a:schemeClr>
                </a:solidFill>
              </a:defRPr>
            </a:lvl1pPr>
          </a:lstStyle>
          <a:p>
            <a:r>
              <a:rPr lang="en-US"/>
              <a:t>ANU SCHOOL OF LAW   |   PRESENTATION NAME GOES HERE</a:t>
            </a:r>
            <a:endParaRPr lang="en-AU" dirty="0"/>
          </a:p>
        </p:txBody>
      </p:sp>
      <p:sp>
        <p:nvSpPr>
          <p:cNvPr id="6" name="Slide Number Placeholder 5"/>
          <p:cNvSpPr>
            <a:spLocks noGrp="1"/>
          </p:cNvSpPr>
          <p:nvPr>
            <p:ph type="sldNum" sz="quarter" idx="4"/>
          </p:nvPr>
        </p:nvSpPr>
        <p:spPr>
          <a:xfrm>
            <a:off x="324000" y="4914000"/>
            <a:ext cx="360000" cy="108000"/>
          </a:xfrm>
          <a:prstGeom prst="rect">
            <a:avLst/>
          </a:prstGeom>
        </p:spPr>
        <p:txBody>
          <a:bodyPr vert="horz" lIns="0" tIns="0" rIns="0" bIns="0" rtlCol="0" anchor="t"/>
          <a:lstStyle>
            <a:lvl1pPr algn="l">
              <a:defRPr sz="600" cap="all" baseline="0">
                <a:solidFill>
                  <a:schemeClr val="tx1">
                    <a:tint val="75000"/>
                  </a:schemeClr>
                </a:solidFill>
              </a:defRPr>
            </a:lvl1pPr>
          </a:lstStyle>
          <a:p>
            <a:pPr algn="l"/>
            <a:fld id="{10A01DC5-1685-4615-8240-15192985C6A2}" type="slidenum">
              <a:rPr lang="en-AU" smtClean="0"/>
              <a:pPr/>
              <a:t>‹#›</a:t>
            </a:fld>
            <a:endParaRPr lang="en-AU" dirty="0"/>
          </a:p>
        </p:txBody>
      </p:sp>
      <p:sp>
        <p:nvSpPr>
          <p:cNvPr id="10" name="TextBox 9">
            <a:extLst>
              <a:ext uri="{FF2B5EF4-FFF2-40B4-BE49-F238E27FC236}">
                <a16:creationId xmlns:a16="http://schemas.microsoft.com/office/drawing/2014/main" id="{FCEA9F80-8DAB-4E35-8304-FAC3410EE5CB}"/>
              </a:ext>
            </a:extLst>
          </p:cNvPr>
          <p:cNvSpPr txBox="1"/>
          <p:nvPr userDrawn="1"/>
        </p:nvSpPr>
        <p:spPr>
          <a:xfrm>
            <a:off x="-1967198" y="10969"/>
            <a:ext cx="1908720" cy="3877985"/>
          </a:xfrm>
          <a:prstGeom prst="rect">
            <a:avLst/>
          </a:prstGeom>
          <a:noFill/>
        </p:spPr>
        <p:txBody>
          <a:bodyPr wrap="square" lIns="0" tIns="0" rIns="0" bIns="0" rtlCol="0">
            <a:spAutoFit/>
          </a:bodyPr>
          <a:lstStyle/>
          <a:p>
            <a:pPr marL="122764" indent="-122764" algn="l">
              <a:buFont typeface="+mj-lt"/>
              <a:buNone/>
            </a:pPr>
            <a:r>
              <a:rPr lang="en-US" sz="600" b="1" kern="1200" baseline="0" dirty="0">
                <a:solidFill>
                  <a:schemeClr val="bg1">
                    <a:lumMod val="65000"/>
                  </a:schemeClr>
                </a:solidFill>
                <a:latin typeface="Arial" panose="020B0604020202020204" pitchFamily="34" charset="0"/>
                <a:ea typeface="+mn-ea"/>
                <a:cs typeface="Arial" panose="020B0604020202020204" pitchFamily="34" charset="0"/>
              </a:rPr>
              <a:t>CHOOSE A SLIDE STYLE FROM </a:t>
            </a:r>
          </a:p>
          <a:p>
            <a:pPr marL="179388" indent="-179388" algn="l">
              <a:buFont typeface="+mj-lt"/>
              <a:buAutoNum type="arabicPeriod"/>
            </a:pPr>
            <a:r>
              <a:rPr lang="en-US" sz="600" b="0" kern="1200" baseline="0" dirty="0">
                <a:solidFill>
                  <a:schemeClr val="bg1">
                    <a:lumMod val="65000"/>
                  </a:schemeClr>
                </a:solidFill>
                <a:latin typeface="Arial" panose="020B0604020202020204" pitchFamily="34" charset="0"/>
                <a:ea typeface="+mn-ea"/>
                <a:cs typeface="Arial" panose="020B0604020202020204" pitchFamily="34" charset="0"/>
              </a:rPr>
              <a:t>Home tab</a:t>
            </a:r>
          </a:p>
          <a:p>
            <a:pPr marL="179388" indent="-179388" algn="l">
              <a:buFont typeface="+mj-lt"/>
              <a:buAutoNum type="arabicPeriod"/>
            </a:pPr>
            <a:r>
              <a:rPr lang="en-US" sz="600" b="0" kern="1200" baseline="0" dirty="0">
                <a:solidFill>
                  <a:schemeClr val="bg1">
                    <a:lumMod val="65000"/>
                  </a:schemeClr>
                </a:solidFill>
                <a:latin typeface="Arial" panose="020B0604020202020204" pitchFamily="34" charset="0"/>
                <a:ea typeface="+mn-ea"/>
                <a:cs typeface="Arial" panose="020B0604020202020204" pitchFamily="34" charset="0"/>
              </a:rPr>
              <a:t>New Slide</a:t>
            </a:r>
          </a:p>
          <a:p>
            <a:pPr marL="179388" indent="-179388" algn="l">
              <a:buFont typeface="+mj-lt"/>
              <a:buAutoNum type="arabicPeriod"/>
            </a:pPr>
            <a:r>
              <a:rPr lang="en-US" sz="600" b="0" kern="1200" baseline="0" dirty="0">
                <a:solidFill>
                  <a:schemeClr val="bg1">
                    <a:lumMod val="65000"/>
                  </a:schemeClr>
                </a:solidFill>
                <a:latin typeface="Arial" panose="020B0604020202020204" pitchFamily="34" charset="0"/>
                <a:ea typeface="+mn-ea"/>
                <a:cs typeface="Arial" panose="020B0604020202020204" pitchFamily="34" charset="0"/>
              </a:rPr>
              <a:t>Choose layout</a:t>
            </a:r>
          </a:p>
          <a:p>
            <a:pPr marL="179388" indent="-179388" algn="l">
              <a:buFont typeface="+mj-lt"/>
              <a:buAutoNum type="arabicPeriod"/>
            </a:pPr>
            <a:r>
              <a:rPr lang="en-US" sz="600" b="0" kern="1200" baseline="0" dirty="0">
                <a:solidFill>
                  <a:schemeClr val="bg1">
                    <a:lumMod val="65000"/>
                  </a:schemeClr>
                </a:solidFill>
                <a:latin typeface="Arial" panose="020B0604020202020204" pitchFamily="34" charset="0"/>
                <a:ea typeface="+mn-ea"/>
                <a:cs typeface="Arial" panose="020B0604020202020204" pitchFamily="34" charset="0"/>
              </a:rPr>
              <a:t>If layout goes awry, select Reset</a:t>
            </a:r>
            <a:endParaRPr lang="en-US" sz="600" b="1" kern="1200" baseline="0" dirty="0">
              <a:solidFill>
                <a:schemeClr val="bg1">
                  <a:lumMod val="65000"/>
                </a:schemeClr>
              </a:solidFill>
              <a:latin typeface="Arial" panose="020B0604020202020204" pitchFamily="34" charset="0"/>
              <a:ea typeface="+mn-ea"/>
              <a:cs typeface="Arial" panose="020B0604020202020204" pitchFamily="34" charset="0"/>
            </a:endParaRPr>
          </a:p>
          <a:p>
            <a:pPr marL="122764" indent="-122764" algn="l">
              <a:buFont typeface="+mj-lt"/>
              <a:buNone/>
            </a:pPr>
            <a:endParaRPr lang="en-US" sz="600" b="1" kern="1200" baseline="0" dirty="0">
              <a:solidFill>
                <a:schemeClr val="bg1">
                  <a:lumMod val="65000"/>
                </a:schemeClr>
              </a:solidFill>
              <a:latin typeface="Arial" panose="020B0604020202020204" pitchFamily="34" charset="0"/>
              <a:ea typeface="+mn-ea"/>
              <a:cs typeface="Arial" panose="020B0604020202020204" pitchFamily="34" charset="0"/>
            </a:endParaRPr>
          </a:p>
          <a:p>
            <a:pPr marL="122764" indent="-122764" algn="l">
              <a:buFont typeface="+mj-lt"/>
              <a:buNone/>
            </a:pPr>
            <a:r>
              <a:rPr lang="en-US" sz="600" b="1" kern="1200" baseline="0" dirty="0">
                <a:solidFill>
                  <a:schemeClr val="bg1">
                    <a:lumMod val="65000"/>
                  </a:schemeClr>
                </a:solidFill>
                <a:latin typeface="Arial" panose="020B0604020202020204" pitchFamily="34" charset="0"/>
                <a:ea typeface="+mn-ea"/>
                <a:cs typeface="Arial" panose="020B0604020202020204" pitchFamily="34" charset="0"/>
              </a:rPr>
              <a:t>TEXT</a:t>
            </a:r>
          </a:p>
          <a:p>
            <a:pPr marL="0" indent="0" algn="l">
              <a:buFont typeface="+mj-lt"/>
              <a:buNone/>
            </a:pPr>
            <a:r>
              <a:rPr lang="en-US" sz="600" b="0" kern="1200" baseline="0" dirty="0">
                <a:solidFill>
                  <a:schemeClr val="bg1">
                    <a:lumMod val="65000"/>
                  </a:schemeClr>
                </a:solidFill>
                <a:latin typeface="Arial" panose="020B0604020202020204" pitchFamily="34" charset="0"/>
                <a:ea typeface="+mn-ea"/>
                <a:cs typeface="Arial" panose="020B0604020202020204" pitchFamily="34" charset="0"/>
              </a:rPr>
              <a:t>There are 5 levels of formatted text available.</a:t>
            </a:r>
          </a:p>
          <a:p>
            <a:pPr marL="0" indent="0" algn="l">
              <a:buFont typeface="+mj-lt"/>
              <a:buNone/>
            </a:pPr>
            <a:r>
              <a:rPr lang="en-US" sz="600" b="0" kern="1200" baseline="0" dirty="0">
                <a:solidFill>
                  <a:schemeClr val="bg1">
                    <a:lumMod val="65000"/>
                  </a:schemeClr>
                </a:solidFill>
                <a:latin typeface="Arial" panose="020B0604020202020204" pitchFamily="34" charset="0"/>
                <a:ea typeface="+mn-ea"/>
                <a:cs typeface="Arial" panose="020B0604020202020204" pitchFamily="34" charset="0"/>
              </a:rPr>
              <a:t>Please move between text  levels using the increase/decrease button on the menu above.</a:t>
            </a:r>
          </a:p>
          <a:p>
            <a:pPr marL="122764" indent="-122764" algn="l">
              <a:buFont typeface="+mj-lt"/>
              <a:buNone/>
            </a:pPr>
            <a:endParaRPr lang="en-US" sz="600" b="1" kern="1200" baseline="0" dirty="0">
              <a:solidFill>
                <a:schemeClr val="bg1">
                  <a:lumMod val="65000"/>
                </a:schemeClr>
              </a:solidFill>
              <a:latin typeface="Arial" panose="020B0604020202020204" pitchFamily="34" charset="0"/>
              <a:ea typeface="+mn-ea"/>
              <a:cs typeface="Arial" panose="020B0604020202020204" pitchFamily="34" charset="0"/>
            </a:endParaRPr>
          </a:p>
          <a:p>
            <a:pPr marL="122764" indent="-122764" algn="l">
              <a:buFont typeface="+mj-lt"/>
              <a:buNone/>
            </a:pPr>
            <a:endParaRPr lang="en-US" sz="600" b="1" kern="1200" baseline="0" dirty="0">
              <a:solidFill>
                <a:schemeClr val="bg1">
                  <a:lumMod val="65000"/>
                </a:schemeClr>
              </a:solidFill>
              <a:latin typeface="Arial" panose="020B0604020202020204" pitchFamily="34" charset="0"/>
              <a:ea typeface="+mn-ea"/>
              <a:cs typeface="Arial" panose="020B0604020202020204" pitchFamily="34" charset="0"/>
            </a:endParaRPr>
          </a:p>
          <a:p>
            <a:pPr marL="122764" indent="-122764" algn="l">
              <a:buFont typeface="+mj-lt"/>
              <a:buNone/>
            </a:pPr>
            <a:endParaRPr lang="en-US" sz="600" b="1" kern="1200" baseline="0" dirty="0">
              <a:solidFill>
                <a:schemeClr val="bg1">
                  <a:lumMod val="65000"/>
                </a:schemeClr>
              </a:solidFill>
              <a:latin typeface="Arial" panose="020B0604020202020204" pitchFamily="34" charset="0"/>
              <a:ea typeface="+mn-ea"/>
              <a:cs typeface="Arial" panose="020B0604020202020204" pitchFamily="34" charset="0"/>
            </a:endParaRPr>
          </a:p>
          <a:p>
            <a:pPr marL="122764" indent="-122764" algn="l">
              <a:buFont typeface="+mj-lt"/>
              <a:buNone/>
            </a:pPr>
            <a:r>
              <a:rPr lang="en-US" sz="600" b="1" kern="1200" baseline="0" dirty="0">
                <a:solidFill>
                  <a:schemeClr val="bg1">
                    <a:lumMod val="65000"/>
                  </a:schemeClr>
                </a:solidFill>
                <a:latin typeface="Arial" panose="020B0604020202020204" pitchFamily="34" charset="0"/>
                <a:ea typeface="+mn-ea"/>
                <a:cs typeface="Arial" panose="020B0604020202020204" pitchFamily="34" charset="0"/>
              </a:rPr>
              <a:t>CHANGE SLIDE BACKGROUND</a:t>
            </a:r>
          </a:p>
          <a:p>
            <a:pPr marL="179388" indent="-179388" algn="l">
              <a:buFont typeface="+mj-lt"/>
              <a:buAutoNum type="arabicPeriod"/>
            </a:pPr>
            <a:r>
              <a:rPr lang="en-US" sz="600" b="0" kern="1200" baseline="0" dirty="0">
                <a:solidFill>
                  <a:schemeClr val="bg1">
                    <a:lumMod val="65000"/>
                  </a:schemeClr>
                </a:solidFill>
                <a:latin typeface="Arial" panose="020B0604020202020204" pitchFamily="34" charset="0"/>
                <a:ea typeface="+mn-ea"/>
                <a:cs typeface="Arial" panose="020B0604020202020204" pitchFamily="34" charset="0"/>
              </a:rPr>
              <a:t>Design Menu</a:t>
            </a:r>
          </a:p>
          <a:p>
            <a:pPr marL="179388" indent="-179388" algn="l">
              <a:buFont typeface="+mj-lt"/>
              <a:buAutoNum type="arabicPeriod"/>
            </a:pPr>
            <a:r>
              <a:rPr lang="en-US" sz="600" b="0" kern="1200" baseline="0" dirty="0">
                <a:solidFill>
                  <a:schemeClr val="bg1">
                    <a:lumMod val="65000"/>
                  </a:schemeClr>
                </a:solidFill>
                <a:latin typeface="Arial" panose="020B0604020202020204" pitchFamily="34" charset="0"/>
                <a:ea typeface="+mn-ea"/>
                <a:cs typeface="Arial" panose="020B0604020202020204" pitchFamily="34" charset="0"/>
              </a:rPr>
              <a:t>Format Background</a:t>
            </a:r>
          </a:p>
          <a:p>
            <a:pPr marL="179388" indent="-179388" algn="l">
              <a:buFont typeface="+mj-lt"/>
              <a:buAutoNum type="arabicPeriod"/>
            </a:pPr>
            <a:r>
              <a:rPr lang="en-US" sz="600" b="0" kern="1200" baseline="0" dirty="0">
                <a:solidFill>
                  <a:schemeClr val="bg1">
                    <a:lumMod val="65000"/>
                  </a:schemeClr>
                </a:solidFill>
                <a:latin typeface="Arial" panose="020B0604020202020204" pitchFamily="34" charset="0"/>
                <a:ea typeface="+mn-ea"/>
                <a:cs typeface="Arial" panose="020B0604020202020204" pitchFamily="34" charset="0"/>
              </a:rPr>
              <a:t>Picture or Texture Fill</a:t>
            </a:r>
          </a:p>
          <a:p>
            <a:pPr marL="179388" indent="-179388" algn="l">
              <a:buFont typeface="+mj-lt"/>
              <a:buAutoNum type="arabicPeriod"/>
            </a:pPr>
            <a:r>
              <a:rPr lang="en-US" sz="600" b="0" kern="1200" baseline="0" dirty="0">
                <a:solidFill>
                  <a:schemeClr val="bg1">
                    <a:lumMod val="65000"/>
                  </a:schemeClr>
                </a:solidFill>
                <a:latin typeface="Arial" panose="020B0604020202020204" pitchFamily="34" charset="0"/>
                <a:ea typeface="+mn-ea"/>
                <a:cs typeface="Arial" panose="020B0604020202020204" pitchFamily="34" charset="0"/>
              </a:rPr>
              <a:t>Find image </a:t>
            </a:r>
          </a:p>
          <a:p>
            <a:pPr marL="122764" indent="-122764" algn="l">
              <a:buFont typeface="+mj-lt"/>
              <a:buNone/>
            </a:pPr>
            <a:endParaRPr lang="en-US" sz="600" b="1" kern="1200" baseline="0" dirty="0">
              <a:solidFill>
                <a:schemeClr val="bg1">
                  <a:lumMod val="65000"/>
                </a:schemeClr>
              </a:solidFill>
              <a:latin typeface="Arial" panose="020B0604020202020204" pitchFamily="34" charset="0"/>
              <a:ea typeface="+mn-ea"/>
              <a:cs typeface="Arial" panose="020B0604020202020204" pitchFamily="34" charset="0"/>
            </a:endParaRPr>
          </a:p>
          <a:p>
            <a:pPr marL="122764" indent="-122764" algn="l">
              <a:buFont typeface="+mj-lt"/>
              <a:buNone/>
            </a:pPr>
            <a:r>
              <a:rPr lang="en-US" sz="600" b="1" kern="1200" baseline="0" dirty="0">
                <a:solidFill>
                  <a:schemeClr val="bg1">
                    <a:lumMod val="65000"/>
                  </a:schemeClr>
                </a:solidFill>
                <a:latin typeface="Arial" panose="020B0604020202020204" pitchFamily="34" charset="0"/>
                <a:ea typeface="+mn-ea"/>
                <a:cs typeface="Arial" panose="020B0604020202020204" pitchFamily="34" charset="0"/>
              </a:rPr>
              <a:t>REPLACE IMAGE IN SHAPE OR ON PAGE</a:t>
            </a:r>
          </a:p>
          <a:p>
            <a:pPr marL="179388" indent="-179388" algn="l">
              <a:buFont typeface="+mj-lt"/>
              <a:buAutoNum type="arabicPeriod"/>
            </a:pPr>
            <a:r>
              <a:rPr lang="en-US" sz="600" b="0" kern="1200" baseline="0" dirty="0">
                <a:solidFill>
                  <a:schemeClr val="bg1">
                    <a:lumMod val="65000"/>
                  </a:schemeClr>
                </a:solidFill>
                <a:latin typeface="Arial" panose="020B0604020202020204" pitchFamily="34" charset="0"/>
                <a:ea typeface="+mn-ea"/>
                <a:cs typeface="Arial" panose="020B0604020202020204" pitchFamily="34" charset="0"/>
              </a:rPr>
              <a:t>Right click on image</a:t>
            </a:r>
          </a:p>
          <a:p>
            <a:pPr marL="179388" indent="-179388" algn="l">
              <a:buFont typeface="+mj-lt"/>
              <a:buAutoNum type="arabicPeriod"/>
            </a:pPr>
            <a:r>
              <a:rPr lang="en-US" sz="600" b="0" kern="1200" baseline="0" dirty="0">
                <a:solidFill>
                  <a:schemeClr val="bg1">
                    <a:lumMod val="65000"/>
                  </a:schemeClr>
                </a:solidFill>
                <a:latin typeface="Arial" panose="020B0604020202020204" pitchFamily="34" charset="0"/>
                <a:ea typeface="+mn-ea"/>
                <a:cs typeface="Arial" panose="020B0604020202020204" pitchFamily="34" charset="0"/>
              </a:rPr>
              <a:t>Change Picture</a:t>
            </a:r>
          </a:p>
          <a:p>
            <a:pPr marL="179388" indent="-179388" algn="l">
              <a:buFont typeface="+mj-lt"/>
              <a:buAutoNum type="arabicPeriod"/>
            </a:pPr>
            <a:r>
              <a:rPr lang="en-US" sz="600" b="0" kern="1200" baseline="0" dirty="0">
                <a:solidFill>
                  <a:schemeClr val="bg1">
                    <a:lumMod val="65000"/>
                  </a:schemeClr>
                </a:solidFill>
                <a:latin typeface="Arial" panose="020B0604020202020204" pitchFamily="34" charset="0"/>
                <a:ea typeface="+mn-ea"/>
                <a:cs typeface="Arial" panose="020B0604020202020204" pitchFamily="34" charset="0"/>
              </a:rPr>
              <a:t>Select your image</a:t>
            </a:r>
          </a:p>
          <a:p>
            <a:pPr marL="0" indent="0" algn="l">
              <a:buFont typeface="+mj-lt"/>
              <a:buNone/>
            </a:pPr>
            <a:r>
              <a:rPr lang="en-US" sz="600" b="0" kern="1200" baseline="0" dirty="0">
                <a:solidFill>
                  <a:schemeClr val="bg1">
                    <a:lumMod val="65000"/>
                  </a:schemeClr>
                </a:solidFill>
                <a:latin typeface="Arial" panose="020B0604020202020204" pitchFamily="34" charset="0"/>
                <a:ea typeface="+mn-ea"/>
                <a:cs typeface="Arial" panose="020B0604020202020204" pitchFamily="34" charset="0"/>
              </a:rPr>
              <a:t>OR</a:t>
            </a:r>
          </a:p>
          <a:p>
            <a:pPr marL="179388" indent="-179388" algn="l">
              <a:buFont typeface="+mj-lt"/>
              <a:buAutoNum type="arabicPeriod"/>
            </a:pPr>
            <a:r>
              <a:rPr lang="en-US" sz="600" b="0" kern="1200" baseline="0" dirty="0">
                <a:solidFill>
                  <a:schemeClr val="bg1">
                    <a:lumMod val="65000"/>
                  </a:schemeClr>
                </a:solidFill>
                <a:latin typeface="Arial" panose="020B0604020202020204" pitchFamily="34" charset="0"/>
                <a:ea typeface="+mn-ea"/>
                <a:cs typeface="Arial" panose="020B0604020202020204" pitchFamily="34" charset="0"/>
              </a:rPr>
              <a:t>Delete the image</a:t>
            </a:r>
          </a:p>
          <a:p>
            <a:pPr marL="179388" indent="-179388" algn="l">
              <a:buFont typeface="+mj-lt"/>
              <a:buAutoNum type="arabicPeriod"/>
            </a:pPr>
            <a:r>
              <a:rPr lang="en-US" sz="600" b="0" kern="1200" baseline="0" dirty="0">
                <a:solidFill>
                  <a:schemeClr val="bg1">
                    <a:lumMod val="65000"/>
                  </a:schemeClr>
                </a:solidFill>
                <a:latin typeface="Arial" panose="020B0604020202020204" pitchFamily="34" charset="0"/>
                <a:ea typeface="+mn-ea"/>
                <a:cs typeface="Arial" panose="020B0604020202020204" pitchFamily="34" charset="0"/>
              </a:rPr>
              <a:t>Click on icon</a:t>
            </a:r>
          </a:p>
          <a:p>
            <a:pPr marL="179388" indent="-179388" algn="l">
              <a:buFont typeface="+mj-lt"/>
              <a:buAutoNum type="arabicPeriod"/>
            </a:pPr>
            <a:r>
              <a:rPr lang="en-US" sz="600" b="0" kern="1200" baseline="0" dirty="0">
                <a:solidFill>
                  <a:schemeClr val="bg1">
                    <a:lumMod val="65000"/>
                  </a:schemeClr>
                </a:solidFill>
                <a:latin typeface="Arial" panose="020B0604020202020204" pitchFamily="34" charset="0"/>
                <a:ea typeface="+mn-ea"/>
                <a:cs typeface="Arial" panose="020B0604020202020204" pitchFamily="34" charset="0"/>
              </a:rPr>
              <a:t>Find the new image</a:t>
            </a:r>
          </a:p>
          <a:p>
            <a:pPr marL="122764" indent="-122764" algn="l">
              <a:buFont typeface="+mj-lt"/>
              <a:buNone/>
            </a:pPr>
            <a:endParaRPr lang="en-US" sz="600" b="1" kern="1200" baseline="0" dirty="0">
              <a:solidFill>
                <a:schemeClr val="bg1">
                  <a:lumMod val="65000"/>
                </a:schemeClr>
              </a:solidFill>
              <a:latin typeface="Arial" panose="020B0604020202020204" pitchFamily="34" charset="0"/>
              <a:ea typeface="+mn-ea"/>
              <a:cs typeface="Arial" panose="020B0604020202020204" pitchFamily="34" charset="0"/>
            </a:endParaRPr>
          </a:p>
          <a:p>
            <a:pPr marL="122764" indent="-122764" algn="l">
              <a:buFont typeface="+mj-lt"/>
              <a:buNone/>
            </a:pPr>
            <a:r>
              <a:rPr lang="en-US" sz="600" b="1" kern="1200" baseline="0" dirty="0">
                <a:solidFill>
                  <a:schemeClr val="bg1">
                    <a:lumMod val="65000"/>
                  </a:schemeClr>
                </a:solidFill>
                <a:latin typeface="Arial" panose="020B0604020202020204" pitchFamily="34" charset="0"/>
                <a:ea typeface="+mn-ea"/>
                <a:cs typeface="Arial" panose="020B0604020202020204" pitchFamily="34" charset="0"/>
              </a:rPr>
              <a:t>TO REPOSITION IMAGE WITHIN SHAPE </a:t>
            </a:r>
          </a:p>
          <a:p>
            <a:pPr marL="179388" indent="-179388" algn="l">
              <a:buFont typeface="+mj-lt"/>
              <a:buAutoNum type="arabicPeriod"/>
            </a:pPr>
            <a:r>
              <a:rPr lang="en-US" sz="600" b="0" kern="1200" baseline="0" dirty="0">
                <a:solidFill>
                  <a:schemeClr val="bg1">
                    <a:lumMod val="65000"/>
                  </a:schemeClr>
                </a:solidFill>
                <a:latin typeface="Arial" panose="020B0604020202020204" pitchFamily="34" charset="0"/>
                <a:ea typeface="+mn-ea"/>
                <a:cs typeface="Arial" panose="020B0604020202020204" pitchFamily="34" charset="0"/>
              </a:rPr>
              <a:t>Click on image</a:t>
            </a:r>
          </a:p>
          <a:p>
            <a:pPr marL="179388" indent="-179388" algn="l">
              <a:buFont typeface="+mj-lt"/>
              <a:buAutoNum type="arabicPeriod"/>
            </a:pPr>
            <a:r>
              <a:rPr lang="en-US" sz="600" b="0" kern="1200" baseline="0" dirty="0">
                <a:solidFill>
                  <a:schemeClr val="bg1">
                    <a:lumMod val="65000"/>
                  </a:schemeClr>
                </a:solidFill>
                <a:latin typeface="Arial" panose="020B0604020202020204" pitchFamily="34" charset="0"/>
                <a:ea typeface="+mn-ea"/>
                <a:cs typeface="Arial" panose="020B0604020202020204" pitchFamily="34" charset="0"/>
              </a:rPr>
              <a:t>Format menu</a:t>
            </a:r>
          </a:p>
          <a:p>
            <a:pPr marL="179388" indent="-179388" algn="l">
              <a:buFont typeface="+mj-lt"/>
              <a:buAutoNum type="arabicPeriod"/>
            </a:pPr>
            <a:r>
              <a:rPr lang="en-US" sz="600" b="0" kern="1200" baseline="0" dirty="0">
                <a:solidFill>
                  <a:schemeClr val="bg1">
                    <a:lumMod val="65000"/>
                  </a:schemeClr>
                </a:solidFill>
                <a:latin typeface="Arial" panose="020B0604020202020204" pitchFamily="34" charset="0"/>
                <a:ea typeface="+mn-ea"/>
                <a:cs typeface="Arial" panose="020B0604020202020204" pitchFamily="34" charset="0"/>
              </a:rPr>
              <a:t>Click on Crop button</a:t>
            </a:r>
          </a:p>
          <a:p>
            <a:pPr marL="179388" indent="-179388" algn="l">
              <a:buFont typeface="+mj-lt"/>
              <a:buAutoNum type="arabicPeriod"/>
            </a:pPr>
            <a:r>
              <a:rPr lang="en-US" sz="600" b="0" kern="1200" baseline="0" dirty="0">
                <a:solidFill>
                  <a:schemeClr val="bg1">
                    <a:lumMod val="65000"/>
                  </a:schemeClr>
                </a:solidFill>
                <a:latin typeface="Arial" panose="020B0604020202020204" pitchFamily="34" charset="0"/>
                <a:ea typeface="+mn-ea"/>
                <a:cs typeface="Arial" panose="020B0604020202020204" pitchFamily="34" charset="0"/>
              </a:rPr>
              <a:t>To fit the whole image inside select FIT</a:t>
            </a:r>
          </a:p>
          <a:p>
            <a:pPr marL="179388" indent="-179388" algn="l">
              <a:buFont typeface="+mj-lt"/>
              <a:buAutoNum type="arabicPeriod"/>
            </a:pPr>
            <a:r>
              <a:rPr lang="en-US" sz="600" b="0" kern="1200" baseline="0" dirty="0">
                <a:solidFill>
                  <a:schemeClr val="bg1">
                    <a:lumMod val="65000"/>
                  </a:schemeClr>
                </a:solidFill>
                <a:latin typeface="Arial" panose="020B0604020202020204" pitchFamily="34" charset="0"/>
                <a:ea typeface="+mn-ea"/>
                <a:cs typeface="Arial" panose="020B0604020202020204" pitchFamily="34" charset="0"/>
              </a:rPr>
              <a:t>To use only a portion select FILL then crop, move or resize image to show properly within shape.</a:t>
            </a:r>
          </a:p>
          <a:p>
            <a:pPr marL="122764" indent="-122764" algn="l">
              <a:buFont typeface="+mj-lt"/>
              <a:buNone/>
            </a:pPr>
            <a:endParaRPr lang="en-US" sz="600" b="1" kern="1200" baseline="0" dirty="0">
              <a:solidFill>
                <a:schemeClr val="bg1">
                  <a:lumMod val="65000"/>
                </a:schemeClr>
              </a:solidFill>
              <a:latin typeface="Arial" panose="020B0604020202020204" pitchFamily="34" charset="0"/>
              <a:ea typeface="+mn-ea"/>
              <a:cs typeface="Arial" panose="020B0604020202020204" pitchFamily="34" charset="0"/>
            </a:endParaRPr>
          </a:p>
          <a:p>
            <a:pPr marL="122764" indent="-122764" algn="l">
              <a:buFont typeface="+mj-lt"/>
              <a:buNone/>
            </a:pPr>
            <a:r>
              <a:rPr lang="en-US" sz="600" b="1" kern="1200" baseline="0" dirty="0">
                <a:solidFill>
                  <a:schemeClr val="bg1">
                    <a:lumMod val="65000"/>
                  </a:schemeClr>
                </a:solidFill>
                <a:latin typeface="Arial" panose="020B0604020202020204" pitchFamily="34" charset="0"/>
                <a:ea typeface="+mn-ea"/>
                <a:cs typeface="Arial" panose="020B0604020202020204" pitchFamily="34" charset="0"/>
              </a:rPr>
              <a:t>ADD/CHANGE FOOTER</a:t>
            </a:r>
          </a:p>
          <a:p>
            <a:pPr marL="179388" lvl="0" indent="-179388" algn="l" defTabSz="914400" rtl="0" eaLnBrk="1" latinLnBrk="0" hangingPunct="1">
              <a:buFont typeface="+mj-lt"/>
              <a:buAutoNum type="arabicPeriod"/>
            </a:pPr>
            <a:r>
              <a:rPr lang="en-US" sz="600" b="0" kern="1200" baseline="0" dirty="0">
                <a:solidFill>
                  <a:schemeClr val="bg1">
                    <a:lumMod val="65000"/>
                  </a:schemeClr>
                </a:solidFill>
                <a:latin typeface="Arial" panose="020B0604020202020204" pitchFamily="34" charset="0"/>
                <a:ea typeface="+mn-ea"/>
                <a:cs typeface="Arial" panose="020B0604020202020204" pitchFamily="34" charset="0"/>
              </a:rPr>
              <a:t>Insert Menu</a:t>
            </a:r>
          </a:p>
          <a:p>
            <a:pPr marL="179388" lvl="0" indent="-179388" algn="l" defTabSz="914400" rtl="0" eaLnBrk="1" latinLnBrk="0" hangingPunct="1">
              <a:buFont typeface="+mj-lt"/>
              <a:buAutoNum type="arabicPeriod"/>
            </a:pPr>
            <a:r>
              <a:rPr lang="en-US" sz="600" b="0" kern="1200" baseline="0" dirty="0">
                <a:solidFill>
                  <a:schemeClr val="bg1">
                    <a:lumMod val="65000"/>
                  </a:schemeClr>
                </a:solidFill>
                <a:latin typeface="Arial" panose="020B0604020202020204" pitchFamily="34" charset="0"/>
                <a:ea typeface="+mn-ea"/>
                <a:cs typeface="Arial" panose="020B0604020202020204" pitchFamily="34" charset="0"/>
              </a:rPr>
              <a:t>Header &amp; Footer</a:t>
            </a:r>
          </a:p>
          <a:p>
            <a:pPr marL="179388" lvl="0" indent="-179388" algn="l" defTabSz="914400" rtl="0" eaLnBrk="1" latinLnBrk="0" hangingPunct="1">
              <a:buFont typeface="+mj-lt"/>
              <a:buAutoNum type="arabicPeriod"/>
            </a:pPr>
            <a:r>
              <a:rPr lang="en-US" sz="600" b="0" kern="1200" baseline="0" dirty="0">
                <a:solidFill>
                  <a:schemeClr val="bg1">
                    <a:lumMod val="65000"/>
                  </a:schemeClr>
                </a:solidFill>
                <a:latin typeface="Arial" panose="020B0604020202020204" pitchFamily="34" charset="0"/>
                <a:ea typeface="+mn-ea"/>
                <a:cs typeface="Arial" panose="020B0604020202020204" pitchFamily="34" charset="0"/>
              </a:rPr>
              <a:t>Tick to activate/Untick to remove</a:t>
            </a:r>
          </a:p>
          <a:p>
            <a:pPr marL="179388" lvl="0" indent="-179388" algn="l" defTabSz="914400" rtl="0" eaLnBrk="1" latinLnBrk="0" hangingPunct="1">
              <a:buFont typeface="+mj-lt"/>
              <a:buAutoNum type="arabicPeriod"/>
            </a:pPr>
            <a:r>
              <a:rPr lang="en-US" sz="600" b="0" kern="1200" baseline="0" dirty="0">
                <a:solidFill>
                  <a:schemeClr val="bg1">
                    <a:lumMod val="65000"/>
                  </a:schemeClr>
                </a:solidFill>
                <a:latin typeface="Arial" panose="020B0604020202020204" pitchFamily="34" charset="0"/>
                <a:ea typeface="+mn-ea"/>
                <a:cs typeface="Arial" panose="020B0604020202020204" pitchFamily="34" charset="0"/>
              </a:rPr>
              <a:t>Change text</a:t>
            </a:r>
          </a:p>
        </p:txBody>
      </p:sp>
      <p:sp>
        <p:nvSpPr>
          <p:cNvPr id="11" name="Date Placeholder 10">
            <a:extLst>
              <a:ext uri="{FF2B5EF4-FFF2-40B4-BE49-F238E27FC236}">
                <a16:creationId xmlns:a16="http://schemas.microsoft.com/office/drawing/2014/main" id="{32F70BC5-DBE8-42FB-9A35-2E8AC821B1A4}"/>
              </a:ext>
            </a:extLst>
          </p:cNvPr>
          <p:cNvSpPr>
            <a:spLocks noGrp="1"/>
          </p:cNvSpPr>
          <p:nvPr>
            <p:ph type="dt" sz="half" idx="2"/>
          </p:nvPr>
        </p:nvSpPr>
        <p:spPr>
          <a:xfrm>
            <a:off x="7380000" y="4914000"/>
            <a:ext cx="720000" cy="108000"/>
          </a:xfrm>
          <a:prstGeom prst="rect">
            <a:avLst/>
          </a:prstGeom>
        </p:spPr>
        <p:txBody>
          <a:bodyPr vert="horz" lIns="0" tIns="0" rIns="0" bIns="0" rtlCol="0" anchor="ctr"/>
          <a:lstStyle>
            <a:lvl1pPr algn="l">
              <a:defRPr sz="600" cap="all" baseline="0">
                <a:solidFill>
                  <a:schemeClr val="tx1">
                    <a:tint val="75000"/>
                  </a:schemeClr>
                </a:solidFill>
              </a:defRPr>
            </a:lvl1pPr>
          </a:lstStyle>
          <a:p>
            <a:r>
              <a:rPr lang="en-US"/>
              <a:t>DD MMM YY</a:t>
            </a:r>
            <a:endParaRPr lang="en-AU" cap="all" dirty="0"/>
          </a:p>
        </p:txBody>
      </p:sp>
      <p:pic>
        <p:nvPicPr>
          <p:cNvPr id="15" name="Picture 14">
            <a:extLst>
              <a:ext uri="{FF2B5EF4-FFF2-40B4-BE49-F238E27FC236}">
                <a16:creationId xmlns:a16="http://schemas.microsoft.com/office/drawing/2014/main" id="{44DEE85A-4266-4E69-A969-DFA7B1E14139}"/>
              </a:ext>
            </a:extLst>
          </p:cNvPr>
          <p:cNvPicPr>
            <a:picLocks noChangeAspect="1"/>
          </p:cNvPicPr>
          <p:nvPr userDrawn="1"/>
        </p:nvPicPr>
        <p:blipFill>
          <a:blip r:embed="rId29">
            <a:extLst>
              <a:ext uri="{28A0092B-C50C-407E-A947-70E740481C1C}">
                <a14:useLocalDpi xmlns:a14="http://schemas.microsoft.com/office/drawing/2010/main" val="0"/>
              </a:ext>
            </a:extLst>
          </a:blip>
          <a:stretch>
            <a:fillRect/>
          </a:stretch>
        </p:blipFill>
        <p:spPr>
          <a:xfrm>
            <a:off x="-1967198" y="947672"/>
            <a:ext cx="474729" cy="161721"/>
          </a:xfrm>
          <a:prstGeom prst="rect">
            <a:avLst/>
          </a:prstGeom>
        </p:spPr>
      </p:pic>
      <p:pic>
        <p:nvPicPr>
          <p:cNvPr id="13" name="Picture 12">
            <a:extLst>
              <a:ext uri="{FF2B5EF4-FFF2-40B4-BE49-F238E27FC236}">
                <a16:creationId xmlns:a16="http://schemas.microsoft.com/office/drawing/2014/main" id="{4D0D0F13-15D6-46D3-A127-7A9C189C6479}"/>
              </a:ext>
            </a:extLst>
          </p:cNvPr>
          <p:cNvPicPr>
            <a:picLocks noChangeAspect="1"/>
          </p:cNvPicPr>
          <p:nvPr userDrawn="1"/>
        </p:nvPicPr>
        <p:blipFill>
          <a:blip r:embed="rId30">
            <a:extLst>
              <a:ext uri="{28A0092B-C50C-407E-A947-70E740481C1C}">
                <a14:useLocalDpi xmlns:a14="http://schemas.microsoft.com/office/drawing/2010/main" val="0"/>
              </a:ext>
            </a:extLst>
          </a:blip>
          <a:stretch>
            <a:fillRect/>
          </a:stretch>
        </p:blipFill>
        <p:spPr>
          <a:xfrm>
            <a:off x="0" y="4690800"/>
            <a:ext cx="9144000" cy="256032"/>
          </a:xfrm>
          <a:prstGeom prst="rect">
            <a:avLst/>
          </a:prstGeom>
        </p:spPr>
      </p:pic>
    </p:spTree>
    <p:extLst>
      <p:ext uri="{BB962C8B-B14F-4D97-AF65-F5344CB8AC3E}">
        <p14:creationId xmlns:p14="http://schemas.microsoft.com/office/powerpoint/2010/main" val="4123316428"/>
      </p:ext>
    </p:extLst>
  </p:cSld>
  <p:clrMap bg1="dk1" tx1="lt1" bg2="dk2" tx2="lt2" accent1="accent1" accent2="accent2" accent3="accent3" accent4="accent4" accent5="accent5" accent6="accent6" hlink="hlink" folHlink="folHlink"/>
  <p:sldLayoutIdLst>
    <p:sldLayoutId id="2147483661" r:id="rId1"/>
    <p:sldLayoutId id="2147483668" r:id="rId2"/>
    <p:sldLayoutId id="2147483663" r:id="rId3"/>
    <p:sldLayoutId id="2147483669" r:id="rId4"/>
    <p:sldLayoutId id="2147483670" r:id="rId5"/>
    <p:sldLayoutId id="2147483671" r:id="rId6"/>
    <p:sldLayoutId id="2147483672" r:id="rId7"/>
    <p:sldLayoutId id="2147483673" r:id="rId8"/>
    <p:sldLayoutId id="2147483674" r:id="rId9"/>
    <p:sldLayoutId id="2147483677" r:id="rId10"/>
    <p:sldLayoutId id="2147483678" r:id="rId11"/>
    <p:sldLayoutId id="2147483662" r:id="rId12"/>
    <p:sldLayoutId id="2147483676" r:id="rId13"/>
    <p:sldLayoutId id="2147483675" r:id="rId14"/>
    <p:sldLayoutId id="2147483679" r:id="rId15"/>
    <p:sldLayoutId id="2147483680" r:id="rId16"/>
    <p:sldLayoutId id="2147483681" r:id="rId17"/>
    <p:sldLayoutId id="2147483682" r:id="rId18"/>
    <p:sldLayoutId id="2147483683" r:id="rId19"/>
    <p:sldLayoutId id="2147483684" r:id="rId20"/>
    <p:sldLayoutId id="2147483685" r:id="rId21"/>
    <p:sldLayoutId id="2147483664" r:id="rId22"/>
    <p:sldLayoutId id="2147483665" r:id="rId23"/>
    <p:sldLayoutId id="2147483666" r:id="rId24"/>
    <p:sldLayoutId id="2147483667" r:id="rId25"/>
    <p:sldLayoutId id="2147483686" r:id="rId26"/>
    <p:sldLayoutId id="2147483688" r:id="rId27"/>
  </p:sldLayoutIdLst>
  <p:hf hdr="0"/>
  <p:txStyles>
    <p:titleStyle>
      <a:lvl1pPr algn="l" defTabSz="685800" rtl="0" eaLnBrk="1" latinLnBrk="0" hangingPunct="1">
        <a:lnSpc>
          <a:spcPct val="80000"/>
        </a:lnSpc>
        <a:spcBef>
          <a:spcPct val="0"/>
        </a:spcBef>
        <a:buNone/>
        <a:defRPr sz="3600" kern="1200">
          <a:solidFill>
            <a:schemeClr val="accent1"/>
          </a:solidFill>
          <a:latin typeface="+mj-lt"/>
          <a:ea typeface="+mj-ea"/>
          <a:cs typeface="+mj-cs"/>
        </a:defRPr>
      </a:lvl1pPr>
    </p:titleStyle>
    <p:bodyStyle>
      <a:lvl1pPr marL="0" indent="0" algn="l" defTabSz="685800" rtl="0" eaLnBrk="1" latinLnBrk="0" hangingPunct="1">
        <a:lnSpc>
          <a:spcPct val="100000"/>
        </a:lnSpc>
        <a:spcBef>
          <a:spcPts val="0"/>
        </a:spcBef>
        <a:spcAft>
          <a:spcPts val="600"/>
        </a:spcAft>
        <a:buFont typeface="Arial" panose="020B0604020202020204" pitchFamily="34" charset="0"/>
        <a:buNone/>
        <a:defRPr sz="1400" b="0" kern="1200">
          <a:solidFill>
            <a:schemeClr val="accent1"/>
          </a:solidFill>
          <a:latin typeface="+mj-lt"/>
          <a:ea typeface="+mn-ea"/>
          <a:cs typeface="+mn-cs"/>
        </a:defRPr>
      </a:lvl1pPr>
      <a:lvl2pPr marL="0" indent="0" algn="l" defTabSz="685800" rtl="0" eaLnBrk="1" latinLnBrk="0" hangingPunct="1">
        <a:lnSpc>
          <a:spcPct val="100000"/>
        </a:lnSpc>
        <a:spcBef>
          <a:spcPts val="0"/>
        </a:spcBef>
        <a:spcAft>
          <a:spcPts val="600"/>
        </a:spcAft>
        <a:buFont typeface="Arial" panose="020B0604020202020204" pitchFamily="34" charset="0"/>
        <a:buNone/>
        <a:defRPr sz="1100" kern="1200">
          <a:solidFill>
            <a:schemeClr val="tx1"/>
          </a:solidFill>
          <a:latin typeface="+mn-lt"/>
          <a:ea typeface="+mn-ea"/>
          <a:cs typeface="+mn-cs"/>
        </a:defRPr>
      </a:lvl2pPr>
      <a:lvl3pPr marL="180000" indent="-180000" algn="l" defTabSz="685800" rtl="0" eaLnBrk="1" latinLnBrk="0" hangingPunct="1">
        <a:lnSpc>
          <a:spcPct val="100000"/>
        </a:lnSpc>
        <a:spcBef>
          <a:spcPts val="0"/>
        </a:spcBef>
        <a:spcAft>
          <a:spcPts val="600"/>
        </a:spcAft>
        <a:buClr>
          <a:schemeClr val="accent1"/>
        </a:buClr>
        <a:buFont typeface="Arial" panose="020B0604020202020204" pitchFamily="34" charset="0"/>
        <a:buChar char="•"/>
        <a:defRPr sz="1100" kern="1200">
          <a:solidFill>
            <a:schemeClr val="tx1"/>
          </a:solidFill>
          <a:latin typeface="+mn-lt"/>
          <a:ea typeface="+mn-ea"/>
          <a:cs typeface="+mn-cs"/>
        </a:defRPr>
      </a:lvl3pPr>
      <a:lvl4pPr marL="360000" indent="-180000" algn="l" defTabSz="685800" rtl="0" eaLnBrk="1" latinLnBrk="0" hangingPunct="1">
        <a:lnSpc>
          <a:spcPct val="100000"/>
        </a:lnSpc>
        <a:spcBef>
          <a:spcPts val="0"/>
        </a:spcBef>
        <a:spcAft>
          <a:spcPts val="600"/>
        </a:spcAft>
        <a:buClr>
          <a:schemeClr val="accent1"/>
        </a:buClr>
        <a:buFont typeface="Times New Roman" panose="02020603050405020304" pitchFamily="18" charset="0"/>
        <a:buChar char="–"/>
        <a:defRPr sz="1100" kern="1200">
          <a:solidFill>
            <a:schemeClr val="tx1"/>
          </a:solidFill>
          <a:latin typeface="+mn-lt"/>
          <a:ea typeface="+mn-ea"/>
          <a:cs typeface="+mn-cs"/>
        </a:defRPr>
      </a:lvl4pPr>
      <a:lvl5pPr marL="540000" indent="-180000" algn="l" defTabSz="685800" rtl="0" eaLnBrk="1" latinLnBrk="0" hangingPunct="1">
        <a:lnSpc>
          <a:spcPct val="100000"/>
        </a:lnSpc>
        <a:spcBef>
          <a:spcPts val="0"/>
        </a:spcBef>
        <a:spcAft>
          <a:spcPts val="600"/>
        </a:spcAft>
        <a:buClr>
          <a:schemeClr val="accent1"/>
        </a:buClr>
        <a:buFont typeface="Sofia Pro Light" panose="020B0000000000000000" pitchFamily="34" charset="0"/>
        <a:buChar char="»"/>
        <a:defRPr sz="11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hyperlink" Target="https://cicentre.gov.au/document/P50S021" TargetMode="External"/><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hyperlink" Target="https://www.gtlaw.com.au/knowledge/curtain-falls-final-reforms-australias-critical-infrastructure-laws" TargetMode="External"/><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hyperlink" Target="https://www.gtlaw.com.au/knowledge/curtain-falls-final-reforms-australias-critical-infrastructure-laws"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hyperlink" Target="https://www.aph.gov.au/Parliamentary_Business/Committees/Joint/Intelligence_and_Security/CriticalInfrastructure/Submissions" TargetMode="External"/><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4"/>
          <p:cNvSpPr>
            <a:spLocks noGrp="1" noChangeArrowheads="1"/>
          </p:cNvSpPr>
          <p:nvPr>
            <p:ph type="ctrTitle" idx="4294967295"/>
          </p:nvPr>
        </p:nvSpPr>
        <p:spPr>
          <a:xfrm>
            <a:off x="1494235" y="167879"/>
            <a:ext cx="6155531" cy="1723549"/>
          </a:xfrm>
        </p:spPr>
        <p:txBody>
          <a:bodyPr>
            <a:spAutoFit/>
          </a:bodyPr>
          <a:lstStyle/>
          <a:p>
            <a:pPr algn="ctr" eaLnBrk="1" hangingPunct="1"/>
            <a:r>
              <a:rPr lang="en-AU" altLang="en-US" sz="2000" dirty="0">
                <a:solidFill>
                  <a:schemeClr val="tx1"/>
                </a:solidFill>
              </a:rPr>
              <a:t/>
            </a:r>
            <a:br>
              <a:rPr lang="en-AU" altLang="en-US" sz="2000" dirty="0">
                <a:solidFill>
                  <a:schemeClr val="tx1"/>
                </a:solidFill>
              </a:rPr>
            </a:br>
            <a:r>
              <a:rPr lang="en-AU" altLang="en-US" sz="2000" dirty="0" smtClean="0">
                <a:solidFill>
                  <a:schemeClr val="tx1"/>
                </a:solidFill>
              </a:rPr>
              <a:t>Australia’s </a:t>
            </a:r>
            <a:r>
              <a:rPr lang="en-AU" altLang="en-US" sz="2000" i="1" dirty="0" smtClean="0">
                <a:solidFill>
                  <a:schemeClr val="tx1"/>
                </a:solidFill>
              </a:rPr>
              <a:t>Security of Critical Infrastructure Act 2022</a:t>
            </a:r>
            <a:r>
              <a:rPr lang="en-AU" altLang="en-US" sz="2000" b="1" dirty="0" smtClean="0"/>
              <a:t/>
            </a:r>
            <a:br>
              <a:rPr lang="en-AU" altLang="en-US" sz="2000" b="1" dirty="0" smtClean="0"/>
            </a:br>
            <a:r>
              <a:rPr lang="en-AU" altLang="en-US" sz="2000" dirty="0">
                <a:solidFill>
                  <a:schemeClr val="tx1"/>
                </a:solidFill>
              </a:rPr>
              <a:t/>
            </a:r>
            <a:br>
              <a:rPr lang="en-AU" altLang="en-US" sz="2000" dirty="0">
                <a:solidFill>
                  <a:schemeClr val="tx1"/>
                </a:solidFill>
              </a:rPr>
            </a:br>
            <a:r>
              <a:rPr lang="en-AU" altLang="en-US" sz="2000" b="1" dirty="0">
                <a:solidFill>
                  <a:schemeClr val="tx1"/>
                </a:solidFill>
              </a:rPr>
              <a:t>Dr Dominique Dalla-Pozza</a:t>
            </a:r>
            <a:br>
              <a:rPr lang="en-AU" altLang="en-US" sz="2000" b="1" dirty="0">
                <a:solidFill>
                  <a:schemeClr val="tx1"/>
                </a:solidFill>
              </a:rPr>
            </a:br>
            <a:r>
              <a:rPr lang="en-AU" altLang="en-US" sz="2000" dirty="0">
                <a:solidFill>
                  <a:schemeClr val="tx1"/>
                </a:solidFill>
              </a:rPr>
              <a:t>Senior Lecturer,  Law School, ANU College of Law</a:t>
            </a:r>
            <a:r>
              <a:rPr lang="en-AU" altLang="en-US" sz="2000" b="1" dirty="0">
                <a:solidFill>
                  <a:schemeClr val="tx1"/>
                </a:solidFill>
              </a:rPr>
              <a:t/>
            </a:r>
            <a:br>
              <a:rPr lang="en-AU" altLang="en-US" sz="2000" b="1" dirty="0">
                <a:solidFill>
                  <a:schemeClr val="tx1"/>
                </a:solidFill>
              </a:rPr>
            </a:br>
            <a:r>
              <a:rPr lang="en-AU" altLang="en-US" sz="2000" dirty="0">
                <a:solidFill>
                  <a:schemeClr val="tx1"/>
                </a:solidFill>
              </a:rPr>
              <a:t>Dominique.Dalla-Pozza@anu.edu.au</a:t>
            </a:r>
          </a:p>
        </p:txBody>
      </p:sp>
      <p:sp>
        <p:nvSpPr>
          <p:cNvPr id="4099" name="Rectangle 5"/>
          <p:cNvSpPr>
            <a:spLocks noGrp="1" noChangeArrowheads="1"/>
          </p:cNvSpPr>
          <p:nvPr>
            <p:ph type="subTitle" idx="4294967295"/>
          </p:nvPr>
        </p:nvSpPr>
        <p:spPr>
          <a:xfrm>
            <a:off x="1494235" y="3489722"/>
            <a:ext cx="6210300" cy="1061829"/>
          </a:xfrm>
        </p:spPr>
        <p:txBody>
          <a:bodyPr>
            <a:spAutoFit/>
          </a:bodyPr>
          <a:lstStyle/>
          <a:p>
            <a:pPr algn="ctr"/>
            <a:r>
              <a:rPr lang="en-US" altLang="en-US" sz="1350" dirty="0"/>
              <a:t>National Security College, The Australian National University </a:t>
            </a:r>
          </a:p>
          <a:p>
            <a:pPr algn="ctr"/>
            <a:r>
              <a:rPr lang="en-US" altLang="en-US" sz="1350" dirty="0" smtClean="0"/>
              <a:t>Understanding Risk</a:t>
            </a:r>
          </a:p>
          <a:p>
            <a:pPr algn="ctr"/>
            <a:r>
              <a:rPr lang="en-US" altLang="en-US" sz="1350" dirty="0" smtClean="0"/>
              <a:t>18 March 2022</a:t>
            </a:r>
          </a:p>
          <a:p>
            <a:pPr algn="ctr"/>
            <a:endParaRPr lang="en-US" altLang="en-US" sz="1350" dirty="0"/>
          </a:p>
        </p:txBody>
      </p:sp>
    </p:spTree>
    <p:extLst>
      <p:ext uri="{BB962C8B-B14F-4D97-AF65-F5344CB8AC3E}">
        <p14:creationId xmlns:p14="http://schemas.microsoft.com/office/powerpoint/2010/main" val="42407566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AU" altLang="en-US" smtClean="0"/>
              <a:t>A final thought from </a:t>
            </a:r>
            <a:r>
              <a:rPr lang="en-US" altLang="en-US" smtClean="0"/>
              <a:t> </a:t>
            </a:r>
            <a:r>
              <a:rPr lang="en-AU" altLang="en-US" smtClean="0"/>
              <a:t>Fjäder</a:t>
            </a:r>
          </a:p>
        </p:txBody>
      </p:sp>
      <p:sp>
        <p:nvSpPr>
          <p:cNvPr id="21507" name="Content Placeholder 2"/>
          <p:cNvSpPr>
            <a:spLocks noGrp="1"/>
          </p:cNvSpPr>
          <p:nvPr>
            <p:ph idx="1"/>
          </p:nvPr>
        </p:nvSpPr>
        <p:spPr/>
        <p:txBody>
          <a:bodyPr/>
          <a:lstStyle/>
          <a:p>
            <a:r>
              <a:rPr lang="en-AU" altLang="en-US" sz="1500" dirty="0">
                <a:solidFill>
                  <a:schemeClr val="tx2"/>
                </a:solidFill>
              </a:rPr>
              <a:t>‘Taking into consideration that resilience, in the context of national security, has emerged, at least partially because of the importance placed on 'new' threats (for example, economic, societal and environmental threats), emphasising resilience and an all hazards approach, instead of traditional preventive security, can be seen as an entirely pragmatic response. The application resilience in this context, however, </a:t>
            </a:r>
            <a:r>
              <a:rPr lang="en-AU" altLang="en-US" sz="1500" b="1" i="1" dirty="0">
                <a:solidFill>
                  <a:schemeClr val="tx2"/>
                </a:solidFill>
              </a:rPr>
              <a:t>requires the nation-state to agree on a new social contract with citizens </a:t>
            </a:r>
            <a:r>
              <a:rPr lang="en-AU" altLang="en-US" sz="1500" dirty="0">
                <a:solidFill>
                  <a:schemeClr val="tx2"/>
                </a:solidFill>
              </a:rPr>
              <a:t>based on mutual understanding that acknowledges at </a:t>
            </a:r>
            <a:r>
              <a:rPr lang="en-AU" altLang="en-US" sz="1500" b="1" dirty="0">
                <a:solidFill>
                  <a:schemeClr val="tx2"/>
                </a:solidFill>
              </a:rPr>
              <a:t>least a partial shift </a:t>
            </a:r>
            <a:r>
              <a:rPr lang="en-AU" altLang="en-US" sz="1500" dirty="0">
                <a:solidFill>
                  <a:schemeClr val="tx2"/>
                </a:solidFill>
              </a:rPr>
              <a:t>from </a:t>
            </a:r>
            <a:r>
              <a:rPr lang="en-AU" altLang="en-US" sz="1500" b="1" dirty="0">
                <a:solidFill>
                  <a:schemeClr val="tx2"/>
                </a:solidFill>
              </a:rPr>
              <a:t>prevention</a:t>
            </a:r>
            <a:r>
              <a:rPr lang="en-AU" altLang="en-US" sz="1500" dirty="0">
                <a:solidFill>
                  <a:schemeClr val="tx2"/>
                </a:solidFill>
              </a:rPr>
              <a:t> of threats to management of the </a:t>
            </a:r>
            <a:r>
              <a:rPr lang="en-AU" altLang="en-US" sz="1500" b="1" dirty="0">
                <a:solidFill>
                  <a:schemeClr val="tx2"/>
                </a:solidFill>
              </a:rPr>
              <a:t>impact of threats</a:t>
            </a:r>
            <a:r>
              <a:rPr lang="en-AU" altLang="en-US" sz="1500" dirty="0">
                <a:solidFill>
                  <a:schemeClr val="tx2"/>
                </a:solidFill>
              </a:rPr>
              <a:t>.  (p 128, emphasis added)</a:t>
            </a:r>
          </a:p>
        </p:txBody>
      </p:sp>
      <p:sp>
        <p:nvSpPr>
          <p:cNvPr id="2150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cs typeface="Arial" panose="020B0604020202020204" pitchFamily="34" charset="0"/>
              </a:defRPr>
            </a:lvl1pPr>
            <a:lvl2pPr marL="557213" indent="-214313">
              <a:spcBef>
                <a:spcPct val="20000"/>
              </a:spcBef>
              <a:buChar char="–"/>
              <a:defRPr sz="2100">
                <a:solidFill>
                  <a:schemeClr val="tx1"/>
                </a:solidFill>
                <a:latin typeface="Arial" panose="020B0604020202020204" pitchFamily="34" charset="0"/>
                <a:cs typeface="Arial" panose="020B0604020202020204" pitchFamily="34" charset="0"/>
              </a:defRPr>
            </a:lvl2pPr>
            <a:lvl3pPr marL="857250" indent="-171450">
              <a:spcBef>
                <a:spcPct val="20000"/>
              </a:spcBef>
              <a:buChar char="•"/>
              <a:defRPr sz="1800">
                <a:solidFill>
                  <a:schemeClr val="tx1"/>
                </a:solidFill>
                <a:latin typeface="Arial" panose="020B0604020202020204" pitchFamily="34" charset="0"/>
                <a:cs typeface="Arial" panose="020B0604020202020204" pitchFamily="34" charset="0"/>
              </a:defRPr>
            </a:lvl3pPr>
            <a:lvl4pPr marL="1200150" indent="-171450">
              <a:spcBef>
                <a:spcPct val="20000"/>
              </a:spcBef>
              <a:buChar char="–"/>
              <a:defRPr sz="1500">
                <a:solidFill>
                  <a:schemeClr val="tx1"/>
                </a:solidFill>
                <a:latin typeface="Arial" panose="020B0604020202020204" pitchFamily="34" charset="0"/>
                <a:cs typeface="Arial" panose="020B0604020202020204" pitchFamily="34" charset="0"/>
              </a:defRPr>
            </a:lvl4pPr>
            <a:lvl5pPr marL="1543050" indent="-171450">
              <a:spcBef>
                <a:spcPct val="20000"/>
              </a:spcBef>
              <a:buChar char="»"/>
              <a:defRPr sz="1500">
                <a:solidFill>
                  <a:schemeClr val="tx1"/>
                </a:solidFill>
                <a:latin typeface="Arial" panose="020B0604020202020204" pitchFamily="34" charset="0"/>
                <a:cs typeface="Arial" panose="020B0604020202020204" pitchFamily="34" charset="0"/>
              </a:defRPr>
            </a:lvl5pPr>
            <a:lvl6pPr marL="1885950" indent="-171450" eaLnBrk="0" fontAlgn="base" hangingPunct="0">
              <a:spcBef>
                <a:spcPct val="20000"/>
              </a:spcBef>
              <a:spcAft>
                <a:spcPct val="0"/>
              </a:spcAft>
              <a:buChar char="»"/>
              <a:defRPr sz="1500">
                <a:solidFill>
                  <a:schemeClr val="tx1"/>
                </a:solidFill>
                <a:latin typeface="Arial" panose="020B0604020202020204" pitchFamily="34" charset="0"/>
                <a:cs typeface="Arial" panose="020B0604020202020204" pitchFamily="34" charset="0"/>
              </a:defRPr>
            </a:lvl6pPr>
            <a:lvl7pPr marL="2228850" indent="-171450" eaLnBrk="0" fontAlgn="base" hangingPunct="0">
              <a:spcBef>
                <a:spcPct val="20000"/>
              </a:spcBef>
              <a:spcAft>
                <a:spcPct val="0"/>
              </a:spcAft>
              <a:buChar char="»"/>
              <a:defRPr sz="1500">
                <a:solidFill>
                  <a:schemeClr val="tx1"/>
                </a:solidFill>
                <a:latin typeface="Arial" panose="020B0604020202020204" pitchFamily="34" charset="0"/>
                <a:cs typeface="Arial" panose="020B0604020202020204" pitchFamily="34" charset="0"/>
              </a:defRPr>
            </a:lvl7pPr>
            <a:lvl8pPr marL="2571750" indent="-171450" eaLnBrk="0" fontAlgn="base" hangingPunct="0">
              <a:spcBef>
                <a:spcPct val="20000"/>
              </a:spcBef>
              <a:spcAft>
                <a:spcPct val="0"/>
              </a:spcAft>
              <a:buChar char="»"/>
              <a:defRPr sz="1500">
                <a:solidFill>
                  <a:schemeClr val="tx1"/>
                </a:solidFill>
                <a:latin typeface="Arial" panose="020B0604020202020204" pitchFamily="34" charset="0"/>
                <a:cs typeface="Arial" panose="020B0604020202020204" pitchFamily="34" charset="0"/>
              </a:defRPr>
            </a:lvl8pPr>
            <a:lvl9pPr marL="2914650" indent="-171450" eaLnBrk="0" fontAlgn="base" hangingPunct="0">
              <a:spcBef>
                <a:spcPct val="20000"/>
              </a:spcBef>
              <a:spcAft>
                <a:spcPct val="0"/>
              </a:spcAft>
              <a:buChar char="»"/>
              <a:defRPr sz="1500">
                <a:solidFill>
                  <a:schemeClr val="tx1"/>
                </a:solidFill>
                <a:latin typeface="Arial" panose="020B0604020202020204" pitchFamily="34" charset="0"/>
                <a:cs typeface="Arial" panose="020B0604020202020204" pitchFamily="34" charset="0"/>
              </a:defRPr>
            </a:lvl9pPr>
          </a:lstStyle>
          <a:p>
            <a:pPr>
              <a:spcBef>
                <a:spcPct val="0"/>
              </a:spcBef>
              <a:buFontTx/>
              <a:buNone/>
            </a:pPr>
            <a:fld id="{A1AC3F97-79E3-44C1-B88B-0B7B24ADEA9C}" type="slidenum">
              <a:rPr lang="en-AU" altLang="en-US" sz="1050"/>
              <a:pPr>
                <a:spcBef>
                  <a:spcPct val="0"/>
                </a:spcBef>
                <a:buFontTx/>
                <a:buNone/>
              </a:pPr>
              <a:t>10</a:t>
            </a:fld>
            <a:endParaRPr lang="en-AU" altLang="en-US" sz="1050"/>
          </a:p>
        </p:txBody>
      </p:sp>
    </p:spTree>
    <p:extLst>
      <p:ext uri="{BB962C8B-B14F-4D97-AF65-F5344CB8AC3E}">
        <p14:creationId xmlns:p14="http://schemas.microsoft.com/office/powerpoint/2010/main" val="34835075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AU" altLang="en-US" sz="1200" dirty="0" smtClean="0"/>
              <a:t>Policy Definitions of ‘critical infrastructure from the Australian Government</a:t>
            </a:r>
            <a:endParaRPr lang="en-AU" altLang="en-US" sz="1200" dirty="0"/>
          </a:p>
        </p:txBody>
      </p:sp>
      <p:sp>
        <p:nvSpPr>
          <p:cNvPr id="31747" name="Content Placeholder 2"/>
          <p:cNvSpPr>
            <a:spLocks noGrp="1"/>
          </p:cNvSpPr>
          <p:nvPr>
            <p:ph idx="1"/>
          </p:nvPr>
        </p:nvSpPr>
        <p:spPr/>
        <p:txBody>
          <a:bodyPr/>
          <a:lstStyle/>
          <a:p>
            <a:r>
              <a:rPr lang="en-AU" altLang="en-US" sz="1800"/>
              <a:t>Critical infrastructure is:</a:t>
            </a:r>
          </a:p>
          <a:p>
            <a:pPr lvl="1"/>
            <a:r>
              <a:rPr lang="en-AU" altLang="en-US" sz="1800"/>
              <a:t>'Those physical facilities, supply chains, information technologies and communications networks which, if destroyed, degraded or rendered unavailable for an extended period, would </a:t>
            </a:r>
            <a:r>
              <a:rPr lang="en-AU" altLang="en-US" sz="1800" i="1"/>
              <a:t>significantly impact the social or economic well-being of the nation </a:t>
            </a:r>
            <a:r>
              <a:rPr lang="en-AU" altLang="en-US" sz="1800"/>
              <a:t>or affect Australia's ability to </a:t>
            </a:r>
            <a:r>
              <a:rPr lang="en-AU" altLang="en-US" sz="1800" b="1"/>
              <a:t>conduct national defence and ensure national security'</a:t>
            </a:r>
            <a:r>
              <a:rPr lang="en-AU" altLang="en-US" sz="1800"/>
              <a:t>.</a:t>
            </a:r>
          </a:p>
          <a:p>
            <a:pPr lvl="2"/>
            <a:r>
              <a:rPr lang="en-AU" altLang="en-US" smtClean="0"/>
              <a:t>The Australian Government’s Critical Infrastructure Resilience Strategy:  Plan (2015) </a:t>
            </a:r>
            <a:r>
              <a:rPr lang="en-AU" altLang="en-US" smtClean="0">
                <a:hlinkClick r:id="rId3"/>
              </a:rPr>
              <a:t>https://cicentre.gov.au/document/P50S021</a:t>
            </a:r>
            <a:r>
              <a:rPr lang="en-AU" altLang="en-US" smtClean="0"/>
              <a:t> pp 1(emphasis added)</a:t>
            </a:r>
          </a:p>
          <a:p>
            <a:pPr lvl="2"/>
            <a:endParaRPr lang="en-AU" altLang="en-US" smtClean="0"/>
          </a:p>
          <a:p>
            <a:endParaRPr lang="en-AU" altLang="en-US" smtClean="0"/>
          </a:p>
        </p:txBody>
      </p:sp>
      <p:sp>
        <p:nvSpPr>
          <p:cNvPr id="3174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cs typeface="Arial" panose="020B0604020202020204" pitchFamily="34" charset="0"/>
              </a:defRPr>
            </a:lvl1pPr>
            <a:lvl2pPr marL="557213" indent="-214313">
              <a:spcBef>
                <a:spcPct val="20000"/>
              </a:spcBef>
              <a:buChar char="–"/>
              <a:defRPr sz="2100">
                <a:solidFill>
                  <a:schemeClr val="tx1"/>
                </a:solidFill>
                <a:latin typeface="Arial" panose="020B0604020202020204" pitchFamily="34" charset="0"/>
                <a:cs typeface="Arial" panose="020B0604020202020204" pitchFamily="34" charset="0"/>
              </a:defRPr>
            </a:lvl2pPr>
            <a:lvl3pPr marL="857250" indent="-171450">
              <a:spcBef>
                <a:spcPct val="20000"/>
              </a:spcBef>
              <a:buChar char="•"/>
              <a:defRPr sz="1800">
                <a:solidFill>
                  <a:schemeClr val="tx1"/>
                </a:solidFill>
                <a:latin typeface="Arial" panose="020B0604020202020204" pitchFamily="34" charset="0"/>
                <a:cs typeface="Arial" panose="020B0604020202020204" pitchFamily="34" charset="0"/>
              </a:defRPr>
            </a:lvl3pPr>
            <a:lvl4pPr marL="1200150" indent="-171450">
              <a:spcBef>
                <a:spcPct val="20000"/>
              </a:spcBef>
              <a:buChar char="–"/>
              <a:defRPr sz="1500">
                <a:solidFill>
                  <a:schemeClr val="tx1"/>
                </a:solidFill>
                <a:latin typeface="Arial" panose="020B0604020202020204" pitchFamily="34" charset="0"/>
                <a:cs typeface="Arial" panose="020B0604020202020204" pitchFamily="34" charset="0"/>
              </a:defRPr>
            </a:lvl4pPr>
            <a:lvl5pPr marL="1543050" indent="-171450">
              <a:spcBef>
                <a:spcPct val="20000"/>
              </a:spcBef>
              <a:buChar char="»"/>
              <a:defRPr sz="1500">
                <a:solidFill>
                  <a:schemeClr val="tx1"/>
                </a:solidFill>
                <a:latin typeface="Arial" panose="020B0604020202020204" pitchFamily="34" charset="0"/>
                <a:cs typeface="Arial" panose="020B0604020202020204" pitchFamily="34" charset="0"/>
              </a:defRPr>
            </a:lvl5pPr>
            <a:lvl6pPr marL="1885950" indent="-171450" eaLnBrk="0" fontAlgn="base" hangingPunct="0">
              <a:spcBef>
                <a:spcPct val="20000"/>
              </a:spcBef>
              <a:spcAft>
                <a:spcPct val="0"/>
              </a:spcAft>
              <a:buChar char="»"/>
              <a:defRPr sz="1500">
                <a:solidFill>
                  <a:schemeClr val="tx1"/>
                </a:solidFill>
                <a:latin typeface="Arial" panose="020B0604020202020204" pitchFamily="34" charset="0"/>
                <a:cs typeface="Arial" panose="020B0604020202020204" pitchFamily="34" charset="0"/>
              </a:defRPr>
            </a:lvl6pPr>
            <a:lvl7pPr marL="2228850" indent="-171450" eaLnBrk="0" fontAlgn="base" hangingPunct="0">
              <a:spcBef>
                <a:spcPct val="20000"/>
              </a:spcBef>
              <a:spcAft>
                <a:spcPct val="0"/>
              </a:spcAft>
              <a:buChar char="»"/>
              <a:defRPr sz="1500">
                <a:solidFill>
                  <a:schemeClr val="tx1"/>
                </a:solidFill>
                <a:latin typeface="Arial" panose="020B0604020202020204" pitchFamily="34" charset="0"/>
                <a:cs typeface="Arial" panose="020B0604020202020204" pitchFamily="34" charset="0"/>
              </a:defRPr>
            </a:lvl7pPr>
            <a:lvl8pPr marL="2571750" indent="-171450" eaLnBrk="0" fontAlgn="base" hangingPunct="0">
              <a:spcBef>
                <a:spcPct val="20000"/>
              </a:spcBef>
              <a:spcAft>
                <a:spcPct val="0"/>
              </a:spcAft>
              <a:buChar char="»"/>
              <a:defRPr sz="1500">
                <a:solidFill>
                  <a:schemeClr val="tx1"/>
                </a:solidFill>
                <a:latin typeface="Arial" panose="020B0604020202020204" pitchFamily="34" charset="0"/>
                <a:cs typeface="Arial" panose="020B0604020202020204" pitchFamily="34" charset="0"/>
              </a:defRPr>
            </a:lvl8pPr>
            <a:lvl9pPr marL="2914650" indent="-171450" eaLnBrk="0" fontAlgn="base" hangingPunct="0">
              <a:spcBef>
                <a:spcPct val="20000"/>
              </a:spcBef>
              <a:spcAft>
                <a:spcPct val="0"/>
              </a:spcAft>
              <a:buChar char="»"/>
              <a:defRPr sz="1500">
                <a:solidFill>
                  <a:schemeClr val="tx1"/>
                </a:solidFill>
                <a:latin typeface="Arial" panose="020B0604020202020204" pitchFamily="34" charset="0"/>
                <a:cs typeface="Arial" panose="020B0604020202020204" pitchFamily="34" charset="0"/>
              </a:defRPr>
            </a:lvl9pPr>
          </a:lstStyle>
          <a:p>
            <a:pPr>
              <a:spcBef>
                <a:spcPct val="0"/>
              </a:spcBef>
              <a:buFontTx/>
              <a:buNone/>
            </a:pPr>
            <a:fld id="{F327043C-32AF-4F25-81C6-D48C0EC6B586}" type="slidenum">
              <a:rPr lang="en-AU" altLang="en-US" sz="1050"/>
              <a:pPr>
                <a:spcBef>
                  <a:spcPct val="0"/>
                </a:spcBef>
                <a:buFontTx/>
                <a:buNone/>
              </a:pPr>
              <a:t>11</a:t>
            </a:fld>
            <a:endParaRPr lang="en-AU" altLang="en-US" sz="1050"/>
          </a:p>
        </p:txBody>
      </p:sp>
    </p:spTree>
    <p:extLst>
      <p:ext uri="{BB962C8B-B14F-4D97-AF65-F5344CB8AC3E}">
        <p14:creationId xmlns:p14="http://schemas.microsoft.com/office/powerpoint/2010/main" val="5393054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sz="3600" dirty="0" smtClean="0"/>
              <a:t>What has the Government said about this?</a:t>
            </a:r>
            <a:endParaRPr lang="en-AU" sz="3600" dirty="0"/>
          </a:p>
        </p:txBody>
      </p:sp>
      <p:sp>
        <p:nvSpPr>
          <p:cNvPr id="3" name="Content Placeholder 2"/>
          <p:cNvSpPr>
            <a:spLocks noGrp="1"/>
          </p:cNvSpPr>
          <p:nvPr>
            <p:ph idx="1"/>
          </p:nvPr>
        </p:nvSpPr>
        <p:spPr/>
        <p:txBody>
          <a:bodyPr>
            <a:normAutofit fontScale="92500" lnSpcReduction="10000"/>
          </a:bodyPr>
          <a:lstStyle/>
          <a:p>
            <a:r>
              <a:rPr lang="en-AU" dirty="0">
                <a:solidFill>
                  <a:schemeClr val="tx2"/>
                </a:solidFill>
              </a:rPr>
              <a:t>‘Critical infrastructure is increasingly </a:t>
            </a:r>
            <a:r>
              <a:rPr lang="en-AU" b="1" dirty="0" smtClean="0">
                <a:solidFill>
                  <a:schemeClr val="tx2"/>
                </a:solidFill>
              </a:rPr>
              <a:t>interconnected and interdependent. </a:t>
            </a:r>
            <a:r>
              <a:rPr lang="en-AU" dirty="0" smtClean="0">
                <a:solidFill>
                  <a:schemeClr val="tx2"/>
                </a:solidFill>
              </a:rPr>
              <a:t>These </a:t>
            </a:r>
            <a:r>
              <a:rPr lang="en-AU" dirty="0">
                <a:solidFill>
                  <a:schemeClr val="tx2"/>
                </a:solidFill>
              </a:rPr>
              <a:t>interconnections deliver efficiencies and economic benefits to all Australians. However, connectivity without proper safeguards creates vulnerabilities that can deliberately or even inadvertently cause disruption and result in cascading consequences across our economy, our security and our sovereignty. </a:t>
            </a:r>
            <a:endParaRPr lang="en-AU" dirty="0" smtClean="0">
              <a:solidFill>
                <a:schemeClr val="tx2"/>
              </a:solidFill>
            </a:endParaRPr>
          </a:p>
          <a:p>
            <a:r>
              <a:rPr lang="en-AU" dirty="0" smtClean="0">
                <a:solidFill>
                  <a:schemeClr val="tx2"/>
                </a:solidFill>
              </a:rPr>
              <a:t>Threats </a:t>
            </a:r>
            <a:r>
              <a:rPr lang="en-AU" dirty="0">
                <a:solidFill>
                  <a:schemeClr val="tx2"/>
                </a:solidFill>
              </a:rPr>
              <a:t>ranging from natural hazards, such as extreme weather events, through to human induced threats like foreign interference</a:t>
            </a:r>
            <a:r>
              <a:rPr lang="en-AU" b="1" dirty="0">
                <a:solidFill>
                  <a:schemeClr val="tx2"/>
                </a:solidFill>
              </a:rPr>
              <a:t>, cyberattacks </a:t>
            </a:r>
            <a:r>
              <a:rPr lang="en-AU" dirty="0">
                <a:solidFill>
                  <a:schemeClr val="tx2"/>
                </a:solidFill>
              </a:rPr>
              <a:t>and trusted insiders all have the potential to significantly disrupt critical infrastructure. Recent incidents such as the December 2021 Log4j vulnerability, compromising systems in Australia and across the globe, as well as the impacts of COVID-19, illustrate that threats to the operation of Australia's critical infrastructure continue to be significant and far-reaching</a:t>
            </a:r>
            <a:r>
              <a:rPr lang="en-AU" dirty="0" smtClean="0">
                <a:solidFill>
                  <a:schemeClr val="tx2"/>
                </a:solidFill>
              </a:rPr>
              <a:t>.’</a:t>
            </a:r>
          </a:p>
          <a:p>
            <a:r>
              <a:rPr lang="en-AU" dirty="0"/>
              <a:t>- The Hon Karen Andrews MP, Minister for Home Affairs, Proof House of Representatives Hansard, 10 February 2022, p. </a:t>
            </a:r>
            <a:r>
              <a:rPr lang="en-AU" dirty="0" smtClean="0"/>
              <a:t>15 quoted by the Parliamentary Joint Committee on Intelligence and Security, </a:t>
            </a:r>
            <a:r>
              <a:rPr lang="en-AU" i="1" dirty="0" smtClean="0"/>
              <a:t>Advisory Report on the Security Legislation Amendment (Critical Infrastructure Protection) Bill 2022 </a:t>
            </a:r>
            <a:r>
              <a:rPr lang="en-AU" dirty="0" smtClean="0"/>
              <a:t>para 1.2</a:t>
            </a:r>
          </a:p>
          <a:p>
            <a:endParaRPr lang="en-AU" dirty="0"/>
          </a:p>
        </p:txBody>
      </p:sp>
      <p:sp>
        <p:nvSpPr>
          <p:cNvPr id="4" name="Footer Placeholder 3"/>
          <p:cNvSpPr>
            <a:spLocks noGrp="1"/>
          </p:cNvSpPr>
          <p:nvPr>
            <p:ph type="ftr" sz="quarter" idx="11"/>
          </p:nvPr>
        </p:nvSpPr>
        <p:spPr/>
        <p:txBody>
          <a:bodyPr/>
          <a:lstStyle/>
          <a:p>
            <a:r>
              <a:rPr lang="en-US" smtClean="0"/>
              <a:t>ANU SCHOOL OF LAW   |   PRESENTATION NAME GOES HERE</a:t>
            </a:r>
            <a:endParaRPr lang="en-AU"/>
          </a:p>
        </p:txBody>
      </p:sp>
      <p:sp>
        <p:nvSpPr>
          <p:cNvPr id="5" name="Slide Number Placeholder 4"/>
          <p:cNvSpPr>
            <a:spLocks noGrp="1"/>
          </p:cNvSpPr>
          <p:nvPr>
            <p:ph type="sldNum" sz="quarter" idx="12"/>
          </p:nvPr>
        </p:nvSpPr>
        <p:spPr/>
        <p:txBody>
          <a:bodyPr/>
          <a:lstStyle/>
          <a:p>
            <a:fld id="{10A01DC5-1685-4615-8240-15192985C6A2}" type="slidenum">
              <a:rPr lang="en-AU" smtClean="0"/>
              <a:pPr/>
              <a:t>12</a:t>
            </a:fld>
            <a:endParaRPr lang="en-AU"/>
          </a:p>
        </p:txBody>
      </p:sp>
      <p:sp>
        <p:nvSpPr>
          <p:cNvPr id="6" name="Date Placeholder 5"/>
          <p:cNvSpPr>
            <a:spLocks noGrp="1"/>
          </p:cNvSpPr>
          <p:nvPr>
            <p:ph type="dt" sz="half" idx="2"/>
          </p:nvPr>
        </p:nvSpPr>
        <p:spPr/>
        <p:txBody>
          <a:bodyPr/>
          <a:lstStyle/>
          <a:p>
            <a:r>
              <a:rPr lang="en-US" smtClean="0"/>
              <a:t>DD MMM YY</a:t>
            </a:r>
            <a:endParaRPr lang="en-AU" dirty="0"/>
          </a:p>
        </p:txBody>
      </p:sp>
    </p:spTree>
    <p:extLst>
      <p:ext uri="{BB962C8B-B14F-4D97-AF65-F5344CB8AC3E}">
        <p14:creationId xmlns:p14="http://schemas.microsoft.com/office/powerpoint/2010/main" val="26528713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4000" y="324000"/>
            <a:ext cx="2724000" cy="3943200"/>
          </a:xfrm>
        </p:spPr>
        <p:txBody>
          <a:bodyPr>
            <a:normAutofit fontScale="90000"/>
          </a:bodyPr>
          <a:lstStyle/>
          <a:p>
            <a:r>
              <a:rPr lang="en-AU" sz="2400" dirty="0" smtClean="0"/>
              <a:t>The current ‘cyber threat environment’ in relation to Critical Infrastructure</a:t>
            </a:r>
            <a:br>
              <a:rPr lang="en-AU" sz="2400" dirty="0" smtClean="0"/>
            </a:br>
            <a:r>
              <a:rPr lang="en-AU" sz="2400" dirty="0"/>
              <a:t/>
            </a:r>
            <a:br>
              <a:rPr lang="en-AU" sz="2400" dirty="0"/>
            </a:br>
            <a:r>
              <a:rPr lang="en-AU" sz="2000" dirty="0" smtClean="0"/>
              <a:t/>
            </a:r>
            <a:br>
              <a:rPr lang="en-AU" sz="2000" dirty="0" smtClean="0"/>
            </a:br>
            <a:r>
              <a:rPr lang="en-AU" sz="2000" dirty="0" smtClean="0"/>
              <a:t>This data comes from  the ACSC Annual Cyber Threat Report 1 July 2020 – 30 June 2021 (p </a:t>
            </a:r>
            <a:r>
              <a:rPr lang="en-AU" sz="2000" dirty="0"/>
              <a:t>19)</a:t>
            </a:r>
            <a:br>
              <a:rPr lang="en-AU" sz="2000" dirty="0"/>
            </a:br>
            <a:r>
              <a:rPr lang="en-AU" sz="2000" dirty="0"/>
              <a:t>https://www.cyber.gov.au/acsc/view-all-content/reports-and-statistics/acsc-annual-cyber-threat-report-2020-21</a:t>
            </a:r>
          </a:p>
        </p:txBody>
      </p:sp>
      <p:pic>
        <p:nvPicPr>
          <p:cNvPr id="8" name="Content Placeholder 7"/>
          <p:cNvPicPr>
            <a:picLocks noGrp="1" noChangeAspect="1"/>
          </p:cNvPicPr>
          <p:nvPr>
            <p:ph idx="1"/>
          </p:nvPr>
        </p:nvPicPr>
        <p:blipFill>
          <a:blip r:embed="rId2"/>
          <a:stretch>
            <a:fillRect/>
          </a:stretch>
        </p:blipFill>
        <p:spPr>
          <a:xfrm>
            <a:off x="3851275" y="697062"/>
            <a:ext cx="4932363" cy="3393776"/>
          </a:xfrm>
          <a:prstGeom prst="rect">
            <a:avLst/>
          </a:prstGeom>
        </p:spPr>
      </p:pic>
      <p:sp>
        <p:nvSpPr>
          <p:cNvPr id="4" name="Footer Placeholder 3"/>
          <p:cNvSpPr>
            <a:spLocks noGrp="1"/>
          </p:cNvSpPr>
          <p:nvPr>
            <p:ph type="ftr" sz="quarter" idx="11"/>
          </p:nvPr>
        </p:nvSpPr>
        <p:spPr/>
        <p:txBody>
          <a:bodyPr/>
          <a:lstStyle/>
          <a:p>
            <a:r>
              <a:rPr lang="en-US" smtClean="0"/>
              <a:t>ANU SCHOOL OF LAW   |   PRESENTATION NAME GOES HERE</a:t>
            </a:r>
            <a:endParaRPr lang="en-AU"/>
          </a:p>
        </p:txBody>
      </p:sp>
      <p:sp>
        <p:nvSpPr>
          <p:cNvPr id="5" name="Slide Number Placeholder 4"/>
          <p:cNvSpPr>
            <a:spLocks noGrp="1"/>
          </p:cNvSpPr>
          <p:nvPr>
            <p:ph type="sldNum" sz="quarter" idx="12"/>
          </p:nvPr>
        </p:nvSpPr>
        <p:spPr/>
        <p:txBody>
          <a:bodyPr/>
          <a:lstStyle/>
          <a:p>
            <a:fld id="{10A01DC5-1685-4615-8240-15192985C6A2}" type="slidenum">
              <a:rPr lang="en-AU" smtClean="0"/>
              <a:pPr/>
              <a:t>13</a:t>
            </a:fld>
            <a:endParaRPr lang="en-AU"/>
          </a:p>
        </p:txBody>
      </p:sp>
      <p:sp>
        <p:nvSpPr>
          <p:cNvPr id="6" name="Date Placeholder 5"/>
          <p:cNvSpPr>
            <a:spLocks noGrp="1"/>
          </p:cNvSpPr>
          <p:nvPr>
            <p:ph type="dt" sz="half" idx="2"/>
          </p:nvPr>
        </p:nvSpPr>
        <p:spPr/>
        <p:txBody>
          <a:bodyPr/>
          <a:lstStyle/>
          <a:p>
            <a:r>
              <a:rPr lang="en-US" smtClean="0"/>
              <a:t>DD MMM YY</a:t>
            </a:r>
            <a:endParaRPr lang="en-AU" dirty="0"/>
          </a:p>
        </p:txBody>
      </p:sp>
    </p:spTree>
    <p:extLst>
      <p:ext uri="{BB962C8B-B14F-4D97-AF65-F5344CB8AC3E}">
        <p14:creationId xmlns:p14="http://schemas.microsoft.com/office/powerpoint/2010/main" val="15145398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en-AU" altLang="en-US" sz="1200" dirty="0" smtClean="0"/>
              <a:t>So what has government been doing? </a:t>
            </a:r>
            <a:br>
              <a:rPr lang="en-AU" altLang="en-US" sz="1200" dirty="0" smtClean="0"/>
            </a:br>
            <a:r>
              <a:rPr lang="en-AU" altLang="en-US" sz="1200" dirty="0"/>
              <a:t/>
            </a:r>
            <a:br>
              <a:rPr lang="en-AU" altLang="en-US" sz="1200" dirty="0"/>
            </a:br>
            <a:r>
              <a:rPr lang="en-AU" altLang="en-US" sz="1200" dirty="0" smtClean="0"/>
              <a:t/>
            </a:r>
            <a:br>
              <a:rPr lang="en-AU" altLang="en-US" sz="1200" dirty="0" smtClean="0"/>
            </a:br>
            <a:r>
              <a:rPr lang="en-AU" altLang="en-US" sz="1200" dirty="0" smtClean="0"/>
              <a:t>Quite a bit -  and in the last two years some significant change in </a:t>
            </a:r>
            <a:r>
              <a:rPr lang="en-AU" altLang="en-US" sz="1200" i="1" dirty="0" smtClean="0"/>
              <a:t>domestic </a:t>
            </a:r>
            <a:r>
              <a:rPr lang="en-AU" altLang="en-US" sz="1200" dirty="0" smtClean="0"/>
              <a:t>legislation</a:t>
            </a:r>
            <a:endParaRPr lang="en-AU" altLang="en-US" sz="1200" dirty="0"/>
          </a:p>
        </p:txBody>
      </p:sp>
      <p:sp>
        <p:nvSpPr>
          <p:cNvPr id="33795" name="Content Placeholder 2"/>
          <p:cNvSpPr>
            <a:spLocks noGrp="1"/>
          </p:cNvSpPr>
          <p:nvPr>
            <p:ph idx="1"/>
          </p:nvPr>
        </p:nvSpPr>
        <p:spPr/>
        <p:txBody>
          <a:bodyPr/>
          <a:lstStyle/>
          <a:p>
            <a:endParaRPr lang="en-AU" altLang="en-US" dirty="0" smtClean="0"/>
          </a:p>
          <a:p>
            <a:r>
              <a:rPr lang="en-AU" altLang="en-US" dirty="0"/>
              <a:t>Protecting Critical Infrastructure and Systems of National Significance Consultation Paper (2020</a:t>
            </a:r>
            <a:r>
              <a:rPr lang="en-AU" altLang="en-US" dirty="0" smtClean="0"/>
              <a:t>)</a:t>
            </a:r>
          </a:p>
          <a:p>
            <a:r>
              <a:rPr lang="en-AU" altLang="en-US" dirty="0" smtClean="0"/>
              <a:t>Important </a:t>
            </a:r>
            <a:r>
              <a:rPr lang="en-AU" altLang="en-US" dirty="0" smtClean="0"/>
              <a:t>aspects of this document</a:t>
            </a:r>
          </a:p>
          <a:p>
            <a:pPr lvl="1"/>
            <a:r>
              <a:rPr lang="en-AU" altLang="en-US" dirty="0" smtClean="0"/>
              <a:t>Clear shift towards an ‘all-hazards’ approach</a:t>
            </a:r>
          </a:p>
          <a:p>
            <a:pPr lvl="1"/>
            <a:r>
              <a:rPr lang="en-AU" altLang="en-US" dirty="0" smtClean="0"/>
              <a:t>An understanding that Australian critical infrastructure is vulnerable to many different types of threats</a:t>
            </a:r>
          </a:p>
          <a:p>
            <a:pPr lvl="2"/>
            <a:r>
              <a:rPr lang="en-AU" altLang="en-US" dirty="0" smtClean="0"/>
              <a:t>From the ‘conventional’ national security threats posed by foreign interference and terrorism</a:t>
            </a:r>
          </a:p>
          <a:p>
            <a:pPr lvl="2"/>
            <a:r>
              <a:rPr lang="en-AU" altLang="en-US" dirty="0" smtClean="0"/>
              <a:t>To the threats posed by non-human events (such as pandemics and bushfires)</a:t>
            </a:r>
          </a:p>
          <a:p>
            <a:pPr lvl="2"/>
            <a:endParaRPr lang="en-AU" altLang="en-US" dirty="0" smtClean="0"/>
          </a:p>
        </p:txBody>
      </p:sp>
      <p:sp>
        <p:nvSpPr>
          <p:cNvPr id="3379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cs typeface="Arial" panose="020B0604020202020204" pitchFamily="34" charset="0"/>
              </a:defRPr>
            </a:lvl1pPr>
            <a:lvl2pPr marL="557213" indent="-214313">
              <a:spcBef>
                <a:spcPct val="20000"/>
              </a:spcBef>
              <a:buChar char="–"/>
              <a:defRPr sz="2100">
                <a:solidFill>
                  <a:schemeClr val="tx1"/>
                </a:solidFill>
                <a:latin typeface="Arial" panose="020B0604020202020204" pitchFamily="34" charset="0"/>
                <a:cs typeface="Arial" panose="020B0604020202020204" pitchFamily="34" charset="0"/>
              </a:defRPr>
            </a:lvl2pPr>
            <a:lvl3pPr marL="857250" indent="-171450">
              <a:spcBef>
                <a:spcPct val="20000"/>
              </a:spcBef>
              <a:buChar char="•"/>
              <a:defRPr sz="1800">
                <a:solidFill>
                  <a:schemeClr val="tx1"/>
                </a:solidFill>
                <a:latin typeface="Arial" panose="020B0604020202020204" pitchFamily="34" charset="0"/>
                <a:cs typeface="Arial" panose="020B0604020202020204" pitchFamily="34" charset="0"/>
              </a:defRPr>
            </a:lvl3pPr>
            <a:lvl4pPr marL="1200150" indent="-171450">
              <a:spcBef>
                <a:spcPct val="20000"/>
              </a:spcBef>
              <a:buChar char="–"/>
              <a:defRPr sz="1500">
                <a:solidFill>
                  <a:schemeClr val="tx1"/>
                </a:solidFill>
                <a:latin typeface="Arial" panose="020B0604020202020204" pitchFamily="34" charset="0"/>
                <a:cs typeface="Arial" panose="020B0604020202020204" pitchFamily="34" charset="0"/>
              </a:defRPr>
            </a:lvl4pPr>
            <a:lvl5pPr marL="1543050" indent="-171450">
              <a:spcBef>
                <a:spcPct val="20000"/>
              </a:spcBef>
              <a:buChar char="»"/>
              <a:defRPr sz="1500">
                <a:solidFill>
                  <a:schemeClr val="tx1"/>
                </a:solidFill>
                <a:latin typeface="Arial" panose="020B0604020202020204" pitchFamily="34" charset="0"/>
                <a:cs typeface="Arial" panose="020B0604020202020204" pitchFamily="34" charset="0"/>
              </a:defRPr>
            </a:lvl5pPr>
            <a:lvl6pPr marL="1885950" indent="-171450" eaLnBrk="0" fontAlgn="base" hangingPunct="0">
              <a:spcBef>
                <a:spcPct val="20000"/>
              </a:spcBef>
              <a:spcAft>
                <a:spcPct val="0"/>
              </a:spcAft>
              <a:buChar char="»"/>
              <a:defRPr sz="1500">
                <a:solidFill>
                  <a:schemeClr val="tx1"/>
                </a:solidFill>
                <a:latin typeface="Arial" panose="020B0604020202020204" pitchFamily="34" charset="0"/>
                <a:cs typeface="Arial" panose="020B0604020202020204" pitchFamily="34" charset="0"/>
              </a:defRPr>
            </a:lvl6pPr>
            <a:lvl7pPr marL="2228850" indent="-171450" eaLnBrk="0" fontAlgn="base" hangingPunct="0">
              <a:spcBef>
                <a:spcPct val="20000"/>
              </a:spcBef>
              <a:spcAft>
                <a:spcPct val="0"/>
              </a:spcAft>
              <a:buChar char="»"/>
              <a:defRPr sz="1500">
                <a:solidFill>
                  <a:schemeClr val="tx1"/>
                </a:solidFill>
                <a:latin typeface="Arial" panose="020B0604020202020204" pitchFamily="34" charset="0"/>
                <a:cs typeface="Arial" panose="020B0604020202020204" pitchFamily="34" charset="0"/>
              </a:defRPr>
            </a:lvl7pPr>
            <a:lvl8pPr marL="2571750" indent="-171450" eaLnBrk="0" fontAlgn="base" hangingPunct="0">
              <a:spcBef>
                <a:spcPct val="20000"/>
              </a:spcBef>
              <a:spcAft>
                <a:spcPct val="0"/>
              </a:spcAft>
              <a:buChar char="»"/>
              <a:defRPr sz="1500">
                <a:solidFill>
                  <a:schemeClr val="tx1"/>
                </a:solidFill>
                <a:latin typeface="Arial" panose="020B0604020202020204" pitchFamily="34" charset="0"/>
                <a:cs typeface="Arial" panose="020B0604020202020204" pitchFamily="34" charset="0"/>
              </a:defRPr>
            </a:lvl8pPr>
            <a:lvl9pPr marL="2914650" indent="-171450" eaLnBrk="0" fontAlgn="base" hangingPunct="0">
              <a:spcBef>
                <a:spcPct val="20000"/>
              </a:spcBef>
              <a:spcAft>
                <a:spcPct val="0"/>
              </a:spcAft>
              <a:buChar char="»"/>
              <a:defRPr sz="1500">
                <a:solidFill>
                  <a:schemeClr val="tx1"/>
                </a:solidFill>
                <a:latin typeface="Arial" panose="020B0604020202020204" pitchFamily="34" charset="0"/>
                <a:cs typeface="Arial" panose="020B0604020202020204" pitchFamily="34" charset="0"/>
              </a:defRPr>
            </a:lvl9pPr>
          </a:lstStyle>
          <a:p>
            <a:pPr>
              <a:spcBef>
                <a:spcPct val="0"/>
              </a:spcBef>
              <a:buFontTx/>
              <a:buNone/>
            </a:pPr>
            <a:fld id="{8BB0F639-841D-4A2E-8097-2F7471D7848D}" type="slidenum">
              <a:rPr lang="en-AU" altLang="en-US" sz="1050"/>
              <a:pPr>
                <a:spcBef>
                  <a:spcPct val="0"/>
                </a:spcBef>
                <a:buFontTx/>
                <a:buNone/>
              </a:pPr>
              <a:t>14</a:t>
            </a:fld>
            <a:endParaRPr lang="en-AU" altLang="en-US" sz="1050"/>
          </a:p>
        </p:txBody>
      </p:sp>
    </p:spTree>
    <p:extLst>
      <p:ext uri="{BB962C8B-B14F-4D97-AF65-F5344CB8AC3E}">
        <p14:creationId xmlns:p14="http://schemas.microsoft.com/office/powerpoint/2010/main" val="32187136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AU" altLang="en-US" sz="1050"/>
              <a:t>Protecting Critical Infrastructure and Systems of National Significance Consultation Paper (2020)</a:t>
            </a:r>
          </a:p>
        </p:txBody>
      </p:sp>
      <p:sp>
        <p:nvSpPr>
          <p:cNvPr id="37891" name="Content Placeholder 2"/>
          <p:cNvSpPr>
            <a:spLocks noGrp="1"/>
          </p:cNvSpPr>
          <p:nvPr>
            <p:ph idx="1"/>
          </p:nvPr>
        </p:nvSpPr>
        <p:spPr/>
        <p:txBody>
          <a:bodyPr/>
          <a:lstStyle/>
          <a:p>
            <a:r>
              <a:rPr lang="en-AU" altLang="en-US" sz="1500"/>
              <a:t>Further acknowledgement of the different relationship between government and non-government entities in this space</a:t>
            </a:r>
          </a:p>
          <a:p>
            <a:pPr lvl="1"/>
            <a:r>
              <a:rPr lang="en-AU" altLang="en-US" sz="1500"/>
              <a:t>‘A cohesive partnership between government and industry, especially through sharing of technical expertise, is a desirable end state. Collective action now will place Australia in the best position to combat both foreseeable and emerging risks. The enhanced framework will meet this need, supported by proportionate sector specific standards‘ (Protecting Critical Infrastructure and Systems of National Significance Consultation Paper (2020) p 6)</a:t>
            </a:r>
          </a:p>
          <a:p>
            <a:endParaRPr lang="en-AU" altLang="en-US" smtClean="0"/>
          </a:p>
        </p:txBody>
      </p:sp>
      <p:sp>
        <p:nvSpPr>
          <p:cNvPr id="3789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cs typeface="Arial" panose="020B0604020202020204" pitchFamily="34" charset="0"/>
              </a:defRPr>
            </a:lvl1pPr>
            <a:lvl2pPr marL="557213" indent="-214313">
              <a:spcBef>
                <a:spcPct val="20000"/>
              </a:spcBef>
              <a:buChar char="–"/>
              <a:defRPr sz="2100">
                <a:solidFill>
                  <a:schemeClr val="tx1"/>
                </a:solidFill>
                <a:latin typeface="Arial" panose="020B0604020202020204" pitchFamily="34" charset="0"/>
                <a:cs typeface="Arial" panose="020B0604020202020204" pitchFamily="34" charset="0"/>
              </a:defRPr>
            </a:lvl2pPr>
            <a:lvl3pPr marL="857250" indent="-171450">
              <a:spcBef>
                <a:spcPct val="20000"/>
              </a:spcBef>
              <a:buChar char="•"/>
              <a:defRPr sz="1800">
                <a:solidFill>
                  <a:schemeClr val="tx1"/>
                </a:solidFill>
                <a:latin typeface="Arial" panose="020B0604020202020204" pitchFamily="34" charset="0"/>
                <a:cs typeface="Arial" panose="020B0604020202020204" pitchFamily="34" charset="0"/>
              </a:defRPr>
            </a:lvl3pPr>
            <a:lvl4pPr marL="1200150" indent="-171450">
              <a:spcBef>
                <a:spcPct val="20000"/>
              </a:spcBef>
              <a:buChar char="–"/>
              <a:defRPr sz="1500">
                <a:solidFill>
                  <a:schemeClr val="tx1"/>
                </a:solidFill>
                <a:latin typeface="Arial" panose="020B0604020202020204" pitchFamily="34" charset="0"/>
                <a:cs typeface="Arial" panose="020B0604020202020204" pitchFamily="34" charset="0"/>
              </a:defRPr>
            </a:lvl4pPr>
            <a:lvl5pPr marL="1543050" indent="-171450">
              <a:spcBef>
                <a:spcPct val="20000"/>
              </a:spcBef>
              <a:buChar char="»"/>
              <a:defRPr sz="1500">
                <a:solidFill>
                  <a:schemeClr val="tx1"/>
                </a:solidFill>
                <a:latin typeface="Arial" panose="020B0604020202020204" pitchFamily="34" charset="0"/>
                <a:cs typeface="Arial" panose="020B0604020202020204" pitchFamily="34" charset="0"/>
              </a:defRPr>
            </a:lvl5pPr>
            <a:lvl6pPr marL="1885950" indent="-171450" eaLnBrk="0" fontAlgn="base" hangingPunct="0">
              <a:spcBef>
                <a:spcPct val="20000"/>
              </a:spcBef>
              <a:spcAft>
                <a:spcPct val="0"/>
              </a:spcAft>
              <a:buChar char="»"/>
              <a:defRPr sz="1500">
                <a:solidFill>
                  <a:schemeClr val="tx1"/>
                </a:solidFill>
                <a:latin typeface="Arial" panose="020B0604020202020204" pitchFamily="34" charset="0"/>
                <a:cs typeface="Arial" panose="020B0604020202020204" pitchFamily="34" charset="0"/>
              </a:defRPr>
            </a:lvl6pPr>
            <a:lvl7pPr marL="2228850" indent="-171450" eaLnBrk="0" fontAlgn="base" hangingPunct="0">
              <a:spcBef>
                <a:spcPct val="20000"/>
              </a:spcBef>
              <a:spcAft>
                <a:spcPct val="0"/>
              </a:spcAft>
              <a:buChar char="»"/>
              <a:defRPr sz="1500">
                <a:solidFill>
                  <a:schemeClr val="tx1"/>
                </a:solidFill>
                <a:latin typeface="Arial" panose="020B0604020202020204" pitchFamily="34" charset="0"/>
                <a:cs typeface="Arial" panose="020B0604020202020204" pitchFamily="34" charset="0"/>
              </a:defRPr>
            </a:lvl7pPr>
            <a:lvl8pPr marL="2571750" indent="-171450" eaLnBrk="0" fontAlgn="base" hangingPunct="0">
              <a:spcBef>
                <a:spcPct val="20000"/>
              </a:spcBef>
              <a:spcAft>
                <a:spcPct val="0"/>
              </a:spcAft>
              <a:buChar char="»"/>
              <a:defRPr sz="1500">
                <a:solidFill>
                  <a:schemeClr val="tx1"/>
                </a:solidFill>
                <a:latin typeface="Arial" panose="020B0604020202020204" pitchFamily="34" charset="0"/>
                <a:cs typeface="Arial" panose="020B0604020202020204" pitchFamily="34" charset="0"/>
              </a:defRPr>
            </a:lvl8pPr>
            <a:lvl9pPr marL="2914650" indent="-171450" eaLnBrk="0" fontAlgn="base" hangingPunct="0">
              <a:spcBef>
                <a:spcPct val="20000"/>
              </a:spcBef>
              <a:spcAft>
                <a:spcPct val="0"/>
              </a:spcAft>
              <a:buChar char="»"/>
              <a:defRPr sz="1500">
                <a:solidFill>
                  <a:schemeClr val="tx1"/>
                </a:solidFill>
                <a:latin typeface="Arial" panose="020B0604020202020204" pitchFamily="34" charset="0"/>
                <a:cs typeface="Arial" panose="020B0604020202020204" pitchFamily="34" charset="0"/>
              </a:defRPr>
            </a:lvl9pPr>
          </a:lstStyle>
          <a:p>
            <a:pPr>
              <a:spcBef>
                <a:spcPct val="0"/>
              </a:spcBef>
              <a:buFontTx/>
              <a:buNone/>
            </a:pPr>
            <a:fld id="{ACE07C2C-FAA3-4C68-AF0B-AAD6883DC2AD}" type="slidenum">
              <a:rPr lang="en-AU" altLang="en-US" sz="1050"/>
              <a:pPr>
                <a:spcBef>
                  <a:spcPct val="0"/>
                </a:spcBef>
                <a:buFontTx/>
                <a:buNone/>
              </a:pPr>
              <a:t>15</a:t>
            </a:fld>
            <a:endParaRPr lang="en-AU" altLang="en-US" sz="1050"/>
          </a:p>
        </p:txBody>
      </p:sp>
    </p:spTree>
    <p:extLst>
      <p:ext uri="{BB962C8B-B14F-4D97-AF65-F5344CB8AC3E}">
        <p14:creationId xmlns:p14="http://schemas.microsoft.com/office/powerpoint/2010/main" val="26295325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84735" y="1762126"/>
            <a:ext cx="5829300" cy="1021556"/>
          </a:xfrm>
        </p:spPr>
        <p:txBody>
          <a:bodyPr>
            <a:normAutofit fontScale="90000"/>
          </a:bodyPr>
          <a:lstStyle/>
          <a:p>
            <a:pPr>
              <a:defRPr/>
            </a:pPr>
            <a:r>
              <a:rPr lang="en-AU" dirty="0" smtClean="0"/>
              <a:t>Legislation to protect Australia’s Critical Infrastructure</a:t>
            </a:r>
            <a:endParaRPr lang="en-AU" dirty="0"/>
          </a:p>
        </p:txBody>
      </p:sp>
      <p:sp>
        <p:nvSpPr>
          <p:cNvPr id="58371" name="Text Placeholder 2"/>
          <p:cNvSpPr>
            <a:spLocks noGrp="1"/>
          </p:cNvSpPr>
          <p:nvPr>
            <p:ph type="body" idx="1"/>
          </p:nvPr>
        </p:nvSpPr>
        <p:spPr/>
        <p:txBody>
          <a:bodyPr/>
          <a:lstStyle/>
          <a:p>
            <a:endParaRPr lang="en-US" altLang="en-US" smtClean="0"/>
          </a:p>
        </p:txBody>
      </p:sp>
      <p:sp>
        <p:nvSpPr>
          <p:cNvPr id="5837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cs typeface="Arial" panose="020B0604020202020204" pitchFamily="34" charset="0"/>
              </a:defRPr>
            </a:lvl1pPr>
            <a:lvl2pPr marL="557213" indent="-214313">
              <a:spcBef>
                <a:spcPct val="20000"/>
              </a:spcBef>
              <a:buChar char="–"/>
              <a:defRPr sz="2100">
                <a:solidFill>
                  <a:schemeClr val="tx1"/>
                </a:solidFill>
                <a:latin typeface="Arial" panose="020B0604020202020204" pitchFamily="34" charset="0"/>
                <a:cs typeface="Arial" panose="020B0604020202020204" pitchFamily="34" charset="0"/>
              </a:defRPr>
            </a:lvl2pPr>
            <a:lvl3pPr marL="857250" indent="-171450">
              <a:spcBef>
                <a:spcPct val="20000"/>
              </a:spcBef>
              <a:buChar char="•"/>
              <a:defRPr sz="1800">
                <a:solidFill>
                  <a:schemeClr val="tx1"/>
                </a:solidFill>
                <a:latin typeface="Arial" panose="020B0604020202020204" pitchFamily="34" charset="0"/>
                <a:cs typeface="Arial" panose="020B0604020202020204" pitchFamily="34" charset="0"/>
              </a:defRPr>
            </a:lvl3pPr>
            <a:lvl4pPr marL="1200150" indent="-171450">
              <a:spcBef>
                <a:spcPct val="20000"/>
              </a:spcBef>
              <a:buChar char="–"/>
              <a:defRPr sz="1500">
                <a:solidFill>
                  <a:schemeClr val="tx1"/>
                </a:solidFill>
                <a:latin typeface="Arial" panose="020B0604020202020204" pitchFamily="34" charset="0"/>
                <a:cs typeface="Arial" panose="020B0604020202020204" pitchFamily="34" charset="0"/>
              </a:defRPr>
            </a:lvl4pPr>
            <a:lvl5pPr marL="1543050" indent="-171450">
              <a:spcBef>
                <a:spcPct val="20000"/>
              </a:spcBef>
              <a:buChar char="»"/>
              <a:defRPr sz="1500">
                <a:solidFill>
                  <a:schemeClr val="tx1"/>
                </a:solidFill>
                <a:latin typeface="Arial" panose="020B0604020202020204" pitchFamily="34" charset="0"/>
                <a:cs typeface="Arial" panose="020B0604020202020204" pitchFamily="34" charset="0"/>
              </a:defRPr>
            </a:lvl5pPr>
            <a:lvl6pPr marL="1885950" indent="-171450" eaLnBrk="0" fontAlgn="base" hangingPunct="0">
              <a:spcBef>
                <a:spcPct val="20000"/>
              </a:spcBef>
              <a:spcAft>
                <a:spcPct val="0"/>
              </a:spcAft>
              <a:buChar char="»"/>
              <a:defRPr sz="1500">
                <a:solidFill>
                  <a:schemeClr val="tx1"/>
                </a:solidFill>
                <a:latin typeface="Arial" panose="020B0604020202020204" pitchFamily="34" charset="0"/>
                <a:cs typeface="Arial" panose="020B0604020202020204" pitchFamily="34" charset="0"/>
              </a:defRPr>
            </a:lvl6pPr>
            <a:lvl7pPr marL="2228850" indent="-171450" eaLnBrk="0" fontAlgn="base" hangingPunct="0">
              <a:spcBef>
                <a:spcPct val="20000"/>
              </a:spcBef>
              <a:spcAft>
                <a:spcPct val="0"/>
              </a:spcAft>
              <a:buChar char="»"/>
              <a:defRPr sz="1500">
                <a:solidFill>
                  <a:schemeClr val="tx1"/>
                </a:solidFill>
                <a:latin typeface="Arial" panose="020B0604020202020204" pitchFamily="34" charset="0"/>
                <a:cs typeface="Arial" panose="020B0604020202020204" pitchFamily="34" charset="0"/>
              </a:defRPr>
            </a:lvl7pPr>
            <a:lvl8pPr marL="2571750" indent="-171450" eaLnBrk="0" fontAlgn="base" hangingPunct="0">
              <a:spcBef>
                <a:spcPct val="20000"/>
              </a:spcBef>
              <a:spcAft>
                <a:spcPct val="0"/>
              </a:spcAft>
              <a:buChar char="»"/>
              <a:defRPr sz="1500">
                <a:solidFill>
                  <a:schemeClr val="tx1"/>
                </a:solidFill>
                <a:latin typeface="Arial" panose="020B0604020202020204" pitchFamily="34" charset="0"/>
                <a:cs typeface="Arial" panose="020B0604020202020204" pitchFamily="34" charset="0"/>
              </a:defRPr>
            </a:lvl8pPr>
            <a:lvl9pPr marL="2914650" indent="-171450" eaLnBrk="0" fontAlgn="base" hangingPunct="0">
              <a:spcBef>
                <a:spcPct val="20000"/>
              </a:spcBef>
              <a:spcAft>
                <a:spcPct val="0"/>
              </a:spcAft>
              <a:buChar char="»"/>
              <a:defRPr sz="1500">
                <a:solidFill>
                  <a:schemeClr val="tx1"/>
                </a:solidFill>
                <a:latin typeface="Arial" panose="020B0604020202020204" pitchFamily="34" charset="0"/>
                <a:cs typeface="Arial" panose="020B0604020202020204" pitchFamily="34" charset="0"/>
              </a:defRPr>
            </a:lvl9pPr>
          </a:lstStyle>
          <a:p>
            <a:pPr>
              <a:spcBef>
                <a:spcPct val="0"/>
              </a:spcBef>
              <a:buFontTx/>
              <a:buNone/>
            </a:pPr>
            <a:fld id="{26232870-248D-4368-9FB6-B9CE0B0F01F0}" type="slidenum">
              <a:rPr lang="en-AU" altLang="en-US" sz="1050"/>
              <a:pPr>
                <a:spcBef>
                  <a:spcPct val="0"/>
                </a:spcBef>
                <a:buFontTx/>
                <a:buNone/>
              </a:pPr>
              <a:t>16</a:t>
            </a:fld>
            <a:endParaRPr lang="en-AU" altLang="en-US" sz="1050"/>
          </a:p>
        </p:txBody>
      </p:sp>
    </p:spTree>
    <p:extLst>
      <p:ext uri="{BB962C8B-B14F-4D97-AF65-F5344CB8AC3E}">
        <p14:creationId xmlns:p14="http://schemas.microsoft.com/office/powerpoint/2010/main" val="359201187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p:txBody>
          <a:bodyPr/>
          <a:lstStyle/>
          <a:p>
            <a:r>
              <a:rPr lang="en-AU" altLang="en-US" dirty="0" smtClean="0"/>
              <a:t>A key piece of legislation </a:t>
            </a:r>
            <a:endParaRPr lang="en-AU" altLang="en-US" dirty="0" smtClean="0"/>
          </a:p>
        </p:txBody>
      </p:sp>
      <p:sp>
        <p:nvSpPr>
          <p:cNvPr id="60419" name="Content Placeholder 2"/>
          <p:cNvSpPr>
            <a:spLocks noGrp="1"/>
          </p:cNvSpPr>
          <p:nvPr>
            <p:ph idx="1"/>
          </p:nvPr>
        </p:nvSpPr>
        <p:spPr/>
        <p:txBody>
          <a:bodyPr/>
          <a:lstStyle/>
          <a:p>
            <a:r>
              <a:rPr lang="en-AU" altLang="en-US" i="1" dirty="0" smtClean="0"/>
              <a:t>Security of Critical Infrastructure Act 2018 </a:t>
            </a:r>
            <a:r>
              <a:rPr lang="en-AU" altLang="en-US" dirty="0" smtClean="0"/>
              <a:t>(Cth).  </a:t>
            </a:r>
          </a:p>
          <a:p>
            <a:pPr lvl="1"/>
            <a:r>
              <a:rPr lang="en-AU" altLang="en-US" dirty="0" smtClean="0"/>
              <a:t>But it has been </a:t>
            </a:r>
            <a:r>
              <a:rPr lang="en-AU" altLang="en-US" i="1" dirty="0" smtClean="0"/>
              <a:t>significantly changed </a:t>
            </a:r>
          </a:p>
          <a:p>
            <a:pPr lvl="1"/>
            <a:endParaRPr lang="en-AU" altLang="en-US" i="1" dirty="0"/>
          </a:p>
          <a:p>
            <a:pPr lvl="1"/>
            <a:endParaRPr lang="en-AU" altLang="en-US" dirty="0" smtClean="0"/>
          </a:p>
        </p:txBody>
      </p:sp>
      <p:sp>
        <p:nvSpPr>
          <p:cNvPr id="6042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cs typeface="Arial" panose="020B0604020202020204" pitchFamily="34" charset="0"/>
              </a:defRPr>
            </a:lvl1pPr>
            <a:lvl2pPr marL="557213" indent="-214313">
              <a:spcBef>
                <a:spcPct val="20000"/>
              </a:spcBef>
              <a:buChar char="–"/>
              <a:defRPr sz="2100">
                <a:solidFill>
                  <a:schemeClr val="tx1"/>
                </a:solidFill>
                <a:latin typeface="Arial" panose="020B0604020202020204" pitchFamily="34" charset="0"/>
                <a:cs typeface="Arial" panose="020B0604020202020204" pitchFamily="34" charset="0"/>
              </a:defRPr>
            </a:lvl2pPr>
            <a:lvl3pPr marL="857250" indent="-171450">
              <a:spcBef>
                <a:spcPct val="20000"/>
              </a:spcBef>
              <a:buChar char="•"/>
              <a:defRPr sz="1800">
                <a:solidFill>
                  <a:schemeClr val="tx1"/>
                </a:solidFill>
                <a:latin typeface="Arial" panose="020B0604020202020204" pitchFamily="34" charset="0"/>
                <a:cs typeface="Arial" panose="020B0604020202020204" pitchFamily="34" charset="0"/>
              </a:defRPr>
            </a:lvl3pPr>
            <a:lvl4pPr marL="1200150" indent="-171450">
              <a:spcBef>
                <a:spcPct val="20000"/>
              </a:spcBef>
              <a:buChar char="–"/>
              <a:defRPr sz="1500">
                <a:solidFill>
                  <a:schemeClr val="tx1"/>
                </a:solidFill>
                <a:latin typeface="Arial" panose="020B0604020202020204" pitchFamily="34" charset="0"/>
                <a:cs typeface="Arial" panose="020B0604020202020204" pitchFamily="34" charset="0"/>
              </a:defRPr>
            </a:lvl4pPr>
            <a:lvl5pPr marL="1543050" indent="-171450">
              <a:spcBef>
                <a:spcPct val="20000"/>
              </a:spcBef>
              <a:buChar char="»"/>
              <a:defRPr sz="1500">
                <a:solidFill>
                  <a:schemeClr val="tx1"/>
                </a:solidFill>
                <a:latin typeface="Arial" panose="020B0604020202020204" pitchFamily="34" charset="0"/>
                <a:cs typeface="Arial" panose="020B0604020202020204" pitchFamily="34" charset="0"/>
              </a:defRPr>
            </a:lvl5pPr>
            <a:lvl6pPr marL="1885950" indent="-171450" eaLnBrk="0" fontAlgn="base" hangingPunct="0">
              <a:spcBef>
                <a:spcPct val="20000"/>
              </a:spcBef>
              <a:spcAft>
                <a:spcPct val="0"/>
              </a:spcAft>
              <a:buChar char="»"/>
              <a:defRPr sz="1500">
                <a:solidFill>
                  <a:schemeClr val="tx1"/>
                </a:solidFill>
                <a:latin typeface="Arial" panose="020B0604020202020204" pitchFamily="34" charset="0"/>
                <a:cs typeface="Arial" panose="020B0604020202020204" pitchFamily="34" charset="0"/>
              </a:defRPr>
            </a:lvl6pPr>
            <a:lvl7pPr marL="2228850" indent="-171450" eaLnBrk="0" fontAlgn="base" hangingPunct="0">
              <a:spcBef>
                <a:spcPct val="20000"/>
              </a:spcBef>
              <a:spcAft>
                <a:spcPct val="0"/>
              </a:spcAft>
              <a:buChar char="»"/>
              <a:defRPr sz="1500">
                <a:solidFill>
                  <a:schemeClr val="tx1"/>
                </a:solidFill>
                <a:latin typeface="Arial" panose="020B0604020202020204" pitchFamily="34" charset="0"/>
                <a:cs typeface="Arial" panose="020B0604020202020204" pitchFamily="34" charset="0"/>
              </a:defRPr>
            </a:lvl7pPr>
            <a:lvl8pPr marL="2571750" indent="-171450" eaLnBrk="0" fontAlgn="base" hangingPunct="0">
              <a:spcBef>
                <a:spcPct val="20000"/>
              </a:spcBef>
              <a:spcAft>
                <a:spcPct val="0"/>
              </a:spcAft>
              <a:buChar char="»"/>
              <a:defRPr sz="1500">
                <a:solidFill>
                  <a:schemeClr val="tx1"/>
                </a:solidFill>
                <a:latin typeface="Arial" panose="020B0604020202020204" pitchFamily="34" charset="0"/>
                <a:cs typeface="Arial" panose="020B0604020202020204" pitchFamily="34" charset="0"/>
              </a:defRPr>
            </a:lvl8pPr>
            <a:lvl9pPr marL="2914650" indent="-171450" eaLnBrk="0" fontAlgn="base" hangingPunct="0">
              <a:spcBef>
                <a:spcPct val="20000"/>
              </a:spcBef>
              <a:spcAft>
                <a:spcPct val="0"/>
              </a:spcAft>
              <a:buChar char="»"/>
              <a:defRPr sz="1500">
                <a:solidFill>
                  <a:schemeClr val="tx1"/>
                </a:solidFill>
                <a:latin typeface="Arial" panose="020B0604020202020204" pitchFamily="34" charset="0"/>
                <a:cs typeface="Arial" panose="020B0604020202020204" pitchFamily="34" charset="0"/>
              </a:defRPr>
            </a:lvl9pPr>
          </a:lstStyle>
          <a:p>
            <a:pPr>
              <a:spcBef>
                <a:spcPct val="0"/>
              </a:spcBef>
              <a:buFontTx/>
              <a:buNone/>
            </a:pPr>
            <a:fld id="{6914C435-7B46-423B-B5F3-B0438D5AA7F1}" type="slidenum">
              <a:rPr lang="en-AU" altLang="en-US" sz="1050"/>
              <a:pPr>
                <a:spcBef>
                  <a:spcPct val="0"/>
                </a:spcBef>
                <a:buFontTx/>
                <a:buNone/>
              </a:pPr>
              <a:t>17</a:t>
            </a:fld>
            <a:endParaRPr lang="en-AU" altLang="en-US" sz="1050"/>
          </a:p>
        </p:txBody>
      </p:sp>
    </p:spTree>
    <p:extLst>
      <p:ext uri="{BB962C8B-B14F-4D97-AF65-F5344CB8AC3E}">
        <p14:creationId xmlns:p14="http://schemas.microsoft.com/office/powerpoint/2010/main" val="230369498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itle 1"/>
          <p:cNvSpPr>
            <a:spLocks noGrp="1"/>
          </p:cNvSpPr>
          <p:nvPr>
            <p:ph type="title"/>
          </p:nvPr>
        </p:nvSpPr>
        <p:spPr/>
        <p:txBody>
          <a:bodyPr>
            <a:normAutofit fontScale="90000"/>
          </a:bodyPr>
          <a:lstStyle/>
          <a:p>
            <a:r>
              <a:rPr lang="en-AU" dirty="0"/>
              <a:t>How did we get to the current law: (the Parliamentary process)</a:t>
            </a:r>
            <a:endParaRPr lang="en-AU" altLang="en-US" dirty="0" smtClean="0"/>
          </a:p>
        </p:txBody>
      </p:sp>
      <p:sp>
        <p:nvSpPr>
          <p:cNvPr id="95235" name="Content Placeholder 2"/>
          <p:cNvSpPr>
            <a:spLocks noGrp="1"/>
          </p:cNvSpPr>
          <p:nvPr>
            <p:ph idx="1"/>
          </p:nvPr>
        </p:nvSpPr>
        <p:spPr/>
        <p:txBody>
          <a:bodyPr/>
          <a:lstStyle/>
          <a:p>
            <a:r>
              <a:rPr lang="en-AU" altLang="en-US" sz="1200" dirty="0"/>
              <a:t>This Bill had a </a:t>
            </a:r>
            <a:r>
              <a:rPr lang="en-AU" altLang="en-US" sz="1200" i="1" dirty="0"/>
              <a:t>really </a:t>
            </a:r>
            <a:r>
              <a:rPr lang="en-AU" altLang="en-US" sz="1200" dirty="0"/>
              <a:t>interesting development (prior to being introduced to Parliament</a:t>
            </a:r>
            <a:r>
              <a:rPr lang="en-AU" altLang="en-US" sz="1200" dirty="0" smtClean="0"/>
              <a:t>)</a:t>
            </a:r>
          </a:p>
          <a:p>
            <a:r>
              <a:rPr lang="en-AU" sz="1200" dirty="0"/>
              <a:t>Described as </a:t>
            </a:r>
            <a:r>
              <a:rPr lang="en-AU" sz="1200" dirty="0" err="1"/>
              <a:t>‘a</a:t>
            </a:r>
            <a:r>
              <a:rPr lang="en-AU" sz="1200" dirty="0"/>
              <a:t> long and circuitous journey’ (Gilbert +Tobin </a:t>
            </a:r>
            <a:r>
              <a:rPr lang="en-AU" sz="1200" i="1" dirty="0"/>
              <a:t>The Curtain Falls – Final Reforms to Australia’s Critical Infrastructure Laws </a:t>
            </a:r>
            <a:r>
              <a:rPr lang="en-AU" sz="1200" dirty="0"/>
              <a:t> 31 March 2022)  (</a:t>
            </a:r>
            <a:r>
              <a:rPr lang="en-AU" sz="1200" dirty="0">
                <a:hlinkClick r:id="rId3"/>
              </a:rPr>
              <a:t>https://www.gtlaw.com.au/knowledge/curtain-falls-final-reforms-australias-critical-infrastructure-laws</a:t>
            </a:r>
            <a:r>
              <a:rPr lang="en-AU" sz="1200" dirty="0"/>
              <a:t>)</a:t>
            </a:r>
          </a:p>
          <a:p>
            <a:r>
              <a:rPr lang="en-AU" altLang="en-US" sz="1200" dirty="0" smtClean="0"/>
              <a:t>2020</a:t>
            </a:r>
            <a:endParaRPr lang="en-AU" altLang="en-US" sz="1200" dirty="0"/>
          </a:p>
          <a:p>
            <a:pPr lvl="1"/>
            <a:r>
              <a:rPr lang="en-AU" altLang="en-US" sz="1200" dirty="0" smtClean="0"/>
              <a:t>Multiple </a:t>
            </a:r>
            <a:r>
              <a:rPr lang="en-AU" altLang="en-US" sz="1200" dirty="0"/>
              <a:t>sets of consultation</a:t>
            </a:r>
          </a:p>
          <a:p>
            <a:pPr lvl="2"/>
            <a:r>
              <a:rPr lang="en-AU" altLang="en-US" sz="1200" dirty="0"/>
              <a:t>Australian Cyber Security Strategy 2020</a:t>
            </a:r>
          </a:p>
          <a:p>
            <a:pPr lvl="2"/>
            <a:r>
              <a:rPr lang="en-AU" altLang="en-US" sz="1200" dirty="0"/>
              <a:t>Protecting Critical Infrastructure and Systems of National Significance Consultation Paper (12 August 2020)</a:t>
            </a:r>
          </a:p>
          <a:p>
            <a:pPr lvl="2"/>
            <a:r>
              <a:rPr lang="en-AU" altLang="en-US" sz="1200" dirty="0"/>
              <a:t>An Exposure Draft of the Bill released on 9 November 2020,  for comment until 27 November 2020)</a:t>
            </a:r>
          </a:p>
          <a:p>
            <a:pPr lvl="2"/>
            <a:r>
              <a:rPr lang="en-AU" altLang="en-US" sz="1200" dirty="0"/>
              <a:t>Bill introduced into Parliament on 10 December 2020</a:t>
            </a:r>
          </a:p>
          <a:p>
            <a:endParaRPr lang="en-AU" altLang="en-US" sz="1200" dirty="0"/>
          </a:p>
        </p:txBody>
      </p:sp>
      <p:sp>
        <p:nvSpPr>
          <p:cNvPr id="9523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cs typeface="Arial" panose="020B0604020202020204" pitchFamily="34" charset="0"/>
              </a:defRPr>
            </a:lvl1pPr>
            <a:lvl2pPr marL="557213" indent="-214313">
              <a:spcBef>
                <a:spcPct val="20000"/>
              </a:spcBef>
              <a:buChar char="–"/>
              <a:defRPr sz="2100">
                <a:solidFill>
                  <a:schemeClr val="tx1"/>
                </a:solidFill>
                <a:latin typeface="Arial" panose="020B0604020202020204" pitchFamily="34" charset="0"/>
                <a:cs typeface="Arial" panose="020B0604020202020204" pitchFamily="34" charset="0"/>
              </a:defRPr>
            </a:lvl2pPr>
            <a:lvl3pPr marL="857250" indent="-171450">
              <a:spcBef>
                <a:spcPct val="20000"/>
              </a:spcBef>
              <a:buChar char="•"/>
              <a:defRPr sz="1800">
                <a:solidFill>
                  <a:schemeClr val="tx1"/>
                </a:solidFill>
                <a:latin typeface="Arial" panose="020B0604020202020204" pitchFamily="34" charset="0"/>
                <a:cs typeface="Arial" panose="020B0604020202020204" pitchFamily="34" charset="0"/>
              </a:defRPr>
            </a:lvl3pPr>
            <a:lvl4pPr marL="1200150" indent="-171450">
              <a:spcBef>
                <a:spcPct val="20000"/>
              </a:spcBef>
              <a:buChar char="–"/>
              <a:defRPr sz="1500">
                <a:solidFill>
                  <a:schemeClr val="tx1"/>
                </a:solidFill>
                <a:latin typeface="Arial" panose="020B0604020202020204" pitchFamily="34" charset="0"/>
                <a:cs typeface="Arial" panose="020B0604020202020204" pitchFamily="34" charset="0"/>
              </a:defRPr>
            </a:lvl4pPr>
            <a:lvl5pPr marL="1543050" indent="-171450">
              <a:spcBef>
                <a:spcPct val="20000"/>
              </a:spcBef>
              <a:buChar char="»"/>
              <a:defRPr sz="1500">
                <a:solidFill>
                  <a:schemeClr val="tx1"/>
                </a:solidFill>
                <a:latin typeface="Arial" panose="020B0604020202020204" pitchFamily="34" charset="0"/>
                <a:cs typeface="Arial" panose="020B0604020202020204" pitchFamily="34" charset="0"/>
              </a:defRPr>
            </a:lvl5pPr>
            <a:lvl6pPr marL="1885950" indent="-171450" eaLnBrk="0" fontAlgn="base" hangingPunct="0">
              <a:spcBef>
                <a:spcPct val="20000"/>
              </a:spcBef>
              <a:spcAft>
                <a:spcPct val="0"/>
              </a:spcAft>
              <a:buChar char="»"/>
              <a:defRPr sz="1500">
                <a:solidFill>
                  <a:schemeClr val="tx1"/>
                </a:solidFill>
                <a:latin typeface="Arial" panose="020B0604020202020204" pitchFamily="34" charset="0"/>
                <a:cs typeface="Arial" panose="020B0604020202020204" pitchFamily="34" charset="0"/>
              </a:defRPr>
            </a:lvl6pPr>
            <a:lvl7pPr marL="2228850" indent="-171450" eaLnBrk="0" fontAlgn="base" hangingPunct="0">
              <a:spcBef>
                <a:spcPct val="20000"/>
              </a:spcBef>
              <a:spcAft>
                <a:spcPct val="0"/>
              </a:spcAft>
              <a:buChar char="»"/>
              <a:defRPr sz="1500">
                <a:solidFill>
                  <a:schemeClr val="tx1"/>
                </a:solidFill>
                <a:latin typeface="Arial" panose="020B0604020202020204" pitchFamily="34" charset="0"/>
                <a:cs typeface="Arial" panose="020B0604020202020204" pitchFamily="34" charset="0"/>
              </a:defRPr>
            </a:lvl7pPr>
            <a:lvl8pPr marL="2571750" indent="-171450" eaLnBrk="0" fontAlgn="base" hangingPunct="0">
              <a:spcBef>
                <a:spcPct val="20000"/>
              </a:spcBef>
              <a:spcAft>
                <a:spcPct val="0"/>
              </a:spcAft>
              <a:buChar char="»"/>
              <a:defRPr sz="1500">
                <a:solidFill>
                  <a:schemeClr val="tx1"/>
                </a:solidFill>
                <a:latin typeface="Arial" panose="020B0604020202020204" pitchFamily="34" charset="0"/>
                <a:cs typeface="Arial" panose="020B0604020202020204" pitchFamily="34" charset="0"/>
              </a:defRPr>
            </a:lvl8pPr>
            <a:lvl9pPr marL="2914650" indent="-171450" eaLnBrk="0" fontAlgn="base" hangingPunct="0">
              <a:spcBef>
                <a:spcPct val="20000"/>
              </a:spcBef>
              <a:spcAft>
                <a:spcPct val="0"/>
              </a:spcAft>
              <a:buChar char="»"/>
              <a:defRPr sz="1500">
                <a:solidFill>
                  <a:schemeClr val="tx1"/>
                </a:solidFill>
                <a:latin typeface="Arial" panose="020B0604020202020204" pitchFamily="34" charset="0"/>
                <a:cs typeface="Arial" panose="020B0604020202020204" pitchFamily="34" charset="0"/>
              </a:defRPr>
            </a:lvl9pPr>
          </a:lstStyle>
          <a:p>
            <a:pPr>
              <a:spcBef>
                <a:spcPct val="0"/>
              </a:spcBef>
              <a:buFontTx/>
              <a:buNone/>
            </a:pPr>
            <a:fld id="{692E0D1F-8CF0-4F7D-9A9F-D88076AECE7A}" type="slidenum">
              <a:rPr lang="en-AU" altLang="en-US" sz="1050"/>
              <a:pPr>
                <a:spcBef>
                  <a:spcPct val="0"/>
                </a:spcBef>
                <a:buFontTx/>
                <a:buNone/>
              </a:pPr>
              <a:t>18</a:t>
            </a:fld>
            <a:endParaRPr lang="en-AU" altLang="en-US" sz="1050"/>
          </a:p>
        </p:txBody>
      </p:sp>
    </p:spTree>
    <p:extLst>
      <p:ext uri="{BB962C8B-B14F-4D97-AF65-F5344CB8AC3E}">
        <p14:creationId xmlns:p14="http://schemas.microsoft.com/office/powerpoint/2010/main" val="337927970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How did we get to the current law: (the Parliamentary process)</a:t>
            </a:r>
            <a:endParaRPr lang="en-AU" dirty="0"/>
          </a:p>
        </p:txBody>
      </p:sp>
      <p:sp>
        <p:nvSpPr>
          <p:cNvPr id="3" name="Content Placeholder 2"/>
          <p:cNvSpPr>
            <a:spLocks noGrp="1"/>
          </p:cNvSpPr>
          <p:nvPr>
            <p:ph idx="1"/>
          </p:nvPr>
        </p:nvSpPr>
        <p:spPr/>
        <p:txBody>
          <a:bodyPr>
            <a:normAutofit lnSpcReduction="10000"/>
          </a:bodyPr>
          <a:lstStyle/>
          <a:p>
            <a:r>
              <a:rPr lang="en-AU" dirty="0" smtClean="0"/>
              <a:t>Described as </a:t>
            </a:r>
            <a:r>
              <a:rPr lang="en-AU" dirty="0" err="1" smtClean="0"/>
              <a:t>‘a</a:t>
            </a:r>
            <a:r>
              <a:rPr lang="en-AU" dirty="0" smtClean="0"/>
              <a:t> long and circuitous journey’ (Gilbert +Tobin </a:t>
            </a:r>
            <a:r>
              <a:rPr lang="en-AU" i="1" dirty="0" smtClean="0"/>
              <a:t>The Curtain Falls – Final Reforms to Australia’s Critical Infrastructure Laws </a:t>
            </a:r>
            <a:r>
              <a:rPr lang="en-AU" dirty="0" smtClean="0"/>
              <a:t> 31 March </a:t>
            </a:r>
            <a:r>
              <a:rPr lang="en-AU" dirty="0"/>
              <a:t>2022)  (</a:t>
            </a:r>
            <a:r>
              <a:rPr lang="en-AU" dirty="0">
                <a:hlinkClick r:id="rId2"/>
              </a:rPr>
              <a:t>https://</a:t>
            </a:r>
            <a:r>
              <a:rPr lang="en-AU" dirty="0" smtClean="0">
                <a:hlinkClick r:id="rId2"/>
              </a:rPr>
              <a:t>www.gtlaw.com.au/knowledge/curtain-falls-final-reforms-australias-critical-infrastructure-laws</a:t>
            </a:r>
            <a:r>
              <a:rPr lang="en-AU" dirty="0" smtClean="0"/>
              <a:t>)</a:t>
            </a:r>
          </a:p>
          <a:p>
            <a:pPr marL="285750" indent="-285750">
              <a:buFont typeface="Arial" panose="020B0604020202020204" pitchFamily="34" charset="0"/>
              <a:buChar char="•"/>
            </a:pPr>
            <a:r>
              <a:rPr lang="en-AU" dirty="0" smtClean="0"/>
              <a:t>In December 2020 the </a:t>
            </a:r>
            <a:r>
              <a:rPr lang="en-AU" i="1" dirty="0" smtClean="0"/>
              <a:t>Security Legislation  Amendment (Critical Infrastructure) Bill 2020 </a:t>
            </a:r>
            <a:r>
              <a:rPr lang="en-AU" dirty="0" smtClean="0"/>
              <a:t> introduced to Parliament .  It was referred to the Parliamentary Joint Committee on Intelligence and Security (PJCIS) for review</a:t>
            </a:r>
          </a:p>
          <a:p>
            <a:pPr marL="285750" indent="-285750">
              <a:buFont typeface="Arial" panose="020B0604020202020204" pitchFamily="34" charset="0"/>
              <a:buChar char="•"/>
            </a:pPr>
            <a:r>
              <a:rPr lang="en-AU" dirty="0" smtClean="0"/>
              <a:t>PJCIS handed down its report in September 2021</a:t>
            </a:r>
          </a:p>
          <a:p>
            <a:pPr marL="285750" indent="-285750">
              <a:buFont typeface="Arial" panose="020B0604020202020204" pitchFamily="34" charset="0"/>
              <a:buChar char="•"/>
            </a:pPr>
            <a:r>
              <a:rPr lang="en-AU" dirty="0" smtClean="0"/>
              <a:t>Key recommendation (amongst many others that the Bill be split into two</a:t>
            </a:r>
          </a:p>
          <a:p>
            <a:pPr marL="465750" lvl="2" indent="-285750"/>
            <a:r>
              <a:rPr lang="en-AU" dirty="0" smtClean="0"/>
              <a:t>‘urgent measures’ be ‘legislated in the shortest time possible’.  This became the Security Legislation Amendment (Critical </a:t>
            </a:r>
            <a:r>
              <a:rPr lang="en-AU" dirty="0" err="1" smtClean="0"/>
              <a:t>Infrstructure</a:t>
            </a:r>
            <a:r>
              <a:rPr lang="en-AU" dirty="0" smtClean="0"/>
              <a:t>) Act  2021 (passed in December 2021) </a:t>
            </a:r>
            <a:r>
              <a:rPr lang="en-AU" dirty="0" smtClean="0">
                <a:solidFill>
                  <a:srgbClr val="FF0000"/>
                </a:solidFill>
              </a:rPr>
              <a:t>(the 2021 Amendments)</a:t>
            </a:r>
          </a:p>
          <a:p>
            <a:pPr marL="465750" lvl="2" indent="-285750"/>
            <a:r>
              <a:rPr lang="en-AU" dirty="0" smtClean="0"/>
              <a:t>The remainder of the original 2020 Bill (with amendments) was passed became the Security </a:t>
            </a:r>
            <a:r>
              <a:rPr lang="en-AU" dirty="0" err="1" smtClean="0"/>
              <a:t>Legislaiton</a:t>
            </a:r>
            <a:r>
              <a:rPr lang="en-AU" dirty="0" smtClean="0"/>
              <a:t> Amendment (Critical Infrastructure) Act 2022 (the ‘2022 Amendments)</a:t>
            </a:r>
          </a:p>
          <a:p>
            <a:endParaRPr lang="en-AU" dirty="0"/>
          </a:p>
        </p:txBody>
      </p:sp>
      <p:sp>
        <p:nvSpPr>
          <p:cNvPr id="4" name="Footer Placeholder 3"/>
          <p:cNvSpPr>
            <a:spLocks noGrp="1"/>
          </p:cNvSpPr>
          <p:nvPr>
            <p:ph type="ftr" sz="quarter" idx="11"/>
          </p:nvPr>
        </p:nvSpPr>
        <p:spPr/>
        <p:txBody>
          <a:bodyPr/>
          <a:lstStyle/>
          <a:p>
            <a:r>
              <a:rPr lang="en-US" smtClean="0"/>
              <a:t>ANU SCHOOL OF LAW   |   PRESENTATION NAME GOES HERE</a:t>
            </a:r>
            <a:endParaRPr lang="en-AU"/>
          </a:p>
        </p:txBody>
      </p:sp>
      <p:sp>
        <p:nvSpPr>
          <p:cNvPr id="5" name="Slide Number Placeholder 4"/>
          <p:cNvSpPr>
            <a:spLocks noGrp="1"/>
          </p:cNvSpPr>
          <p:nvPr>
            <p:ph type="sldNum" sz="quarter" idx="12"/>
          </p:nvPr>
        </p:nvSpPr>
        <p:spPr/>
        <p:txBody>
          <a:bodyPr/>
          <a:lstStyle/>
          <a:p>
            <a:fld id="{10A01DC5-1685-4615-8240-15192985C6A2}" type="slidenum">
              <a:rPr lang="en-AU" smtClean="0"/>
              <a:pPr/>
              <a:t>19</a:t>
            </a:fld>
            <a:endParaRPr lang="en-AU"/>
          </a:p>
        </p:txBody>
      </p:sp>
      <p:sp>
        <p:nvSpPr>
          <p:cNvPr id="6" name="Date Placeholder 5"/>
          <p:cNvSpPr>
            <a:spLocks noGrp="1"/>
          </p:cNvSpPr>
          <p:nvPr>
            <p:ph type="dt" sz="half" idx="2"/>
          </p:nvPr>
        </p:nvSpPr>
        <p:spPr/>
        <p:txBody>
          <a:bodyPr/>
          <a:lstStyle/>
          <a:p>
            <a:r>
              <a:rPr lang="en-US" smtClean="0"/>
              <a:t>DD MMM YY</a:t>
            </a:r>
            <a:endParaRPr lang="en-AU" dirty="0"/>
          </a:p>
        </p:txBody>
      </p:sp>
    </p:spTree>
    <p:extLst>
      <p:ext uri="{BB962C8B-B14F-4D97-AF65-F5344CB8AC3E}">
        <p14:creationId xmlns:p14="http://schemas.microsoft.com/office/powerpoint/2010/main" val="40824271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Overview of this session </a:t>
            </a:r>
            <a:endParaRPr lang="en-AU" dirty="0"/>
          </a:p>
        </p:txBody>
      </p:sp>
      <p:sp>
        <p:nvSpPr>
          <p:cNvPr id="3" name="Content Placeholder 2"/>
          <p:cNvSpPr>
            <a:spLocks noGrp="1"/>
          </p:cNvSpPr>
          <p:nvPr>
            <p:ph idx="1"/>
          </p:nvPr>
        </p:nvSpPr>
        <p:spPr/>
        <p:txBody>
          <a:bodyPr/>
          <a:lstStyle/>
          <a:p>
            <a:r>
              <a:rPr lang="en-AU" dirty="0" smtClean="0"/>
              <a:t>2:00 – 3:15 pm </a:t>
            </a:r>
          </a:p>
          <a:p>
            <a:pPr marL="285750" indent="-285750">
              <a:buFont typeface="Arial" panose="020B0604020202020204" pitchFamily="34" charset="0"/>
              <a:buChar char="•"/>
            </a:pPr>
            <a:r>
              <a:rPr lang="en-AU" dirty="0" smtClean="0"/>
              <a:t>Interactive lecture  + Q&amp;A session </a:t>
            </a:r>
          </a:p>
          <a:p>
            <a:pPr marL="285750" indent="-285750">
              <a:buFont typeface="Arial" panose="020B0604020202020204" pitchFamily="34" charset="0"/>
              <a:buChar char="•"/>
            </a:pPr>
            <a:r>
              <a:rPr lang="en-AU" dirty="0" smtClean="0"/>
              <a:t>Please ask questions as we go,  but I will  leave 10 minutes or so time for questions at the end.</a:t>
            </a:r>
          </a:p>
          <a:p>
            <a:r>
              <a:rPr lang="en-AU" dirty="0" smtClean="0"/>
              <a:t>3:15- 3:45 BREAK</a:t>
            </a:r>
          </a:p>
          <a:p>
            <a:r>
              <a:rPr lang="en-AU" dirty="0" smtClean="0"/>
              <a:t>3:45- 4:45</a:t>
            </a:r>
          </a:p>
          <a:p>
            <a:pPr marL="285750" indent="-285750">
              <a:buFont typeface="Arial" panose="020B0604020202020204" pitchFamily="34" charset="0"/>
              <a:buChar char="•"/>
            </a:pPr>
            <a:r>
              <a:rPr lang="en-AU" dirty="0" smtClean="0"/>
              <a:t>Discussion and Group Activity (instructions on the last slide of this presentation</a:t>
            </a:r>
            <a:endParaRPr lang="en-AU" dirty="0"/>
          </a:p>
          <a:p>
            <a:pPr marL="285750" indent="-285750">
              <a:buFont typeface="Arial" panose="020B0604020202020204" pitchFamily="34" charset="0"/>
              <a:buChar char="•"/>
            </a:pPr>
            <a:endParaRPr lang="en-AU" dirty="0" smtClean="0"/>
          </a:p>
          <a:p>
            <a:pPr marL="285750" indent="-285750">
              <a:buFont typeface="Arial" panose="020B0604020202020204" pitchFamily="34" charset="0"/>
              <a:buChar char="•"/>
            </a:pPr>
            <a:endParaRPr lang="en-AU" dirty="0"/>
          </a:p>
          <a:p>
            <a:endParaRPr lang="en-AU" dirty="0" smtClean="0"/>
          </a:p>
          <a:p>
            <a:pPr marL="285750" indent="-285750">
              <a:buFont typeface="Arial" panose="020B0604020202020204" pitchFamily="34" charset="0"/>
              <a:buChar char="•"/>
            </a:pPr>
            <a:endParaRPr lang="en-AU" dirty="0"/>
          </a:p>
        </p:txBody>
      </p:sp>
      <p:sp>
        <p:nvSpPr>
          <p:cNvPr id="4" name="Footer Placeholder 3"/>
          <p:cNvSpPr>
            <a:spLocks noGrp="1"/>
          </p:cNvSpPr>
          <p:nvPr>
            <p:ph type="ftr" sz="quarter" idx="11"/>
          </p:nvPr>
        </p:nvSpPr>
        <p:spPr/>
        <p:txBody>
          <a:bodyPr/>
          <a:lstStyle/>
          <a:p>
            <a:r>
              <a:rPr lang="en-US" smtClean="0"/>
              <a:t>ANU SCHOOL OF LAW   |   PRESENTATION NAME GOES HERE</a:t>
            </a:r>
            <a:endParaRPr lang="en-AU"/>
          </a:p>
        </p:txBody>
      </p:sp>
      <p:sp>
        <p:nvSpPr>
          <p:cNvPr id="5" name="Slide Number Placeholder 4"/>
          <p:cNvSpPr>
            <a:spLocks noGrp="1"/>
          </p:cNvSpPr>
          <p:nvPr>
            <p:ph type="sldNum" sz="quarter" idx="12"/>
          </p:nvPr>
        </p:nvSpPr>
        <p:spPr/>
        <p:txBody>
          <a:bodyPr/>
          <a:lstStyle/>
          <a:p>
            <a:fld id="{10A01DC5-1685-4615-8240-15192985C6A2}" type="slidenum">
              <a:rPr lang="en-AU" smtClean="0"/>
              <a:pPr/>
              <a:t>2</a:t>
            </a:fld>
            <a:endParaRPr lang="en-AU"/>
          </a:p>
        </p:txBody>
      </p:sp>
      <p:sp>
        <p:nvSpPr>
          <p:cNvPr id="6" name="Date Placeholder 5"/>
          <p:cNvSpPr>
            <a:spLocks noGrp="1"/>
          </p:cNvSpPr>
          <p:nvPr>
            <p:ph type="dt" sz="half" idx="2"/>
          </p:nvPr>
        </p:nvSpPr>
        <p:spPr/>
        <p:txBody>
          <a:bodyPr/>
          <a:lstStyle/>
          <a:p>
            <a:r>
              <a:rPr lang="en-US" smtClean="0"/>
              <a:t>DD MMM YY</a:t>
            </a:r>
            <a:endParaRPr lang="en-AU" dirty="0"/>
          </a:p>
        </p:txBody>
      </p:sp>
    </p:spTree>
    <p:extLst>
      <p:ext uri="{BB962C8B-B14F-4D97-AF65-F5344CB8AC3E}">
        <p14:creationId xmlns:p14="http://schemas.microsoft.com/office/powerpoint/2010/main" val="5259008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323999" y="324000"/>
            <a:ext cx="3544057" cy="3892400"/>
          </a:xfrm>
        </p:spPr>
        <p:txBody>
          <a:bodyPr>
            <a:normAutofit/>
          </a:bodyPr>
          <a:lstStyle/>
          <a:p>
            <a:r>
              <a:rPr lang="en-AU" altLang="en-US" dirty="0" smtClean="0"/>
              <a:t>Problems of Parliamentary Process</a:t>
            </a:r>
            <a:r>
              <a:rPr lang="en-AU" altLang="en-US" dirty="0" smtClean="0"/>
              <a:t/>
            </a:r>
            <a:br>
              <a:rPr lang="en-AU" altLang="en-US" dirty="0" smtClean="0"/>
            </a:br>
            <a:endParaRPr lang="en-AU" altLang="en-US" dirty="0" smtClean="0"/>
          </a:p>
        </p:txBody>
      </p:sp>
      <p:sp>
        <p:nvSpPr>
          <p:cNvPr id="6147" name="Content Placeholder 2"/>
          <p:cNvSpPr>
            <a:spLocks noGrp="1"/>
          </p:cNvSpPr>
          <p:nvPr>
            <p:ph idx="1"/>
          </p:nvPr>
        </p:nvSpPr>
        <p:spPr>
          <a:xfrm>
            <a:off x="3063240" y="324000"/>
            <a:ext cx="5743620" cy="4140000"/>
          </a:xfrm>
        </p:spPr>
        <p:txBody>
          <a:bodyPr>
            <a:normAutofit fontScale="70000" lnSpcReduction="20000"/>
          </a:bodyPr>
          <a:lstStyle/>
          <a:p>
            <a:pPr marL="457200" indent="-457200">
              <a:buFont typeface="Arial" panose="020B0604020202020204" pitchFamily="34" charset="0"/>
              <a:buChar char="•"/>
            </a:pPr>
            <a:r>
              <a:rPr lang="en-GB" altLang="en-US" sz="2800" dirty="0" smtClean="0">
                <a:solidFill>
                  <a:schemeClr val="tx2"/>
                </a:solidFill>
              </a:rPr>
              <a:t>The Parliamentary Joint Committee on Intelligence and Security noted some interesting ‘process’ problems with the way in which the 2021 legislation was developed.</a:t>
            </a:r>
          </a:p>
          <a:p>
            <a:pPr marL="457200" indent="-457200">
              <a:buFont typeface="Arial" panose="020B0604020202020204" pitchFamily="34" charset="0"/>
              <a:buChar char="•"/>
            </a:pPr>
            <a:r>
              <a:rPr lang="en-GB" altLang="en-US" sz="2800" dirty="0" smtClean="0">
                <a:solidFill>
                  <a:schemeClr val="tx2"/>
                </a:solidFill>
              </a:rPr>
              <a:t>In particular,  lack of clarity about how </a:t>
            </a:r>
            <a:r>
              <a:rPr lang="en-GB" altLang="en-US" sz="2800" i="1" dirty="0" smtClean="0">
                <a:solidFill>
                  <a:schemeClr val="tx2"/>
                </a:solidFill>
              </a:rPr>
              <a:t>Departmental </a:t>
            </a:r>
            <a:r>
              <a:rPr lang="en-GB" altLang="en-US" sz="2800" dirty="0" smtClean="0">
                <a:solidFill>
                  <a:schemeClr val="tx2"/>
                </a:solidFill>
              </a:rPr>
              <a:t>consultation,  interacts with </a:t>
            </a:r>
            <a:r>
              <a:rPr lang="en-GB" altLang="en-US" sz="2800" i="1" dirty="0" smtClean="0">
                <a:solidFill>
                  <a:schemeClr val="tx2"/>
                </a:solidFill>
              </a:rPr>
              <a:t>Parliamentary </a:t>
            </a:r>
            <a:r>
              <a:rPr lang="en-GB" altLang="en-US" sz="2800" dirty="0" smtClean="0">
                <a:solidFill>
                  <a:schemeClr val="tx2"/>
                </a:solidFill>
              </a:rPr>
              <a:t>consultation on legislation</a:t>
            </a:r>
          </a:p>
          <a:p>
            <a:pPr marL="457200" indent="-457200">
              <a:buFont typeface="Arial" panose="020B0604020202020204" pitchFamily="34" charset="0"/>
              <a:buChar char="•"/>
            </a:pPr>
            <a:r>
              <a:rPr lang="en-GB" altLang="en-US" sz="2800" dirty="0" smtClean="0">
                <a:solidFill>
                  <a:schemeClr val="tx2"/>
                </a:solidFill>
              </a:rPr>
              <a:t>Dissatisfaction from stakeholders (not just parliament) with Departmental response to suggestions for reform that emerged during the legislative process</a:t>
            </a:r>
          </a:p>
          <a:p>
            <a:pPr marL="457200" indent="-457200">
              <a:buFont typeface="Arial" panose="020B0604020202020204" pitchFamily="34" charset="0"/>
              <a:buChar char="•"/>
            </a:pPr>
            <a:r>
              <a:rPr lang="en-GB" altLang="en-US" sz="2800" dirty="0" smtClean="0">
                <a:solidFill>
                  <a:schemeClr val="tx2"/>
                </a:solidFill>
              </a:rPr>
              <a:t>To my mind,  the risk here is that the reform process will be misunderstood </a:t>
            </a:r>
            <a:r>
              <a:rPr lang="en-GB" altLang="en-US" sz="2800" smtClean="0">
                <a:solidFill>
                  <a:schemeClr val="tx2"/>
                </a:solidFill>
              </a:rPr>
              <a:t>by stakeholders.</a:t>
            </a:r>
            <a:endParaRPr lang="en-GB" altLang="en-US" sz="2800" dirty="0" smtClean="0">
              <a:solidFill>
                <a:schemeClr val="tx2"/>
              </a:solidFill>
            </a:endParaRPr>
          </a:p>
          <a:p>
            <a:pPr marL="457200" indent="-457200">
              <a:buFont typeface="Arial" panose="020B0604020202020204" pitchFamily="34" charset="0"/>
              <a:buChar char="•"/>
            </a:pPr>
            <a:endParaRPr lang="en-GB" altLang="en-US" sz="2800" dirty="0">
              <a:solidFill>
                <a:schemeClr val="tx2"/>
              </a:solidFill>
            </a:endParaRPr>
          </a:p>
          <a:p>
            <a:endParaRPr lang="en-AU" altLang="en-US" sz="2100" dirty="0"/>
          </a:p>
        </p:txBody>
      </p:sp>
      <p:sp>
        <p:nvSpPr>
          <p:cNvPr id="614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cs typeface="Arial" panose="020B0604020202020204" pitchFamily="34" charset="0"/>
              </a:defRPr>
            </a:lvl1pPr>
            <a:lvl2pPr marL="557213" indent="-214313">
              <a:spcBef>
                <a:spcPct val="20000"/>
              </a:spcBef>
              <a:buChar char="–"/>
              <a:defRPr sz="2100">
                <a:solidFill>
                  <a:schemeClr val="tx1"/>
                </a:solidFill>
                <a:latin typeface="Arial" panose="020B0604020202020204" pitchFamily="34" charset="0"/>
                <a:cs typeface="Arial" panose="020B0604020202020204" pitchFamily="34" charset="0"/>
              </a:defRPr>
            </a:lvl2pPr>
            <a:lvl3pPr marL="857250" indent="-171450">
              <a:spcBef>
                <a:spcPct val="20000"/>
              </a:spcBef>
              <a:buChar char="•"/>
              <a:defRPr sz="1800">
                <a:solidFill>
                  <a:schemeClr val="tx1"/>
                </a:solidFill>
                <a:latin typeface="Arial" panose="020B0604020202020204" pitchFamily="34" charset="0"/>
                <a:cs typeface="Arial" panose="020B0604020202020204" pitchFamily="34" charset="0"/>
              </a:defRPr>
            </a:lvl3pPr>
            <a:lvl4pPr marL="1200150" indent="-171450">
              <a:spcBef>
                <a:spcPct val="20000"/>
              </a:spcBef>
              <a:buChar char="–"/>
              <a:defRPr sz="1500">
                <a:solidFill>
                  <a:schemeClr val="tx1"/>
                </a:solidFill>
                <a:latin typeface="Arial" panose="020B0604020202020204" pitchFamily="34" charset="0"/>
                <a:cs typeface="Arial" panose="020B0604020202020204" pitchFamily="34" charset="0"/>
              </a:defRPr>
            </a:lvl4pPr>
            <a:lvl5pPr marL="1543050" indent="-171450">
              <a:spcBef>
                <a:spcPct val="20000"/>
              </a:spcBef>
              <a:buChar char="»"/>
              <a:defRPr sz="1500">
                <a:solidFill>
                  <a:schemeClr val="tx1"/>
                </a:solidFill>
                <a:latin typeface="Arial" panose="020B0604020202020204" pitchFamily="34" charset="0"/>
                <a:cs typeface="Arial" panose="020B0604020202020204" pitchFamily="34" charset="0"/>
              </a:defRPr>
            </a:lvl5pPr>
            <a:lvl6pPr marL="1885950" indent="-171450" eaLnBrk="0" fontAlgn="base" hangingPunct="0">
              <a:spcBef>
                <a:spcPct val="20000"/>
              </a:spcBef>
              <a:spcAft>
                <a:spcPct val="0"/>
              </a:spcAft>
              <a:buChar char="»"/>
              <a:defRPr sz="1500">
                <a:solidFill>
                  <a:schemeClr val="tx1"/>
                </a:solidFill>
                <a:latin typeface="Arial" panose="020B0604020202020204" pitchFamily="34" charset="0"/>
                <a:cs typeface="Arial" panose="020B0604020202020204" pitchFamily="34" charset="0"/>
              </a:defRPr>
            </a:lvl6pPr>
            <a:lvl7pPr marL="2228850" indent="-171450" eaLnBrk="0" fontAlgn="base" hangingPunct="0">
              <a:spcBef>
                <a:spcPct val="20000"/>
              </a:spcBef>
              <a:spcAft>
                <a:spcPct val="0"/>
              </a:spcAft>
              <a:buChar char="»"/>
              <a:defRPr sz="1500">
                <a:solidFill>
                  <a:schemeClr val="tx1"/>
                </a:solidFill>
                <a:latin typeface="Arial" panose="020B0604020202020204" pitchFamily="34" charset="0"/>
                <a:cs typeface="Arial" panose="020B0604020202020204" pitchFamily="34" charset="0"/>
              </a:defRPr>
            </a:lvl7pPr>
            <a:lvl8pPr marL="2571750" indent="-171450" eaLnBrk="0" fontAlgn="base" hangingPunct="0">
              <a:spcBef>
                <a:spcPct val="20000"/>
              </a:spcBef>
              <a:spcAft>
                <a:spcPct val="0"/>
              </a:spcAft>
              <a:buChar char="»"/>
              <a:defRPr sz="1500">
                <a:solidFill>
                  <a:schemeClr val="tx1"/>
                </a:solidFill>
                <a:latin typeface="Arial" panose="020B0604020202020204" pitchFamily="34" charset="0"/>
                <a:cs typeface="Arial" panose="020B0604020202020204" pitchFamily="34" charset="0"/>
              </a:defRPr>
            </a:lvl8pPr>
            <a:lvl9pPr marL="2914650" indent="-171450" eaLnBrk="0" fontAlgn="base" hangingPunct="0">
              <a:spcBef>
                <a:spcPct val="20000"/>
              </a:spcBef>
              <a:spcAft>
                <a:spcPct val="0"/>
              </a:spcAft>
              <a:buChar char="»"/>
              <a:defRPr sz="1500">
                <a:solidFill>
                  <a:schemeClr val="tx1"/>
                </a:solidFill>
                <a:latin typeface="Arial" panose="020B0604020202020204" pitchFamily="34" charset="0"/>
                <a:cs typeface="Arial" panose="020B0604020202020204" pitchFamily="34" charset="0"/>
              </a:defRPr>
            </a:lvl9pPr>
          </a:lstStyle>
          <a:p>
            <a:pPr>
              <a:spcBef>
                <a:spcPct val="0"/>
              </a:spcBef>
              <a:buFontTx/>
              <a:buNone/>
            </a:pPr>
            <a:fld id="{26CAD277-4850-4A55-A160-E8F002BBC789}" type="slidenum">
              <a:rPr lang="en-AU" altLang="en-US" sz="1050"/>
              <a:pPr>
                <a:spcBef>
                  <a:spcPct val="0"/>
                </a:spcBef>
                <a:buFontTx/>
                <a:buNone/>
              </a:pPr>
              <a:t>20</a:t>
            </a:fld>
            <a:endParaRPr lang="en-AU" altLang="en-US" sz="1050"/>
          </a:p>
        </p:txBody>
      </p:sp>
    </p:spTree>
    <p:extLst>
      <p:ext uri="{BB962C8B-B14F-4D97-AF65-F5344CB8AC3E}">
        <p14:creationId xmlns:p14="http://schemas.microsoft.com/office/powerpoint/2010/main" val="64831183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sz="2400" dirty="0" smtClean="0"/>
              <a:t>More problems of parliamentary process but the PJCIS more realistic</a:t>
            </a:r>
            <a:endParaRPr lang="en-AU" sz="2400" dirty="0"/>
          </a:p>
        </p:txBody>
      </p:sp>
      <p:sp>
        <p:nvSpPr>
          <p:cNvPr id="3" name="Content Placeholder 2"/>
          <p:cNvSpPr>
            <a:spLocks noGrp="1"/>
          </p:cNvSpPr>
          <p:nvPr>
            <p:ph idx="1"/>
          </p:nvPr>
        </p:nvSpPr>
        <p:spPr/>
        <p:txBody>
          <a:bodyPr>
            <a:normAutofit fontScale="92500" lnSpcReduction="10000"/>
          </a:bodyPr>
          <a:lstStyle/>
          <a:p>
            <a:r>
              <a:rPr lang="en-AU" dirty="0">
                <a:solidFill>
                  <a:schemeClr val="tx1"/>
                </a:solidFill>
              </a:rPr>
              <a:t>‘The Committee agrees that the original intent of the recommendations regarding the design and review of ‘Bill 2’ in its SOCI Bill report was for a longer process to be undertaken. However, the Committee observes that two things have become apparent since September 2021: </a:t>
            </a:r>
            <a:endParaRPr lang="en-AU" dirty="0" smtClean="0">
              <a:solidFill>
                <a:schemeClr val="tx1"/>
              </a:solidFill>
            </a:endParaRPr>
          </a:p>
          <a:p>
            <a:r>
              <a:rPr lang="en-AU" dirty="0">
                <a:solidFill>
                  <a:schemeClr val="tx1"/>
                </a:solidFill>
              </a:rPr>
              <a:t>	</a:t>
            </a:r>
            <a:r>
              <a:rPr lang="en-AU" dirty="0" smtClean="0">
                <a:solidFill>
                  <a:schemeClr val="tx1"/>
                </a:solidFill>
              </a:rPr>
              <a:t> </a:t>
            </a:r>
            <a:r>
              <a:rPr lang="en-AU" dirty="0">
                <a:solidFill>
                  <a:schemeClr val="tx1"/>
                </a:solidFill>
              </a:rPr>
              <a:t>the Department’s co-design process for risk management plans continued throughout the duration of the SOCI Bill review and when paired with the SLACIP Bill consultation process equals nearly ten months of negotiations; and </a:t>
            </a:r>
            <a:endParaRPr lang="en-AU" dirty="0" smtClean="0">
              <a:solidFill>
                <a:schemeClr val="tx1"/>
              </a:solidFill>
            </a:endParaRPr>
          </a:p>
          <a:p>
            <a:r>
              <a:rPr lang="en-AU" dirty="0">
                <a:solidFill>
                  <a:schemeClr val="tx1"/>
                </a:solidFill>
              </a:rPr>
              <a:t>	</a:t>
            </a:r>
            <a:r>
              <a:rPr lang="en-AU" dirty="0" smtClean="0">
                <a:solidFill>
                  <a:schemeClr val="tx1"/>
                </a:solidFill>
              </a:rPr>
              <a:t> </a:t>
            </a:r>
            <a:r>
              <a:rPr lang="en-AU" dirty="0">
                <a:solidFill>
                  <a:schemeClr val="tx1"/>
                </a:solidFill>
              </a:rPr>
              <a:t>the deterioration in the security status of the world order, with the accompanying increased threat of cyber-enabled attacks on critical infrastructure assets has necessitated a more immediate response. </a:t>
            </a:r>
            <a:r>
              <a:rPr lang="en-AU" dirty="0" smtClean="0">
                <a:solidFill>
                  <a:schemeClr val="tx1"/>
                </a:solidFill>
              </a:rPr>
              <a:t>‘ </a:t>
            </a:r>
          </a:p>
          <a:p>
            <a:r>
              <a:rPr lang="en-AU" b="1" dirty="0">
                <a:solidFill>
                  <a:schemeClr val="tx1"/>
                </a:solidFill>
              </a:rPr>
              <a:t>PJCIS ‘Advisory report on the Security Legislation </a:t>
            </a:r>
            <a:r>
              <a:rPr lang="en-AU" b="1" dirty="0" smtClean="0">
                <a:solidFill>
                  <a:schemeClr val="tx1"/>
                </a:solidFill>
              </a:rPr>
              <a:t>Amendment’ </a:t>
            </a:r>
            <a:r>
              <a:rPr lang="en-AU" b="1" dirty="0">
                <a:solidFill>
                  <a:schemeClr val="tx1"/>
                </a:solidFill>
              </a:rPr>
              <a:t>(Critical Infrastructure Protection) Bill 2022 para </a:t>
            </a:r>
            <a:r>
              <a:rPr lang="en-AU" b="1" dirty="0" smtClean="0">
                <a:solidFill>
                  <a:schemeClr val="tx1"/>
                </a:solidFill>
              </a:rPr>
              <a:t>3.23</a:t>
            </a:r>
          </a:p>
          <a:p>
            <a:r>
              <a:rPr lang="en-AU" dirty="0" smtClean="0">
                <a:solidFill>
                  <a:schemeClr val="tx1"/>
                </a:solidFill>
              </a:rPr>
              <a:t>ALSO note  the 2022 Act inserted  new section 60AAA which required the Secretary of the Home Affairs Department to give 6 monthly reports ‘about consultation’ about the Act to the Minister </a:t>
            </a:r>
            <a:r>
              <a:rPr lang="en-AU" i="1" dirty="0" smtClean="0">
                <a:solidFill>
                  <a:schemeClr val="tx1"/>
                </a:solidFill>
              </a:rPr>
              <a:t>and </a:t>
            </a:r>
            <a:r>
              <a:rPr lang="en-AU" dirty="0" smtClean="0">
                <a:solidFill>
                  <a:schemeClr val="tx1"/>
                </a:solidFill>
              </a:rPr>
              <a:t>the PJCIS is to get a report.</a:t>
            </a:r>
            <a:endParaRPr lang="en-AU" dirty="0">
              <a:solidFill>
                <a:schemeClr val="tx1"/>
              </a:solidFill>
            </a:endParaRPr>
          </a:p>
        </p:txBody>
      </p:sp>
      <p:sp>
        <p:nvSpPr>
          <p:cNvPr id="4" name="Footer Placeholder 3"/>
          <p:cNvSpPr>
            <a:spLocks noGrp="1"/>
          </p:cNvSpPr>
          <p:nvPr>
            <p:ph type="ftr" sz="quarter" idx="11"/>
          </p:nvPr>
        </p:nvSpPr>
        <p:spPr/>
        <p:txBody>
          <a:bodyPr/>
          <a:lstStyle/>
          <a:p>
            <a:r>
              <a:rPr lang="en-US" smtClean="0"/>
              <a:t>ANU SCHOOL OF LAW   |   PRESENTATION NAME GOES HERE</a:t>
            </a:r>
            <a:endParaRPr lang="en-AU"/>
          </a:p>
        </p:txBody>
      </p:sp>
      <p:sp>
        <p:nvSpPr>
          <p:cNvPr id="5" name="Slide Number Placeholder 4"/>
          <p:cNvSpPr>
            <a:spLocks noGrp="1"/>
          </p:cNvSpPr>
          <p:nvPr>
            <p:ph type="sldNum" sz="quarter" idx="12"/>
          </p:nvPr>
        </p:nvSpPr>
        <p:spPr/>
        <p:txBody>
          <a:bodyPr/>
          <a:lstStyle/>
          <a:p>
            <a:fld id="{10A01DC5-1685-4615-8240-15192985C6A2}" type="slidenum">
              <a:rPr lang="en-AU" smtClean="0"/>
              <a:pPr/>
              <a:t>21</a:t>
            </a:fld>
            <a:endParaRPr lang="en-AU"/>
          </a:p>
        </p:txBody>
      </p:sp>
      <p:sp>
        <p:nvSpPr>
          <p:cNvPr id="6" name="Date Placeholder 5"/>
          <p:cNvSpPr>
            <a:spLocks noGrp="1"/>
          </p:cNvSpPr>
          <p:nvPr>
            <p:ph type="dt" sz="half" idx="2"/>
          </p:nvPr>
        </p:nvSpPr>
        <p:spPr/>
        <p:txBody>
          <a:bodyPr/>
          <a:lstStyle/>
          <a:p>
            <a:r>
              <a:rPr lang="en-US" smtClean="0"/>
              <a:t>DD MMM YY</a:t>
            </a:r>
            <a:endParaRPr lang="en-AU" dirty="0"/>
          </a:p>
        </p:txBody>
      </p:sp>
    </p:spTree>
    <p:extLst>
      <p:ext uri="{BB962C8B-B14F-4D97-AF65-F5344CB8AC3E}">
        <p14:creationId xmlns:p14="http://schemas.microsoft.com/office/powerpoint/2010/main" val="33912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normAutofit/>
          </a:bodyPr>
          <a:lstStyle/>
          <a:p>
            <a:pPr algn="ctr"/>
            <a:r>
              <a:rPr lang="en-AU" sz="4400" dirty="0" smtClean="0"/>
              <a:t>The </a:t>
            </a:r>
            <a:r>
              <a:rPr lang="en-AU" sz="4400" i="1" dirty="0" smtClean="0"/>
              <a:t>Security of critical infrastructure Act 2018 </a:t>
            </a:r>
            <a:r>
              <a:rPr lang="en-AU" sz="4400" dirty="0" smtClean="0"/>
              <a:t>(Cth)</a:t>
            </a:r>
            <a:endParaRPr lang="en-AU" sz="4400" i="1" dirty="0"/>
          </a:p>
        </p:txBody>
      </p:sp>
    </p:spTree>
    <p:extLst>
      <p:ext uri="{BB962C8B-B14F-4D97-AF65-F5344CB8AC3E}">
        <p14:creationId xmlns:p14="http://schemas.microsoft.com/office/powerpoint/2010/main" val="8728283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normAutofit/>
          </a:bodyPr>
          <a:lstStyle/>
          <a:p>
            <a:r>
              <a:rPr lang="en-AU" altLang="en-US" sz="3600" dirty="0" smtClean="0"/>
              <a:t>Key </a:t>
            </a:r>
            <a:br>
              <a:rPr lang="en-AU" altLang="en-US" sz="3600" dirty="0" smtClean="0"/>
            </a:br>
            <a:r>
              <a:rPr lang="en-AU" altLang="en-US" sz="3600" dirty="0" smtClean="0"/>
              <a:t>‘takeaways’ from a legal perspective </a:t>
            </a:r>
            <a:br>
              <a:rPr lang="en-AU" altLang="en-US" sz="3600" dirty="0" smtClean="0"/>
            </a:br>
            <a:endParaRPr lang="en-AU" altLang="en-US" sz="3600" dirty="0" smtClean="0"/>
          </a:p>
        </p:txBody>
      </p:sp>
      <p:sp>
        <p:nvSpPr>
          <p:cNvPr id="7171" name="Content Placeholder 2"/>
          <p:cNvSpPr>
            <a:spLocks noGrp="1"/>
          </p:cNvSpPr>
          <p:nvPr>
            <p:ph idx="1"/>
          </p:nvPr>
        </p:nvSpPr>
        <p:spPr>
          <a:xfrm>
            <a:off x="2918460" y="324000"/>
            <a:ext cx="5865540" cy="4140000"/>
          </a:xfrm>
        </p:spPr>
        <p:txBody>
          <a:bodyPr>
            <a:normAutofit/>
          </a:bodyPr>
          <a:lstStyle/>
          <a:p>
            <a:r>
              <a:rPr lang="en-AU" altLang="en-US" sz="1600" dirty="0" smtClean="0">
                <a:solidFill>
                  <a:schemeClr val="tx1">
                    <a:lumMod val="95000"/>
                  </a:schemeClr>
                </a:solidFill>
                <a:latin typeface="+mj-lt"/>
              </a:rPr>
              <a:t>The current version of the </a:t>
            </a:r>
            <a:r>
              <a:rPr lang="en-AU" altLang="en-US" sz="1600" i="1" dirty="0" smtClean="0">
                <a:solidFill>
                  <a:schemeClr val="tx1">
                    <a:lumMod val="95000"/>
                  </a:schemeClr>
                </a:solidFill>
                <a:latin typeface="+mj-lt"/>
              </a:rPr>
              <a:t>Security of Critical Infrastructure Act 2018 </a:t>
            </a:r>
            <a:r>
              <a:rPr lang="en-AU" altLang="en-US" sz="1600" dirty="0" smtClean="0">
                <a:solidFill>
                  <a:schemeClr val="tx1">
                    <a:lumMod val="95000"/>
                  </a:schemeClr>
                </a:solidFill>
                <a:latin typeface="+mj-lt"/>
              </a:rPr>
              <a:t>(Cth) </a:t>
            </a:r>
            <a:r>
              <a:rPr lang="en-AU" altLang="en-US" sz="1600" dirty="0" smtClean="0">
                <a:solidFill>
                  <a:schemeClr val="tx1">
                    <a:lumMod val="95000"/>
                  </a:schemeClr>
                </a:solidFill>
                <a:latin typeface="+mj-lt"/>
              </a:rPr>
              <a:t>( as amended in 2021 and 2022 contains </a:t>
            </a:r>
            <a:r>
              <a:rPr lang="en-AU" altLang="en-US" sz="1600" dirty="0" smtClean="0">
                <a:solidFill>
                  <a:schemeClr val="tx1">
                    <a:lumMod val="95000"/>
                  </a:schemeClr>
                </a:solidFill>
                <a:latin typeface="+mj-lt"/>
              </a:rPr>
              <a:t>an interesting mix of </a:t>
            </a:r>
          </a:p>
          <a:p>
            <a:pPr marL="285750" indent="-285750">
              <a:buFont typeface="Arial" panose="020B0604020202020204" pitchFamily="34" charset="0"/>
              <a:buChar char="•"/>
            </a:pPr>
            <a:r>
              <a:rPr lang="en-AU" altLang="en-US" sz="1600" dirty="0" smtClean="0">
                <a:solidFill>
                  <a:schemeClr val="tx1">
                    <a:lumMod val="95000"/>
                  </a:schemeClr>
                </a:solidFill>
              </a:rPr>
              <a:t>‘Conventional’ use of primary legislation to ensure certain  regulatory objectives are achieved;  </a:t>
            </a:r>
            <a:r>
              <a:rPr lang="en-AU" altLang="en-US" sz="1600" b="1" dirty="0" smtClean="0">
                <a:solidFill>
                  <a:schemeClr val="tx1">
                    <a:lumMod val="95000"/>
                  </a:schemeClr>
                </a:solidFill>
              </a:rPr>
              <a:t>but also </a:t>
            </a:r>
          </a:p>
          <a:p>
            <a:pPr marL="285750" indent="-285750">
              <a:buFont typeface="Arial" panose="020B0604020202020204" pitchFamily="34" charset="0"/>
              <a:buChar char="•"/>
            </a:pPr>
            <a:r>
              <a:rPr lang="en-AU" altLang="en-US" sz="1600" dirty="0" smtClean="0">
                <a:solidFill>
                  <a:schemeClr val="tx1">
                    <a:lumMod val="95000"/>
                  </a:schemeClr>
                </a:solidFill>
              </a:rPr>
              <a:t>Has elements of the ‘co-design’ approach where there is intended to be significant input from the various sectors that are to be </a:t>
            </a:r>
            <a:r>
              <a:rPr lang="en-AU" altLang="en-US" sz="1600" dirty="0" smtClean="0">
                <a:solidFill>
                  <a:schemeClr val="tx1">
                    <a:lumMod val="95000"/>
                  </a:schemeClr>
                </a:solidFill>
              </a:rPr>
              <a:t>regulated (although there is less ‘sector-specific reform after 2022)</a:t>
            </a:r>
          </a:p>
          <a:p>
            <a:pPr marL="285750" indent="-285750">
              <a:buFont typeface="Arial" panose="020B0604020202020204" pitchFamily="34" charset="0"/>
              <a:buChar char="•"/>
            </a:pPr>
            <a:r>
              <a:rPr lang="en-AU" altLang="en-US" sz="1600" dirty="0" smtClean="0">
                <a:solidFill>
                  <a:schemeClr val="tx1">
                    <a:lumMod val="95000"/>
                  </a:schemeClr>
                </a:solidFill>
              </a:rPr>
              <a:t>This will require complex interaction of primary legislation  and ‘delegated legislation’ (mainly legislative ‘rules’)</a:t>
            </a:r>
            <a:endParaRPr lang="en-AU" altLang="en-US" sz="1600" dirty="0" smtClean="0">
              <a:solidFill>
                <a:schemeClr val="tx1">
                  <a:lumMod val="95000"/>
                </a:schemeClr>
              </a:solidFill>
            </a:endParaRPr>
          </a:p>
          <a:p>
            <a:pPr marL="285750" lvl="1" indent="-285750">
              <a:buFont typeface="Arial" panose="020B0604020202020204" pitchFamily="34" charset="0"/>
              <a:buChar char="•"/>
            </a:pPr>
            <a:r>
              <a:rPr lang="en-AU" altLang="en-US" sz="1300" dirty="0" smtClean="0">
                <a:solidFill>
                  <a:schemeClr val="tx1">
                    <a:lumMod val="95000"/>
                  </a:schemeClr>
                </a:solidFill>
                <a:latin typeface="+mj-lt"/>
              </a:rPr>
              <a:t>Key things that are of concern from a public law perspective are</a:t>
            </a:r>
          </a:p>
          <a:p>
            <a:pPr marL="465750" lvl="2" indent="-285750"/>
            <a:r>
              <a:rPr lang="en-AU" altLang="en-US" sz="1300" dirty="0" smtClean="0">
                <a:solidFill>
                  <a:schemeClr val="tx1">
                    <a:lumMod val="95000"/>
                  </a:schemeClr>
                </a:solidFill>
                <a:latin typeface="+mj-lt"/>
              </a:rPr>
              <a:t>Who  has the power to </a:t>
            </a:r>
            <a:r>
              <a:rPr lang="en-AU" altLang="en-US" sz="1300" i="1" dirty="0" smtClean="0">
                <a:solidFill>
                  <a:schemeClr val="tx1">
                    <a:lumMod val="95000"/>
                  </a:schemeClr>
                </a:solidFill>
                <a:latin typeface="+mj-lt"/>
              </a:rPr>
              <a:t>require </a:t>
            </a:r>
            <a:r>
              <a:rPr lang="en-AU" altLang="en-US" sz="1300" dirty="0" smtClean="0">
                <a:solidFill>
                  <a:schemeClr val="tx1">
                    <a:lumMod val="95000"/>
                  </a:schemeClr>
                </a:solidFill>
                <a:latin typeface="+mj-lt"/>
              </a:rPr>
              <a:t>certain things to be done;</a:t>
            </a:r>
          </a:p>
          <a:p>
            <a:pPr marL="465750" lvl="2" indent="-285750"/>
            <a:r>
              <a:rPr lang="en-AU" altLang="en-US" sz="1300" dirty="0" smtClean="0">
                <a:solidFill>
                  <a:schemeClr val="tx1">
                    <a:lumMod val="95000"/>
                  </a:schemeClr>
                </a:solidFill>
                <a:latin typeface="+mj-lt"/>
              </a:rPr>
              <a:t>Is the scope of what is being required of the regulated entities clear (and to what extent does </a:t>
            </a:r>
            <a:r>
              <a:rPr lang="en-AU" altLang="en-US" sz="1300" i="1" dirty="0" smtClean="0">
                <a:solidFill>
                  <a:schemeClr val="tx1">
                    <a:lumMod val="95000"/>
                  </a:schemeClr>
                </a:solidFill>
                <a:latin typeface="+mj-lt"/>
              </a:rPr>
              <a:t>Parliament</a:t>
            </a:r>
            <a:r>
              <a:rPr lang="en-AU" altLang="en-US" sz="1300" dirty="0">
                <a:solidFill>
                  <a:schemeClr val="tx1">
                    <a:lumMod val="95000"/>
                  </a:schemeClr>
                </a:solidFill>
                <a:latin typeface="+mj-lt"/>
              </a:rPr>
              <a:t> </a:t>
            </a:r>
            <a:r>
              <a:rPr lang="en-AU" altLang="en-US" sz="1300" dirty="0" smtClean="0">
                <a:solidFill>
                  <a:schemeClr val="tx1">
                    <a:lumMod val="95000"/>
                  </a:schemeClr>
                </a:solidFill>
                <a:latin typeface="+mj-lt"/>
              </a:rPr>
              <a:t>have ‘oversight of it)</a:t>
            </a:r>
            <a:endParaRPr lang="en-AU" altLang="en-US" sz="1300" dirty="0">
              <a:solidFill>
                <a:schemeClr val="tx1">
                  <a:lumMod val="95000"/>
                </a:schemeClr>
              </a:solidFill>
              <a:latin typeface="+mj-lt"/>
            </a:endParaRPr>
          </a:p>
          <a:p>
            <a:pPr lvl="1"/>
            <a:endParaRPr lang="en-AU" altLang="en-US" sz="1500" dirty="0">
              <a:solidFill>
                <a:schemeClr val="accent1"/>
              </a:solidFill>
              <a:latin typeface="+mj-lt"/>
            </a:endParaRPr>
          </a:p>
          <a:p>
            <a:pPr lvl="1"/>
            <a:endParaRPr lang="en-AU" altLang="en-US" sz="1500" dirty="0">
              <a:solidFill>
                <a:schemeClr val="accent1"/>
              </a:solidFill>
              <a:latin typeface="+mj-lt"/>
            </a:endParaRPr>
          </a:p>
          <a:p>
            <a:endParaRPr lang="en-AU" altLang="en-US" dirty="0" smtClean="0"/>
          </a:p>
        </p:txBody>
      </p:sp>
      <p:sp>
        <p:nvSpPr>
          <p:cNvPr id="717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cs typeface="Arial" panose="020B0604020202020204" pitchFamily="34" charset="0"/>
              </a:defRPr>
            </a:lvl1pPr>
            <a:lvl2pPr marL="557213" indent="-214313">
              <a:spcBef>
                <a:spcPct val="20000"/>
              </a:spcBef>
              <a:buChar char="–"/>
              <a:defRPr sz="2100">
                <a:solidFill>
                  <a:schemeClr val="tx1"/>
                </a:solidFill>
                <a:latin typeface="Arial" panose="020B0604020202020204" pitchFamily="34" charset="0"/>
                <a:cs typeface="Arial" panose="020B0604020202020204" pitchFamily="34" charset="0"/>
              </a:defRPr>
            </a:lvl2pPr>
            <a:lvl3pPr marL="857250" indent="-171450">
              <a:spcBef>
                <a:spcPct val="20000"/>
              </a:spcBef>
              <a:buChar char="•"/>
              <a:defRPr sz="1800">
                <a:solidFill>
                  <a:schemeClr val="tx1"/>
                </a:solidFill>
                <a:latin typeface="Arial" panose="020B0604020202020204" pitchFamily="34" charset="0"/>
                <a:cs typeface="Arial" panose="020B0604020202020204" pitchFamily="34" charset="0"/>
              </a:defRPr>
            </a:lvl3pPr>
            <a:lvl4pPr marL="1200150" indent="-171450">
              <a:spcBef>
                <a:spcPct val="20000"/>
              </a:spcBef>
              <a:buChar char="–"/>
              <a:defRPr sz="1500">
                <a:solidFill>
                  <a:schemeClr val="tx1"/>
                </a:solidFill>
                <a:latin typeface="Arial" panose="020B0604020202020204" pitchFamily="34" charset="0"/>
                <a:cs typeface="Arial" panose="020B0604020202020204" pitchFamily="34" charset="0"/>
              </a:defRPr>
            </a:lvl4pPr>
            <a:lvl5pPr marL="1543050" indent="-171450">
              <a:spcBef>
                <a:spcPct val="20000"/>
              </a:spcBef>
              <a:buChar char="»"/>
              <a:defRPr sz="1500">
                <a:solidFill>
                  <a:schemeClr val="tx1"/>
                </a:solidFill>
                <a:latin typeface="Arial" panose="020B0604020202020204" pitchFamily="34" charset="0"/>
                <a:cs typeface="Arial" panose="020B0604020202020204" pitchFamily="34" charset="0"/>
              </a:defRPr>
            </a:lvl5pPr>
            <a:lvl6pPr marL="1885950" indent="-171450" eaLnBrk="0" fontAlgn="base" hangingPunct="0">
              <a:spcBef>
                <a:spcPct val="20000"/>
              </a:spcBef>
              <a:spcAft>
                <a:spcPct val="0"/>
              </a:spcAft>
              <a:buChar char="»"/>
              <a:defRPr sz="1500">
                <a:solidFill>
                  <a:schemeClr val="tx1"/>
                </a:solidFill>
                <a:latin typeface="Arial" panose="020B0604020202020204" pitchFamily="34" charset="0"/>
                <a:cs typeface="Arial" panose="020B0604020202020204" pitchFamily="34" charset="0"/>
              </a:defRPr>
            </a:lvl6pPr>
            <a:lvl7pPr marL="2228850" indent="-171450" eaLnBrk="0" fontAlgn="base" hangingPunct="0">
              <a:spcBef>
                <a:spcPct val="20000"/>
              </a:spcBef>
              <a:spcAft>
                <a:spcPct val="0"/>
              </a:spcAft>
              <a:buChar char="»"/>
              <a:defRPr sz="1500">
                <a:solidFill>
                  <a:schemeClr val="tx1"/>
                </a:solidFill>
                <a:latin typeface="Arial" panose="020B0604020202020204" pitchFamily="34" charset="0"/>
                <a:cs typeface="Arial" panose="020B0604020202020204" pitchFamily="34" charset="0"/>
              </a:defRPr>
            </a:lvl7pPr>
            <a:lvl8pPr marL="2571750" indent="-171450" eaLnBrk="0" fontAlgn="base" hangingPunct="0">
              <a:spcBef>
                <a:spcPct val="20000"/>
              </a:spcBef>
              <a:spcAft>
                <a:spcPct val="0"/>
              </a:spcAft>
              <a:buChar char="»"/>
              <a:defRPr sz="1500">
                <a:solidFill>
                  <a:schemeClr val="tx1"/>
                </a:solidFill>
                <a:latin typeface="Arial" panose="020B0604020202020204" pitchFamily="34" charset="0"/>
                <a:cs typeface="Arial" panose="020B0604020202020204" pitchFamily="34" charset="0"/>
              </a:defRPr>
            </a:lvl8pPr>
            <a:lvl9pPr marL="2914650" indent="-171450" eaLnBrk="0" fontAlgn="base" hangingPunct="0">
              <a:spcBef>
                <a:spcPct val="20000"/>
              </a:spcBef>
              <a:spcAft>
                <a:spcPct val="0"/>
              </a:spcAft>
              <a:buChar char="»"/>
              <a:defRPr sz="1500">
                <a:solidFill>
                  <a:schemeClr val="tx1"/>
                </a:solidFill>
                <a:latin typeface="Arial" panose="020B0604020202020204" pitchFamily="34" charset="0"/>
                <a:cs typeface="Arial" panose="020B0604020202020204" pitchFamily="34" charset="0"/>
              </a:defRPr>
            </a:lvl9pPr>
          </a:lstStyle>
          <a:p>
            <a:pPr>
              <a:spcBef>
                <a:spcPct val="0"/>
              </a:spcBef>
              <a:buFontTx/>
              <a:buNone/>
            </a:pPr>
            <a:fld id="{88E0032F-2988-4918-88D1-1DFC12ED9F3F}" type="slidenum">
              <a:rPr lang="en-AU" altLang="en-US" sz="1050"/>
              <a:pPr>
                <a:spcBef>
                  <a:spcPct val="0"/>
                </a:spcBef>
                <a:buFontTx/>
                <a:buNone/>
              </a:pPr>
              <a:t>23</a:t>
            </a:fld>
            <a:endParaRPr lang="en-AU" altLang="en-US" sz="1050"/>
          </a:p>
        </p:txBody>
      </p:sp>
    </p:spTree>
    <p:extLst>
      <p:ext uri="{BB962C8B-B14F-4D97-AF65-F5344CB8AC3E}">
        <p14:creationId xmlns:p14="http://schemas.microsoft.com/office/powerpoint/2010/main" val="39921866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Current Objects Clause</a:t>
            </a:r>
            <a:br>
              <a:rPr lang="en-AU" dirty="0" smtClean="0"/>
            </a:br>
            <a:r>
              <a:rPr lang="en-AU" sz="2000" dirty="0" smtClean="0"/>
              <a:t>(key:  gold text 2018 Act</a:t>
            </a:r>
            <a:br>
              <a:rPr lang="en-AU" sz="2000" dirty="0" smtClean="0"/>
            </a:br>
            <a:r>
              <a:rPr lang="en-AU" sz="2000" dirty="0" smtClean="0">
                <a:solidFill>
                  <a:srgbClr val="FF0000"/>
                </a:solidFill>
              </a:rPr>
              <a:t>red text 2021 amendments</a:t>
            </a:r>
            <a:r>
              <a:rPr lang="en-AU" sz="2000" dirty="0" smtClean="0"/>
              <a:t/>
            </a:r>
            <a:br>
              <a:rPr lang="en-AU" sz="2000" dirty="0" smtClean="0"/>
            </a:br>
            <a:r>
              <a:rPr lang="en-AU" sz="2000" dirty="0" smtClean="0">
                <a:solidFill>
                  <a:schemeClr val="tx2"/>
                </a:solidFill>
              </a:rPr>
              <a:t>white text 2022 amendments</a:t>
            </a:r>
            <a:r>
              <a:rPr lang="en-AU" sz="2000" dirty="0" smtClean="0"/>
              <a:t/>
            </a:r>
            <a:br>
              <a:rPr lang="en-AU" sz="2000" dirty="0" smtClean="0"/>
            </a:br>
            <a:endParaRPr lang="en-AU" sz="2000" dirty="0"/>
          </a:p>
        </p:txBody>
      </p:sp>
      <p:sp>
        <p:nvSpPr>
          <p:cNvPr id="3" name="Content Placeholder 2"/>
          <p:cNvSpPr>
            <a:spLocks noGrp="1"/>
          </p:cNvSpPr>
          <p:nvPr>
            <p:ph idx="1"/>
          </p:nvPr>
        </p:nvSpPr>
        <p:spPr/>
        <p:txBody>
          <a:bodyPr>
            <a:normAutofit fontScale="92500" lnSpcReduction="10000"/>
          </a:bodyPr>
          <a:lstStyle/>
          <a:p>
            <a:r>
              <a:rPr lang="en-AU" dirty="0"/>
              <a:t>The object of this Act is to provide a framework for managing risks relating to critical infrastructure, including by:</a:t>
            </a:r>
          </a:p>
          <a:p>
            <a:r>
              <a:rPr lang="en-AU" dirty="0"/>
              <a:t>                     (a)  improving the transparency of the ownership and operational control of critical infrastructure in Australia in order to better understand those risks; and</a:t>
            </a:r>
          </a:p>
          <a:p>
            <a:r>
              <a:rPr lang="en-AU" dirty="0"/>
              <a:t>                     (b)  facilitating cooperation and collaboration between all levels of government, and regulators, owners and operators of critical infrastructure, in order to identify and manage those </a:t>
            </a:r>
            <a:r>
              <a:rPr lang="en-AU" dirty="0" smtClean="0"/>
              <a:t>risks; and</a:t>
            </a:r>
          </a:p>
          <a:p>
            <a:r>
              <a:rPr lang="en-AU" dirty="0" smtClean="0">
                <a:solidFill>
                  <a:schemeClr val="tx2"/>
                </a:solidFill>
              </a:rPr>
              <a:t>	(c) requiring responsible entities for critical infrastructure assets to identify and manage risks relating to those assets;   and</a:t>
            </a:r>
          </a:p>
          <a:p>
            <a:r>
              <a:rPr lang="en-AU" dirty="0" smtClean="0">
                <a:solidFill>
                  <a:schemeClr val="tx2"/>
                </a:solidFill>
              </a:rPr>
              <a:t>	(d) Imposing enhanced </a:t>
            </a:r>
            <a:r>
              <a:rPr lang="en-AU" b="1" dirty="0" smtClean="0">
                <a:solidFill>
                  <a:schemeClr val="tx2"/>
                </a:solidFill>
              </a:rPr>
              <a:t>cyber security obligations </a:t>
            </a:r>
            <a:r>
              <a:rPr lang="en-AU" dirty="0" smtClean="0">
                <a:solidFill>
                  <a:schemeClr val="tx2"/>
                </a:solidFill>
              </a:rPr>
              <a:t>on relevant entities for systems of national significance in order to improve their preparedness for, and ability to respond to,  cyber security incidents; and </a:t>
            </a:r>
            <a:endParaRPr lang="en-AU" dirty="0">
              <a:solidFill>
                <a:schemeClr val="tx2"/>
              </a:solidFill>
            </a:endParaRPr>
          </a:p>
          <a:p>
            <a:r>
              <a:rPr lang="en-AU" dirty="0"/>
              <a:t>                   </a:t>
            </a:r>
            <a:r>
              <a:rPr lang="en-AU" dirty="0">
                <a:solidFill>
                  <a:srgbClr val="FF0000"/>
                </a:solidFill>
              </a:rPr>
              <a:t>  (e)  providing a regime for the Commonwealth to respond to </a:t>
            </a:r>
            <a:r>
              <a:rPr lang="en-AU" b="1" dirty="0">
                <a:solidFill>
                  <a:srgbClr val="FF0000"/>
                </a:solidFill>
              </a:rPr>
              <a:t>serious cyber security </a:t>
            </a:r>
            <a:r>
              <a:rPr lang="en-AU" dirty="0">
                <a:solidFill>
                  <a:srgbClr val="FF0000"/>
                </a:solidFill>
              </a:rPr>
              <a:t>incidents.</a:t>
            </a:r>
          </a:p>
          <a:p>
            <a:r>
              <a:rPr lang="en-AU" dirty="0"/>
              <a:t/>
            </a:r>
            <a:br>
              <a:rPr lang="en-AU" dirty="0"/>
            </a:br>
            <a:endParaRPr lang="en-AU" dirty="0"/>
          </a:p>
        </p:txBody>
      </p:sp>
      <p:sp>
        <p:nvSpPr>
          <p:cNvPr id="4" name="Footer Placeholder 3"/>
          <p:cNvSpPr>
            <a:spLocks noGrp="1"/>
          </p:cNvSpPr>
          <p:nvPr>
            <p:ph type="ftr" sz="quarter" idx="11"/>
          </p:nvPr>
        </p:nvSpPr>
        <p:spPr/>
        <p:txBody>
          <a:bodyPr/>
          <a:lstStyle/>
          <a:p>
            <a:r>
              <a:rPr lang="en-US" smtClean="0"/>
              <a:t>ANU SCHOOL OF LAW   |   PRESENTATION NAME GOES HERE</a:t>
            </a:r>
            <a:endParaRPr lang="en-AU"/>
          </a:p>
        </p:txBody>
      </p:sp>
      <p:sp>
        <p:nvSpPr>
          <p:cNvPr id="5" name="Slide Number Placeholder 4"/>
          <p:cNvSpPr>
            <a:spLocks noGrp="1"/>
          </p:cNvSpPr>
          <p:nvPr>
            <p:ph type="sldNum" sz="quarter" idx="12"/>
          </p:nvPr>
        </p:nvSpPr>
        <p:spPr/>
        <p:txBody>
          <a:bodyPr/>
          <a:lstStyle/>
          <a:p>
            <a:fld id="{10A01DC5-1685-4615-8240-15192985C6A2}" type="slidenum">
              <a:rPr lang="en-AU" smtClean="0"/>
              <a:pPr/>
              <a:t>24</a:t>
            </a:fld>
            <a:endParaRPr lang="en-AU"/>
          </a:p>
        </p:txBody>
      </p:sp>
      <p:sp>
        <p:nvSpPr>
          <p:cNvPr id="6" name="Date Placeholder 5"/>
          <p:cNvSpPr>
            <a:spLocks noGrp="1"/>
          </p:cNvSpPr>
          <p:nvPr>
            <p:ph type="dt" sz="half" idx="2"/>
          </p:nvPr>
        </p:nvSpPr>
        <p:spPr/>
        <p:txBody>
          <a:bodyPr/>
          <a:lstStyle/>
          <a:p>
            <a:r>
              <a:rPr lang="en-US" smtClean="0"/>
              <a:t>DD MMM YY</a:t>
            </a:r>
            <a:endParaRPr lang="en-AU" dirty="0"/>
          </a:p>
        </p:txBody>
      </p:sp>
    </p:spTree>
    <p:extLst>
      <p:ext uri="{BB962C8B-B14F-4D97-AF65-F5344CB8AC3E}">
        <p14:creationId xmlns:p14="http://schemas.microsoft.com/office/powerpoint/2010/main" val="26346103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p:cNvSpPr>
            <a:spLocks noGrp="1"/>
          </p:cNvSpPr>
          <p:nvPr>
            <p:ph type="title"/>
          </p:nvPr>
        </p:nvSpPr>
        <p:spPr/>
        <p:txBody>
          <a:bodyPr>
            <a:normAutofit fontScale="90000"/>
          </a:bodyPr>
          <a:lstStyle/>
          <a:p>
            <a:r>
              <a:rPr lang="en-AU" altLang="en-US" dirty="0" smtClean="0"/>
              <a:t>Then original Act (2018) only 	 </a:t>
            </a:r>
            <a:r>
              <a:rPr lang="en-AU" altLang="en-US" dirty="0" smtClean="0"/>
              <a:t>only covers certain assets</a:t>
            </a:r>
          </a:p>
        </p:txBody>
      </p:sp>
      <p:sp>
        <p:nvSpPr>
          <p:cNvPr id="68611" name="Content Placeholder 2"/>
          <p:cNvSpPr>
            <a:spLocks noGrp="1"/>
          </p:cNvSpPr>
          <p:nvPr>
            <p:ph idx="1"/>
          </p:nvPr>
        </p:nvSpPr>
        <p:spPr/>
        <p:txBody>
          <a:bodyPr/>
          <a:lstStyle/>
          <a:p>
            <a:r>
              <a:rPr lang="en-AU" altLang="en-US" sz="1050" b="1" dirty="0" smtClean="0"/>
              <a:t>No longer the current law</a:t>
            </a:r>
          </a:p>
          <a:p>
            <a:r>
              <a:rPr lang="en-AU" altLang="en-US" sz="1050" b="1" dirty="0" smtClean="0"/>
              <a:t>9</a:t>
            </a:r>
            <a:r>
              <a:rPr lang="en-AU" altLang="en-US" sz="1050" b="1" dirty="0"/>
              <a:t>  Meaning of </a:t>
            </a:r>
            <a:r>
              <a:rPr lang="en-AU" altLang="en-US" sz="1050" b="1" i="1" dirty="0"/>
              <a:t>critical infrastructure asset</a:t>
            </a:r>
            <a:endParaRPr lang="en-AU" altLang="en-US" sz="1050" b="1" dirty="0"/>
          </a:p>
          <a:p>
            <a:r>
              <a:rPr lang="en-AU" altLang="en-US" sz="1050" dirty="0"/>
              <a:t>             (1)  An asset is a </a:t>
            </a:r>
            <a:r>
              <a:rPr lang="en-AU" altLang="en-US" sz="1050" b="1" i="1" dirty="0"/>
              <a:t>critical infrastructure asset</a:t>
            </a:r>
            <a:r>
              <a:rPr lang="en-AU" altLang="en-US" sz="1050" dirty="0"/>
              <a:t> if it is:</a:t>
            </a:r>
          </a:p>
          <a:p>
            <a:r>
              <a:rPr lang="en-AU" altLang="en-US" sz="1050" dirty="0"/>
              <a:t>                     (a)  a critical electricity asset; or</a:t>
            </a:r>
          </a:p>
          <a:p>
            <a:r>
              <a:rPr lang="en-AU" altLang="en-US" sz="1050" dirty="0"/>
              <a:t>                     (b)  a critical port; or</a:t>
            </a:r>
          </a:p>
          <a:p>
            <a:r>
              <a:rPr lang="en-AU" altLang="en-US" sz="1050" dirty="0"/>
              <a:t>                     (c)  a critical water asset; or</a:t>
            </a:r>
          </a:p>
          <a:p>
            <a:r>
              <a:rPr lang="en-AU" altLang="en-US" sz="1050" dirty="0"/>
              <a:t>                     (d)  a critical gas asset; or</a:t>
            </a:r>
          </a:p>
          <a:p>
            <a:r>
              <a:rPr lang="en-AU" altLang="en-US" sz="1050" dirty="0"/>
              <a:t>                     (e)  an asset declared under section 51 to be a critical infrastructure asset; or</a:t>
            </a:r>
          </a:p>
          <a:p>
            <a:r>
              <a:rPr lang="en-AU" altLang="en-US" sz="1050" dirty="0"/>
              <a:t>                      (f)  an asset prescribed by the rules for the purposes of this paragraph.</a:t>
            </a:r>
          </a:p>
          <a:p>
            <a:r>
              <a:rPr lang="en-AU" altLang="en-US" sz="1050" dirty="0"/>
              <a:t>             (2)  However, the rules may prescribe that a specified:</a:t>
            </a:r>
          </a:p>
          <a:p>
            <a:r>
              <a:rPr lang="en-AU" altLang="en-US" sz="1050" dirty="0"/>
              <a:t>                     (a)  critical electricity asset; or</a:t>
            </a:r>
          </a:p>
          <a:p>
            <a:r>
              <a:rPr lang="en-AU" altLang="en-US" sz="1050" dirty="0"/>
              <a:t>                     (b)  critical port; or</a:t>
            </a:r>
          </a:p>
          <a:p>
            <a:r>
              <a:rPr lang="en-AU" altLang="en-US" sz="1050" dirty="0"/>
              <a:t>                     (c)  critical water asset; or</a:t>
            </a:r>
          </a:p>
          <a:p>
            <a:r>
              <a:rPr lang="en-AU" altLang="en-US" sz="1050" dirty="0"/>
              <a:t>                     (d)  critical gas asset;</a:t>
            </a:r>
          </a:p>
          <a:p>
            <a:r>
              <a:rPr lang="en-AU" altLang="en-US" sz="1050" dirty="0"/>
              <a:t>is not a critical infrastructure asset.</a:t>
            </a:r>
          </a:p>
        </p:txBody>
      </p:sp>
      <p:sp>
        <p:nvSpPr>
          <p:cNvPr id="6861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cs typeface="Arial" panose="020B0604020202020204" pitchFamily="34" charset="0"/>
              </a:defRPr>
            </a:lvl1pPr>
            <a:lvl2pPr marL="557213" indent="-214313">
              <a:spcBef>
                <a:spcPct val="20000"/>
              </a:spcBef>
              <a:buChar char="–"/>
              <a:defRPr sz="2100">
                <a:solidFill>
                  <a:schemeClr val="tx1"/>
                </a:solidFill>
                <a:latin typeface="Arial" panose="020B0604020202020204" pitchFamily="34" charset="0"/>
                <a:cs typeface="Arial" panose="020B0604020202020204" pitchFamily="34" charset="0"/>
              </a:defRPr>
            </a:lvl2pPr>
            <a:lvl3pPr marL="857250" indent="-171450">
              <a:spcBef>
                <a:spcPct val="20000"/>
              </a:spcBef>
              <a:buChar char="•"/>
              <a:defRPr sz="1800">
                <a:solidFill>
                  <a:schemeClr val="tx1"/>
                </a:solidFill>
                <a:latin typeface="Arial" panose="020B0604020202020204" pitchFamily="34" charset="0"/>
                <a:cs typeface="Arial" panose="020B0604020202020204" pitchFamily="34" charset="0"/>
              </a:defRPr>
            </a:lvl3pPr>
            <a:lvl4pPr marL="1200150" indent="-171450">
              <a:spcBef>
                <a:spcPct val="20000"/>
              </a:spcBef>
              <a:buChar char="–"/>
              <a:defRPr sz="1500">
                <a:solidFill>
                  <a:schemeClr val="tx1"/>
                </a:solidFill>
                <a:latin typeface="Arial" panose="020B0604020202020204" pitchFamily="34" charset="0"/>
                <a:cs typeface="Arial" panose="020B0604020202020204" pitchFamily="34" charset="0"/>
              </a:defRPr>
            </a:lvl4pPr>
            <a:lvl5pPr marL="1543050" indent="-171450">
              <a:spcBef>
                <a:spcPct val="20000"/>
              </a:spcBef>
              <a:buChar char="»"/>
              <a:defRPr sz="1500">
                <a:solidFill>
                  <a:schemeClr val="tx1"/>
                </a:solidFill>
                <a:latin typeface="Arial" panose="020B0604020202020204" pitchFamily="34" charset="0"/>
                <a:cs typeface="Arial" panose="020B0604020202020204" pitchFamily="34" charset="0"/>
              </a:defRPr>
            </a:lvl5pPr>
            <a:lvl6pPr marL="1885950" indent="-171450" eaLnBrk="0" fontAlgn="base" hangingPunct="0">
              <a:spcBef>
                <a:spcPct val="20000"/>
              </a:spcBef>
              <a:spcAft>
                <a:spcPct val="0"/>
              </a:spcAft>
              <a:buChar char="»"/>
              <a:defRPr sz="1500">
                <a:solidFill>
                  <a:schemeClr val="tx1"/>
                </a:solidFill>
                <a:latin typeface="Arial" panose="020B0604020202020204" pitchFamily="34" charset="0"/>
                <a:cs typeface="Arial" panose="020B0604020202020204" pitchFamily="34" charset="0"/>
              </a:defRPr>
            </a:lvl6pPr>
            <a:lvl7pPr marL="2228850" indent="-171450" eaLnBrk="0" fontAlgn="base" hangingPunct="0">
              <a:spcBef>
                <a:spcPct val="20000"/>
              </a:spcBef>
              <a:spcAft>
                <a:spcPct val="0"/>
              </a:spcAft>
              <a:buChar char="»"/>
              <a:defRPr sz="1500">
                <a:solidFill>
                  <a:schemeClr val="tx1"/>
                </a:solidFill>
                <a:latin typeface="Arial" panose="020B0604020202020204" pitchFamily="34" charset="0"/>
                <a:cs typeface="Arial" panose="020B0604020202020204" pitchFamily="34" charset="0"/>
              </a:defRPr>
            </a:lvl7pPr>
            <a:lvl8pPr marL="2571750" indent="-171450" eaLnBrk="0" fontAlgn="base" hangingPunct="0">
              <a:spcBef>
                <a:spcPct val="20000"/>
              </a:spcBef>
              <a:spcAft>
                <a:spcPct val="0"/>
              </a:spcAft>
              <a:buChar char="»"/>
              <a:defRPr sz="1500">
                <a:solidFill>
                  <a:schemeClr val="tx1"/>
                </a:solidFill>
                <a:latin typeface="Arial" panose="020B0604020202020204" pitchFamily="34" charset="0"/>
                <a:cs typeface="Arial" panose="020B0604020202020204" pitchFamily="34" charset="0"/>
              </a:defRPr>
            </a:lvl8pPr>
            <a:lvl9pPr marL="2914650" indent="-171450" eaLnBrk="0" fontAlgn="base" hangingPunct="0">
              <a:spcBef>
                <a:spcPct val="20000"/>
              </a:spcBef>
              <a:spcAft>
                <a:spcPct val="0"/>
              </a:spcAft>
              <a:buChar char="»"/>
              <a:defRPr sz="1500">
                <a:solidFill>
                  <a:schemeClr val="tx1"/>
                </a:solidFill>
                <a:latin typeface="Arial" panose="020B0604020202020204" pitchFamily="34" charset="0"/>
                <a:cs typeface="Arial" panose="020B0604020202020204" pitchFamily="34" charset="0"/>
              </a:defRPr>
            </a:lvl9pPr>
          </a:lstStyle>
          <a:p>
            <a:pPr>
              <a:spcBef>
                <a:spcPct val="0"/>
              </a:spcBef>
              <a:buFontTx/>
              <a:buNone/>
            </a:pPr>
            <a:fld id="{2C026117-7642-450B-92C6-7A473FDB0BD8}" type="slidenum">
              <a:rPr lang="en-AU" altLang="en-US" sz="1050"/>
              <a:pPr>
                <a:spcBef>
                  <a:spcPct val="0"/>
                </a:spcBef>
                <a:buFontTx/>
                <a:buNone/>
              </a:pPr>
              <a:t>25</a:t>
            </a:fld>
            <a:endParaRPr lang="en-AU" altLang="en-US" sz="1050"/>
          </a:p>
        </p:txBody>
      </p:sp>
    </p:spTree>
    <p:extLst>
      <p:ext uri="{BB962C8B-B14F-4D97-AF65-F5344CB8AC3E}">
        <p14:creationId xmlns:p14="http://schemas.microsoft.com/office/powerpoint/2010/main" val="341954632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p:txBody>
          <a:bodyPr/>
          <a:lstStyle/>
          <a:p>
            <a:r>
              <a:rPr lang="en-AU" altLang="en-US" i="1" smtClean="0"/>
              <a:t>Security of Critical Infrastructure Act 2018 </a:t>
            </a:r>
            <a:r>
              <a:rPr lang="en-AU" altLang="en-US" smtClean="0"/>
              <a:t>(Cth).  </a:t>
            </a:r>
          </a:p>
        </p:txBody>
      </p:sp>
      <p:sp>
        <p:nvSpPr>
          <p:cNvPr id="62467" name="Content Placeholder 2"/>
          <p:cNvSpPr>
            <a:spLocks noGrp="1"/>
          </p:cNvSpPr>
          <p:nvPr>
            <p:ph idx="1"/>
          </p:nvPr>
        </p:nvSpPr>
        <p:spPr/>
        <p:txBody>
          <a:bodyPr/>
          <a:lstStyle/>
          <a:p>
            <a:r>
              <a:rPr lang="en-AU" altLang="en-US" sz="1800" dirty="0" smtClean="0"/>
              <a:t>Original Rationale </a:t>
            </a:r>
            <a:r>
              <a:rPr lang="en-AU" altLang="en-US" sz="1800" dirty="0"/>
              <a:t>for the </a:t>
            </a:r>
            <a:r>
              <a:rPr lang="en-AU" altLang="en-US" sz="1800" dirty="0" smtClean="0"/>
              <a:t>Act (in 2018)</a:t>
            </a:r>
            <a:endParaRPr lang="en-AU" altLang="en-US" sz="1800" dirty="0"/>
          </a:p>
          <a:p>
            <a:pPr lvl="1"/>
            <a:r>
              <a:rPr lang="en-AU" altLang="en-US" sz="1800" dirty="0"/>
              <a:t> There is a  ‘need for further measures to ensure that the Government can develop a comprehensive picture of </a:t>
            </a:r>
            <a:r>
              <a:rPr lang="en-AU" altLang="en-US" sz="1800" i="1" dirty="0"/>
              <a:t>national security risks</a:t>
            </a:r>
            <a:r>
              <a:rPr lang="en-AU" altLang="en-US" sz="1800" dirty="0"/>
              <a:t> from foreign involvement in critical infrastructure, and</a:t>
            </a:r>
            <a:r>
              <a:rPr lang="en-AU" altLang="en-US" sz="1800" i="1" dirty="0"/>
              <a:t> apply appropriate mitigations </a:t>
            </a:r>
            <a:r>
              <a:rPr lang="en-AU" altLang="en-US" sz="1800" dirty="0"/>
              <a:t>where necessary. These further measures will ultimately ensure that Australia can effectively </a:t>
            </a:r>
            <a:r>
              <a:rPr lang="en-AU" altLang="en-US" sz="1800" i="1" dirty="0"/>
              <a:t>manage the risks from foreign involvement in critical infrastructure</a:t>
            </a:r>
            <a:r>
              <a:rPr lang="en-AU" altLang="en-US" sz="1800" dirty="0"/>
              <a:t>.’</a:t>
            </a:r>
          </a:p>
          <a:p>
            <a:pPr lvl="2"/>
            <a:r>
              <a:rPr lang="en-AU" altLang="en-US" dirty="0" smtClean="0"/>
              <a:t>Revised Explanatory Memorandum for the Security of Critical Infrastructure Bill 2018 (Cth) para 23 </a:t>
            </a:r>
          </a:p>
        </p:txBody>
      </p:sp>
      <p:sp>
        <p:nvSpPr>
          <p:cNvPr id="6246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cs typeface="Arial" panose="020B0604020202020204" pitchFamily="34" charset="0"/>
              </a:defRPr>
            </a:lvl1pPr>
            <a:lvl2pPr marL="557213" indent="-214313">
              <a:spcBef>
                <a:spcPct val="20000"/>
              </a:spcBef>
              <a:buChar char="–"/>
              <a:defRPr sz="2100">
                <a:solidFill>
                  <a:schemeClr val="tx1"/>
                </a:solidFill>
                <a:latin typeface="Arial" panose="020B0604020202020204" pitchFamily="34" charset="0"/>
                <a:cs typeface="Arial" panose="020B0604020202020204" pitchFamily="34" charset="0"/>
              </a:defRPr>
            </a:lvl2pPr>
            <a:lvl3pPr marL="857250" indent="-171450">
              <a:spcBef>
                <a:spcPct val="20000"/>
              </a:spcBef>
              <a:buChar char="•"/>
              <a:defRPr sz="1800">
                <a:solidFill>
                  <a:schemeClr val="tx1"/>
                </a:solidFill>
                <a:latin typeface="Arial" panose="020B0604020202020204" pitchFamily="34" charset="0"/>
                <a:cs typeface="Arial" panose="020B0604020202020204" pitchFamily="34" charset="0"/>
              </a:defRPr>
            </a:lvl3pPr>
            <a:lvl4pPr marL="1200150" indent="-171450">
              <a:spcBef>
                <a:spcPct val="20000"/>
              </a:spcBef>
              <a:buChar char="–"/>
              <a:defRPr sz="1500">
                <a:solidFill>
                  <a:schemeClr val="tx1"/>
                </a:solidFill>
                <a:latin typeface="Arial" panose="020B0604020202020204" pitchFamily="34" charset="0"/>
                <a:cs typeface="Arial" panose="020B0604020202020204" pitchFamily="34" charset="0"/>
              </a:defRPr>
            </a:lvl4pPr>
            <a:lvl5pPr marL="1543050" indent="-171450">
              <a:spcBef>
                <a:spcPct val="20000"/>
              </a:spcBef>
              <a:buChar char="»"/>
              <a:defRPr sz="1500">
                <a:solidFill>
                  <a:schemeClr val="tx1"/>
                </a:solidFill>
                <a:latin typeface="Arial" panose="020B0604020202020204" pitchFamily="34" charset="0"/>
                <a:cs typeface="Arial" panose="020B0604020202020204" pitchFamily="34" charset="0"/>
              </a:defRPr>
            </a:lvl5pPr>
            <a:lvl6pPr marL="1885950" indent="-171450" eaLnBrk="0" fontAlgn="base" hangingPunct="0">
              <a:spcBef>
                <a:spcPct val="20000"/>
              </a:spcBef>
              <a:spcAft>
                <a:spcPct val="0"/>
              </a:spcAft>
              <a:buChar char="»"/>
              <a:defRPr sz="1500">
                <a:solidFill>
                  <a:schemeClr val="tx1"/>
                </a:solidFill>
                <a:latin typeface="Arial" panose="020B0604020202020204" pitchFamily="34" charset="0"/>
                <a:cs typeface="Arial" panose="020B0604020202020204" pitchFamily="34" charset="0"/>
              </a:defRPr>
            </a:lvl6pPr>
            <a:lvl7pPr marL="2228850" indent="-171450" eaLnBrk="0" fontAlgn="base" hangingPunct="0">
              <a:spcBef>
                <a:spcPct val="20000"/>
              </a:spcBef>
              <a:spcAft>
                <a:spcPct val="0"/>
              </a:spcAft>
              <a:buChar char="»"/>
              <a:defRPr sz="1500">
                <a:solidFill>
                  <a:schemeClr val="tx1"/>
                </a:solidFill>
                <a:latin typeface="Arial" panose="020B0604020202020204" pitchFamily="34" charset="0"/>
                <a:cs typeface="Arial" panose="020B0604020202020204" pitchFamily="34" charset="0"/>
              </a:defRPr>
            </a:lvl7pPr>
            <a:lvl8pPr marL="2571750" indent="-171450" eaLnBrk="0" fontAlgn="base" hangingPunct="0">
              <a:spcBef>
                <a:spcPct val="20000"/>
              </a:spcBef>
              <a:spcAft>
                <a:spcPct val="0"/>
              </a:spcAft>
              <a:buChar char="»"/>
              <a:defRPr sz="1500">
                <a:solidFill>
                  <a:schemeClr val="tx1"/>
                </a:solidFill>
                <a:latin typeface="Arial" panose="020B0604020202020204" pitchFamily="34" charset="0"/>
                <a:cs typeface="Arial" panose="020B0604020202020204" pitchFamily="34" charset="0"/>
              </a:defRPr>
            </a:lvl8pPr>
            <a:lvl9pPr marL="2914650" indent="-171450" eaLnBrk="0" fontAlgn="base" hangingPunct="0">
              <a:spcBef>
                <a:spcPct val="20000"/>
              </a:spcBef>
              <a:spcAft>
                <a:spcPct val="0"/>
              </a:spcAft>
              <a:buChar char="»"/>
              <a:defRPr sz="1500">
                <a:solidFill>
                  <a:schemeClr val="tx1"/>
                </a:solidFill>
                <a:latin typeface="Arial" panose="020B0604020202020204" pitchFamily="34" charset="0"/>
                <a:cs typeface="Arial" panose="020B0604020202020204" pitchFamily="34" charset="0"/>
              </a:defRPr>
            </a:lvl9pPr>
          </a:lstStyle>
          <a:p>
            <a:pPr>
              <a:spcBef>
                <a:spcPct val="0"/>
              </a:spcBef>
              <a:buFontTx/>
              <a:buNone/>
            </a:pPr>
            <a:fld id="{A145EEF1-F323-4024-8BFD-F61D25571EE6}" type="slidenum">
              <a:rPr lang="en-AU" altLang="en-US" sz="1050"/>
              <a:pPr>
                <a:spcBef>
                  <a:spcPct val="0"/>
                </a:spcBef>
                <a:buFontTx/>
                <a:buNone/>
              </a:pPr>
              <a:t>26</a:t>
            </a:fld>
            <a:endParaRPr lang="en-AU" altLang="en-US" sz="1050"/>
          </a:p>
        </p:txBody>
      </p:sp>
    </p:spTree>
    <p:extLst>
      <p:ext uri="{BB962C8B-B14F-4D97-AF65-F5344CB8AC3E}">
        <p14:creationId xmlns:p14="http://schemas.microsoft.com/office/powerpoint/2010/main" val="111928659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p:cNvSpPr>
            <a:spLocks noGrp="1"/>
          </p:cNvSpPr>
          <p:nvPr>
            <p:ph type="title"/>
          </p:nvPr>
        </p:nvSpPr>
        <p:spPr>
          <a:xfrm>
            <a:off x="323999" y="324000"/>
            <a:ext cx="3351186" cy="3144414"/>
          </a:xfrm>
        </p:spPr>
        <p:txBody>
          <a:bodyPr/>
          <a:lstStyle/>
          <a:p>
            <a:r>
              <a:rPr lang="en-AU" altLang="en-US" dirty="0" smtClean="0"/>
              <a:t>Important </a:t>
            </a:r>
            <a:r>
              <a:rPr lang="en-AU" altLang="en-US" dirty="0" smtClean="0"/>
              <a:t>limitations i</a:t>
            </a:r>
            <a:r>
              <a:rPr lang="en-AU" altLang="en-US" dirty="0" smtClean="0"/>
              <a:t>n the old (2018) Act</a:t>
            </a:r>
            <a:r>
              <a:rPr lang="en-AU" altLang="en-US" dirty="0" smtClean="0"/>
              <a:t> </a:t>
            </a:r>
            <a:endParaRPr lang="en-AU" altLang="en-US" dirty="0" smtClean="0"/>
          </a:p>
        </p:txBody>
      </p:sp>
      <p:sp>
        <p:nvSpPr>
          <p:cNvPr id="66563" name="Content Placeholder 2"/>
          <p:cNvSpPr>
            <a:spLocks noGrp="1"/>
          </p:cNvSpPr>
          <p:nvPr>
            <p:ph idx="1"/>
          </p:nvPr>
        </p:nvSpPr>
        <p:spPr/>
        <p:txBody>
          <a:bodyPr/>
          <a:lstStyle/>
          <a:p>
            <a:r>
              <a:rPr lang="en-AU" altLang="en-US" dirty="0" smtClean="0"/>
              <a:t>It’s directed towards ‘national security’ risks.  Section 5 of the Act defines ‘national security’</a:t>
            </a:r>
          </a:p>
          <a:p>
            <a:pPr lvl="1"/>
            <a:r>
              <a:rPr lang="en-AU" altLang="en-US" b="1" i="1" dirty="0" smtClean="0"/>
              <a:t>‘national security</a:t>
            </a:r>
            <a:r>
              <a:rPr lang="en-AU" altLang="en-US" dirty="0" smtClean="0"/>
              <a:t> means Australia’s defence, security or international relations’</a:t>
            </a:r>
          </a:p>
          <a:p>
            <a:pPr lvl="1"/>
            <a:r>
              <a:rPr lang="en-AU" altLang="en-US" dirty="0" smtClean="0"/>
              <a:t>Indications from the explanatory memorandum suggest the government was concerned about ‘foreign involvement’</a:t>
            </a:r>
            <a:endParaRPr lang="en-AU" altLang="en-US" dirty="0" smtClean="0"/>
          </a:p>
        </p:txBody>
      </p:sp>
      <p:sp>
        <p:nvSpPr>
          <p:cNvPr id="6656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cs typeface="Arial" panose="020B0604020202020204" pitchFamily="34" charset="0"/>
              </a:defRPr>
            </a:lvl1pPr>
            <a:lvl2pPr marL="557213" indent="-214313">
              <a:spcBef>
                <a:spcPct val="20000"/>
              </a:spcBef>
              <a:buChar char="–"/>
              <a:defRPr sz="2100">
                <a:solidFill>
                  <a:schemeClr val="tx1"/>
                </a:solidFill>
                <a:latin typeface="Arial" panose="020B0604020202020204" pitchFamily="34" charset="0"/>
                <a:cs typeface="Arial" panose="020B0604020202020204" pitchFamily="34" charset="0"/>
              </a:defRPr>
            </a:lvl2pPr>
            <a:lvl3pPr marL="857250" indent="-171450">
              <a:spcBef>
                <a:spcPct val="20000"/>
              </a:spcBef>
              <a:buChar char="•"/>
              <a:defRPr sz="1800">
                <a:solidFill>
                  <a:schemeClr val="tx1"/>
                </a:solidFill>
                <a:latin typeface="Arial" panose="020B0604020202020204" pitchFamily="34" charset="0"/>
                <a:cs typeface="Arial" panose="020B0604020202020204" pitchFamily="34" charset="0"/>
              </a:defRPr>
            </a:lvl3pPr>
            <a:lvl4pPr marL="1200150" indent="-171450">
              <a:spcBef>
                <a:spcPct val="20000"/>
              </a:spcBef>
              <a:buChar char="–"/>
              <a:defRPr sz="1500">
                <a:solidFill>
                  <a:schemeClr val="tx1"/>
                </a:solidFill>
                <a:latin typeface="Arial" panose="020B0604020202020204" pitchFamily="34" charset="0"/>
                <a:cs typeface="Arial" panose="020B0604020202020204" pitchFamily="34" charset="0"/>
              </a:defRPr>
            </a:lvl4pPr>
            <a:lvl5pPr marL="1543050" indent="-171450">
              <a:spcBef>
                <a:spcPct val="20000"/>
              </a:spcBef>
              <a:buChar char="»"/>
              <a:defRPr sz="1500">
                <a:solidFill>
                  <a:schemeClr val="tx1"/>
                </a:solidFill>
                <a:latin typeface="Arial" panose="020B0604020202020204" pitchFamily="34" charset="0"/>
                <a:cs typeface="Arial" panose="020B0604020202020204" pitchFamily="34" charset="0"/>
              </a:defRPr>
            </a:lvl5pPr>
            <a:lvl6pPr marL="1885950" indent="-171450" eaLnBrk="0" fontAlgn="base" hangingPunct="0">
              <a:spcBef>
                <a:spcPct val="20000"/>
              </a:spcBef>
              <a:spcAft>
                <a:spcPct val="0"/>
              </a:spcAft>
              <a:buChar char="»"/>
              <a:defRPr sz="1500">
                <a:solidFill>
                  <a:schemeClr val="tx1"/>
                </a:solidFill>
                <a:latin typeface="Arial" panose="020B0604020202020204" pitchFamily="34" charset="0"/>
                <a:cs typeface="Arial" panose="020B0604020202020204" pitchFamily="34" charset="0"/>
              </a:defRPr>
            </a:lvl6pPr>
            <a:lvl7pPr marL="2228850" indent="-171450" eaLnBrk="0" fontAlgn="base" hangingPunct="0">
              <a:spcBef>
                <a:spcPct val="20000"/>
              </a:spcBef>
              <a:spcAft>
                <a:spcPct val="0"/>
              </a:spcAft>
              <a:buChar char="»"/>
              <a:defRPr sz="1500">
                <a:solidFill>
                  <a:schemeClr val="tx1"/>
                </a:solidFill>
                <a:latin typeface="Arial" panose="020B0604020202020204" pitchFamily="34" charset="0"/>
                <a:cs typeface="Arial" panose="020B0604020202020204" pitchFamily="34" charset="0"/>
              </a:defRPr>
            </a:lvl7pPr>
            <a:lvl8pPr marL="2571750" indent="-171450" eaLnBrk="0" fontAlgn="base" hangingPunct="0">
              <a:spcBef>
                <a:spcPct val="20000"/>
              </a:spcBef>
              <a:spcAft>
                <a:spcPct val="0"/>
              </a:spcAft>
              <a:buChar char="»"/>
              <a:defRPr sz="1500">
                <a:solidFill>
                  <a:schemeClr val="tx1"/>
                </a:solidFill>
                <a:latin typeface="Arial" panose="020B0604020202020204" pitchFamily="34" charset="0"/>
                <a:cs typeface="Arial" panose="020B0604020202020204" pitchFamily="34" charset="0"/>
              </a:defRPr>
            </a:lvl8pPr>
            <a:lvl9pPr marL="2914650" indent="-171450" eaLnBrk="0" fontAlgn="base" hangingPunct="0">
              <a:spcBef>
                <a:spcPct val="20000"/>
              </a:spcBef>
              <a:spcAft>
                <a:spcPct val="0"/>
              </a:spcAft>
              <a:buChar char="»"/>
              <a:defRPr sz="1500">
                <a:solidFill>
                  <a:schemeClr val="tx1"/>
                </a:solidFill>
                <a:latin typeface="Arial" panose="020B0604020202020204" pitchFamily="34" charset="0"/>
                <a:cs typeface="Arial" panose="020B0604020202020204" pitchFamily="34" charset="0"/>
              </a:defRPr>
            </a:lvl9pPr>
          </a:lstStyle>
          <a:p>
            <a:pPr>
              <a:spcBef>
                <a:spcPct val="0"/>
              </a:spcBef>
              <a:buFontTx/>
              <a:buNone/>
            </a:pPr>
            <a:fld id="{63149DAE-0CFF-4712-B52D-F727B33DDDF3}" type="slidenum">
              <a:rPr lang="en-AU" altLang="en-US" sz="1050"/>
              <a:pPr>
                <a:spcBef>
                  <a:spcPct val="0"/>
                </a:spcBef>
                <a:buFontTx/>
                <a:buNone/>
              </a:pPr>
              <a:t>27</a:t>
            </a:fld>
            <a:endParaRPr lang="en-AU" altLang="en-US" sz="1050"/>
          </a:p>
        </p:txBody>
      </p:sp>
    </p:spTree>
    <p:extLst>
      <p:ext uri="{BB962C8B-B14F-4D97-AF65-F5344CB8AC3E}">
        <p14:creationId xmlns:p14="http://schemas.microsoft.com/office/powerpoint/2010/main" val="326747210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solidFill>
                  <a:srgbClr val="FF0000"/>
                </a:solidFill>
              </a:rPr>
              <a:t>As at Dec 2021 the reach of the Act is much broader</a:t>
            </a:r>
            <a:endParaRPr lang="en-AU" dirty="0">
              <a:solidFill>
                <a:srgbClr val="FF0000"/>
              </a:solidFill>
            </a:endParaRPr>
          </a:p>
        </p:txBody>
      </p:sp>
      <p:sp>
        <p:nvSpPr>
          <p:cNvPr id="3" name="Content Placeholder 2"/>
          <p:cNvSpPr>
            <a:spLocks noGrp="1"/>
          </p:cNvSpPr>
          <p:nvPr>
            <p:ph idx="1"/>
          </p:nvPr>
        </p:nvSpPr>
        <p:spPr/>
        <p:txBody>
          <a:bodyPr>
            <a:normAutofit fontScale="92500" lnSpcReduction="20000"/>
          </a:bodyPr>
          <a:lstStyle/>
          <a:p>
            <a:r>
              <a:rPr lang="en-AU" b="1" dirty="0">
                <a:solidFill>
                  <a:srgbClr val="FF0000"/>
                </a:solidFill>
              </a:rPr>
              <a:t>8D  Meaning of </a:t>
            </a:r>
            <a:r>
              <a:rPr lang="en-AU" b="1" i="1" dirty="0">
                <a:solidFill>
                  <a:srgbClr val="FF0000"/>
                </a:solidFill>
              </a:rPr>
              <a:t>critical infrastructure sector</a:t>
            </a:r>
            <a:endParaRPr lang="en-AU" b="1" dirty="0">
              <a:solidFill>
                <a:srgbClr val="FF0000"/>
              </a:solidFill>
            </a:endParaRPr>
          </a:p>
          <a:p>
            <a:r>
              <a:rPr lang="en-AU" dirty="0">
                <a:solidFill>
                  <a:srgbClr val="FF0000"/>
                </a:solidFill>
              </a:rPr>
              <a:t>                   Each of the following sectors of the Australian economy is a </a:t>
            </a:r>
            <a:r>
              <a:rPr lang="en-AU" b="1" i="1" dirty="0">
                <a:solidFill>
                  <a:srgbClr val="FF0000"/>
                </a:solidFill>
              </a:rPr>
              <a:t>critical infrastructure sector</a:t>
            </a:r>
            <a:r>
              <a:rPr lang="en-AU" dirty="0">
                <a:solidFill>
                  <a:srgbClr val="FF0000"/>
                </a:solidFill>
              </a:rPr>
              <a:t>:</a:t>
            </a:r>
          </a:p>
          <a:p>
            <a:r>
              <a:rPr lang="en-AU" dirty="0">
                <a:solidFill>
                  <a:srgbClr val="FF0000"/>
                </a:solidFill>
              </a:rPr>
              <a:t>                     (a)  the communications sector;</a:t>
            </a:r>
          </a:p>
          <a:p>
            <a:r>
              <a:rPr lang="en-AU" dirty="0">
                <a:solidFill>
                  <a:srgbClr val="FF0000"/>
                </a:solidFill>
              </a:rPr>
              <a:t>                     (b)  the data storage or processing sector;</a:t>
            </a:r>
          </a:p>
          <a:p>
            <a:r>
              <a:rPr lang="en-AU" dirty="0">
                <a:solidFill>
                  <a:srgbClr val="FF0000"/>
                </a:solidFill>
              </a:rPr>
              <a:t>                     (c)  the financial services and markets sector;</a:t>
            </a:r>
          </a:p>
          <a:p>
            <a:r>
              <a:rPr lang="en-AU" dirty="0">
                <a:solidFill>
                  <a:srgbClr val="FF0000"/>
                </a:solidFill>
              </a:rPr>
              <a:t>                     (d)  the water and sewerage sector;</a:t>
            </a:r>
          </a:p>
          <a:p>
            <a:r>
              <a:rPr lang="en-AU" dirty="0">
                <a:solidFill>
                  <a:srgbClr val="FF0000"/>
                </a:solidFill>
              </a:rPr>
              <a:t>                     (e)  the energy sector;</a:t>
            </a:r>
          </a:p>
          <a:p>
            <a:r>
              <a:rPr lang="en-AU" dirty="0">
                <a:solidFill>
                  <a:srgbClr val="FF0000"/>
                </a:solidFill>
              </a:rPr>
              <a:t>                      (f)  the health care and medical sector;</a:t>
            </a:r>
          </a:p>
          <a:p>
            <a:r>
              <a:rPr lang="en-AU" dirty="0">
                <a:solidFill>
                  <a:srgbClr val="FF0000"/>
                </a:solidFill>
              </a:rPr>
              <a:t>                     (g)  the higher education and research sector;</a:t>
            </a:r>
          </a:p>
          <a:p>
            <a:r>
              <a:rPr lang="en-AU" dirty="0">
                <a:solidFill>
                  <a:srgbClr val="FF0000"/>
                </a:solidFill>
              </a:rPr>
              <a:t>                     (h)  the food and grocery sector;</a:t>
            </a:r>
          </a:p>
          <a:p>
            <a:r>
              <a:rPr lang="en-AU" dirty="0">
                <a:solidFill>
                  <a:srgbClr val="FF0000"/>
                </a:solidFill>
              </a:rPr>
              <a:t>                      (</a:t>
            </a:r>
            <a:r>
              <a:rPr lang="en-AU" dirty="0" err="1">
                <a:solidFill>
                  <a:srgbClr val="FF0000"/>
                </a:solidFill>
              </a:rPr>
              <a:t>i</a:t>
            </a:r>
            <a:r>
              <a:rPr lang="en-AU" dirty="0">
                <a:solidFill>
                  <a:srgbClr val="FF0000"/>
                </a:solidFill>
              </a:rPr>
              <a:t>)  the transport sector;</a:t>
            </a:r>
          </a:p>
          <a:p>
            <a:r>
              <a:rPr lang="en-AU" dirty="0">
                <a:solidFill>
                  <a:srgbClr val="FF0000"/>
                </a:solidFill>
              </a:rPr>
              <a:t>                      (j)  the space technology sector;</a:t>
            </a:r>
          </a:p>
          <a:p>
            <a:r>
              <a:rPr lang="en-AU" dirty="0">
                <a:solidFill>
                  <a:srgbClr val="FF0000"/>
                </a:solidFill>
              </a:rPr>
              <a:t>                     (k)  the defence industry sector.</a:t>
            </a:r>
          </a:p>
          <a:p>
            <a:r>
              <a:rPr lang="en-AU" b="1" dirty="0">
                <a:solidFill>
                  <a:srgbClr val="FF0000"/>
                </a:solidFill>
              </a:rPr>
              <a:t>8E  Meaning of </a:t>
            </a:r>
            <a:r>
              <a:rPr lang="en-AU" b="1" i="1" dirty="0">
                <a:solidFill>
                  <a:srgbClr val="FF0000"/>
                </a:solidFill>
              </a:rPr>
              <a:t>critical infrastructure sector asset</a:t>
            </a:r>
            <a:endParaRPr lang="en-AU" b="1" dirty="0">
              <a:solidFill>
                <a:srgbClr val="FF0000"/>
              </a:solidFill>
            </a:endParaRPr>
          </a:p>
          <a:p>
            <a:r>
              <a:rPr lang="en-AU" dirty="0">
                <a:solidFill>
                  <a:srgbClr val="FF0000"/>
                </a:solidFill>
              </a:rPr>
              <a:t>             (1)  An asset is a </a:t>
            </a:r>
            <a:r>
              <a:rPr lang="en-AU" b="1" i="1" dirty="0">
                <a:solidFill>
                  <a:srgbClr val="FF0000"/>
                </a:solidFill>
              </a:rPr>
              <a:t>critical infrastructure sector asset</a:t>
            </a:r>
            <a:r>
              <a:rPr lang="en-AU" dirty="0">
                <a:solidFill>
                  <a:srgbClr val="FF0000"/>
                </a:solidFill>
              </a:rPr>
              <a:t> if it is an asset that relates to a critical infrastructure sector.</a:t>
            </a:r>
          </a:p>
          <a:p>
            <a:endParaRPr lang="en-AU" dirty="0"/>
          </a:p>
        </p:txBody>
      </p:sp>
      <p:sp>
        <p:nvSpPr>
          <p:cNvPr id="4" name="Footer Placeholder 3"/>
          <p:cNvSpPr>
            <a:spLocks noGrp="1"/>
          </p:cNvSpPr>
          <p:nvPr>
            <p:ph type="ftr" sz="quarter" idx="11"/>
          </p:nvPr>
        </p:nvSpPr>
        <p:spPr/>
        <p:txBody>
          <a:bodyPr/>
          <a:lstStyle/>
          <a:p>
            <a:r>
              <a:rPr lang="en-US" smtClean="0"/>
              <a:t>ANU SCHOOL OF LAW   |   PRESENTATION NAME GOES HERE</a:t>
            </a:r>
            <a:endParaRPr lang="en-AU"/>
          </a:p>
        </p:txBody>
      </p:sp>
      <p:sp>
        <p:nvSpPr>
          <p:cNvPr id="5" name="Slide Number Placeholder 4"/>
          <p:cNvSpPr>
            <a:spLocks noGrp="1"/>
          </p:cNvSpPr>
          <p:nvPr>
            <p:ph type="sldNum" sz="quarter" idx="12"/>
          </p:nvPr>
        </p:nvSpPr>
        <p:spPr/>
        <p:txBody>
          <a:bodyPr/>
          <a:lstStyle/>
          <a:p>
            <a:fld id="{10A01DC5-1685-4615-8240-15192985C6A2}" type="slidenum">
              <a:rPr lang="en-AU" smtClean="0"/>
              <a:pPr/>
              <a:t>28</a:t>
            </a:fld>
            <a:endParaRPr lang="en-AU"/>
          </a:p>
        </p:txBody>
      </p:sp>
      <p:sp>
        <p:nvSpPr>
          <p:cNvPr id="6" name="Date Placeholder 5"/>
          <p:cNvSpPr>
            <a:spLocks noGrp="1"/>
          </p:cNvSpPr>
          <p:nvPr>
            <p:ph type="dt" sz="half" idx="2"/>
          </p:nvPr>
        </p:nvSpPr>
        <p:spPr/>
        <p:txBody>
          <a:bodyPr/>
          <a:lstStyle/>
          <a:p>
            <a:r>
              <a:rPr lang="en-US" smtClean="0"/>
              <a:t>DD MMM YY</a:t>
            </a:r>
            <a:endParaRPr lang="en-AU" dirty="0"/>
          </a:p>
        </p:txBody>
      </p:sp>
    </p:spTree>
    <p:extLst>
      <p:ext uri="{BB962C8B-B14F-4D97-AF65-F5344CB8AC3E}">
        <p14:creationId xmlns:p14="http://schemas.microsoft.com/office/powerpoint/2010/main" val="15946566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sz="3100" dirty="0" smtClean="0"/>
              <a:t>But delegated legislation is also relevant here</a:t>
            </a:r>
            <a:r>
              <a:rPr lang="en-AU" dirty="0" smtClean="0"/>
              <a:t/>
            </a:r>
            <a:br>
              <a:rPr lang="en-AU" dirty="0" smtClean="0"/>
            </a:br>
            <a:r>
              <a:rPr lang="en-AU" sz="1200" dirty="0" smtClean="0"/>
              <a:t>See  Security Legislation Amendment (Critical Infrastructure Protection Bill 2022 (</a:t>
            </a:r>
            <a:r>
              <a:rPr lang="en-AU" sz="1200" dirty="0"/>
              <a:t>Bills Digest No 55  2021-22 </a:t>
            </a:r>
            <a:br>
              <a:rPr lang="en-AU" sz="1200" dirty="0"/>
            </a:br>
            <a:r>
              <a:rPr lang="en-AU" sz="1200" dirty="0"/>
              <a:t>https://parlinfo.aph.gov.au/parlInfo/download/legislation/billsdgs/8492437/upload_binary/8492437.pdf;fileType=application%2Fpdf#search=%22legislation/billsdgs/8492437%22</a:t>
            </a:r>
          </a:p>
        </p:txBody>
      </p:sp>
      <p:pic>
        <p:nvPicPr>
          <p:cNvPr id="7" name="Content Placeholder 6"/>
          <p:cNvPicPr>
            <a:picLocks noGrp="1" noChangeAspect="1"/>
          </p:cNvPicPr>
          <p:nvPr>
            <p:ph idx="1"/>
          </p:nvPr>
        </p:nvPicPr>
        <p:blipFill>
          <a:blip r:embed="rId2"/>
          <a:stretch>
            <a:fillRect/>
          </a:stretch>
        </p:blipFill>
        <p:spPr>
          <a:xfrm>
            <a:off x="4071382" y="323850"/>
            <a:ext cx="4492148" cy="4136781"/>
          </a:xfrm>
          <a:prstGeom prst="rect">
            <a:avLst/>
          </a:prstGeom>
        </p:spPr>
      </p:pic>
      <p:sp>
        <p:nvSpPr>
          <p:cNvPr id="4" name="Footer Placeholder 3"/>
          <p:cNvSpPr>
            <a:spLocks noGrp="1"/>
          </p:cNvSpPr>
          <p:nvPr>
            <p:ph type="ftr" sz="quarter" idx="11"/>
          </p:nvPr>
        </p:nvSpPr>
        <p:spPr/>
        <p:txBody>
          <a:bodyPr/>
          <a:lstStyle/>
          <a:p>
            <a:r>
              <a:rPr lang="en-US" smtClean="0"/>
              <a:t>ANU SCHOOL OF LAW   |   PRESENTATION NAME GOES HERE</a:t>
            </a:r>
            <a:endParaRPr lang="en-AU"/>
          </a:p>
        </p:txBody>
      </p:sp>
      <p:sp>
        <p:nvSpPr>
          <p:cNvPr id="5" name="Slide Number Placeholder 4"/>
          <p:cNvSpPr>
            <a:spLocks noGrp="1"/>
          </p:cNvSpPr>
          <p:nvPr>
            <p:ph type="sldNum" sz="quarter" idx="12"/>
          </p:nvPr>
        </p:nvSpPr>
        <p:spPr/>
        <p:txBody>
          <a:bodyPr/>
          <a:lstStyle/>
          <a:p>
            <a:fld id="{10A01DC5-1685-4615-8240-15192985C6A2}" type="slidenum">
              <a:rPr lang="en-AU" smtClean="0"/>
              <a:pPr/>
              <a:t>29</a:t>
            </a:fld>
            <a:endParaRPr lang="en-AU"/>
          </a:p>
        </p:txBody>
      </p:sp>
      <p:sp>
        <p:nvSpPr>
          <p:cNvPr id="6" name="Date Placeholder 5"/>
          <p:cNvSpPr>
            <a:spLocks noGrp="1"/>
          </p:cNvSpPr>
          <p:nvPr>
            <p:ph type="dt" sz="half" idx="2"/>
          </p:nvPr>
        </p:nvSpPr>
        <p:spPr/>
        <p:txBody>
          <a:bodyPr/>
          <a:lstStyle/>
          <a:p>
            <a:r>
              <a:rPr lang="en-US" smtClean="0"/>
              <a:t>DD MMM YY</a:t>
            </a:r>
            <a:endParaRPr lang="en-AU" dirty="0"/>
          </a:p>
        </p:txBody>
      </p:sp>
    </p:spTree>
    <p:extLst>
      <p:ext uri="{BB962C8B-B14F-4D97-AF65-F5344CB8AC3E}">
        <p14:creationId xmlns:p14="http://schemas.microsoft.com/office/powerpoint/2010/main" val="36053115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323999" y="324000"/>
            <a:ext cx="3140169" cy="3814246"/>
          </a:xfrm>
        </p:spPr>
        <p:txBody>
          <a:bodyPr/>
          <a:lstStyle/>
          <a:p>
            <a:r>
              <a:rPr lang="en-AU" altLang="en-US" dirty="0" smtClean="0"/>
              <a:t>Topics covered in the interactive lecture</a:t>
            </a:r>
            <a:endParaRPr lang="en-AU" altLang="en-US" dirty="0" smtClean="0"/>
          </a:p>
        </p:txBody>
      </p:sp>
      <p:sp>
        <p:nvSpPr>
          <p:cNvPr id="10243" name="Content Placeholder 2"/>
          <p:cNvSpPr>
            <a:spLocks noGrp="1"/>
          </p:cNvSpPr>
          <p:nvPr>
            <p:ph idx="1"/>
          </p:nvPr>
        </p:nvSpPr>
        <p:spPr>
          <a:xfrm>
            <a:off x="3147646" y="324000"/>
            <a:ext cx="5879123" cy="4167339"/>
          </a:xfrm>
        </p:spPr>
        <p:txBody>
          <a:bodyPr>
            <a:normAutofit fontScale="92500"/>
          </a:bodyPr>
          <a:lstStyle/>
          <a:p>
            <a:pPr>
              <a:defRPr/>
            </a:pPr>
            <a:r>
              <a:rPr lang="en-AU" altLang="en-US" sz="1350" b="1" dirty="0" smtClean="0"/>
              <a:t>First session 2:00 – 3:00</a:t>
            </a:r>
          </a:p>
          <a:p>
            <a:pPr>
              <a:defRPr/>
            </a:pPr>
            <a:r>
              <a:rPr lang="en-AU" altLang="en-US" sz="1350" b="1" dirty="0" smtClean="0"/>
              <a:t> </a:t>
            </a:r>
            <a:r>
              <a:rPr lang="en-AU" altLang="en-US" sz="1350" b="1" dirty="0" smtClean="0">
                <a:solidFill>
                  <a:schemeClr val="tx2"/>
                </a:solidFill>
              </a:rPr>
              <a:t>Interactive Lecture covering the following</a:t>
            </a:r>
          </a:p>
          <a:p>
            <a:pPr marL="285750" indent="-285750">
              <a:buFont typeface="Arial" panose="020B0604020202020204" pitchFamily="34" charset="0"/>
              <a:buChar char="•"/>
              <a:defRPr/>
            </a:pPr>
            <a:r>
              <a:rPr lang="en-AU" altLang="en-US" sz="1350" b="1" dirty="0" smtClean="0">
                <a:solidFill>
                  <a:schemeClr val="tx2"/>
                </a:solidFill>
              </a:rPr>
              <a:t>Introduction of two key ideas in the debate about critical infrastructure (especially in a cyber enabled world)</a:t>
            </a:r>
            <a:endParaRPr lang="en-AU" altLang="en-US" sz="1350" b="1" dirty="0">
              <a:solidFill>
                <a:schemeClr val="tx2"/>
              </a:solidFill>
            </a:endParaRPr>
          </a:p>
          <a:p>
            <a:pPr marL="465750" lvl="2" indent="-285750">
              <a:defRPr/>
            </a:pPr>
            <a:r>
              <a:rPr lang="en-AU" altLang="en-US" sz="1050" dirty="0" smtClean="0">
                <a:solidFill>
                  <a:schemeClr val="tx2"/>
                </a:solidFill>
              </a:rPr>
              <a:t>‘</a:t>
            </a:r>
            <a:r>
              <a:rPr lang="en-AU" altLang="en-US" sz="1050" dirty="0">
                <a:solidFill>
                  <a:schemeClr val="tx2"/>
                </a:solidFill>
              </a:rPr>
              <a:t>national security’ and ‘national resilience</a:t>
            </a:r>
            <a:r>
              <a:rPr lang="en-AU" altLang="en-US" sz="1050" dirty="0" smtClean="0">
                <a:solidFill>
                  <a:schemeClr val="tx2"/>
                </a:solidFill>
              </a:rPr>
              <a:t>’  - and how they relate to each other</a:t>
            </a:r>
            <a:endParaRPr lang="en-AU" altLang="en-US" sz="1050" dirty="0">
              <a:solidFill>
                <a:schemeClr val="tx2"/>
              </a:solidFill>
            </a:endParaRPr>
          </a:p>
          <a:p>
            <a:pPr marL="285750" indent="-285750">
              <a:buFont typeface="Arial" panose="020B0604020202020204" pitchFamily="34" charset="0"/>
              <a:buChar char="•"/>
              <a:defRPr/>
            </a:pPr>
            <a:r>
              <a:rPr lang="en-AU" altLang="en-US" sz="1350" dirty="0" smtClean="0">
                <a:solidFill>
                  <a:schemeClr val="tx2"/>
                </a:solidFill>
              </a:rPr>
              <a:t>The current ‘threats’ facing Australia’s critical infrastructure</a:t>
            </a:r>
          </a:p>
          <a:p>
            <a:pPr marL="285750" indent="-285750">
              <a:buFont typeface="Arial" panose="020B0604020202020204" pitchFamily="34" charset="0"/>
              <a:buChar char="•"/>
              <a:defRPr/>
            </a:pPr>
            <a:r>
              <a:rPr lang="en-AU" altLang="en-US" sz="1350" dirty="0" smtClean="0">
                <a:solidFill>
                  <a:schemeClr val="tx2"/>
                </a:solidFill>
              </a:rPr>
              <a:t>The way in which the </a:t>
            </a:r>
            <a:r>
              <a:rPr lang="en-AU" altLang="en-US" sz="1350" i="1" dirty="0" smtClean="0">
                <a:solidFill>
                  <a:schemeClr val="tx2"/>
                </a:solidFill>
              </a:rPr>
              <a:t>Current </a:t>
            </a:r>
            <a:r>
              <a:rPr lang="en-AU" altLang="en-US" sz="1350" dirty="0" smtClean="0">
                <a:solidFill>
                  <a:schemeClr val="tx2"/>
                </a:solidFill>
              </a:rPr>
              <a:t>domestic legal framework which aims to deal with threats to critical infrastructure developed (the legislative process point)</a:t>
            </a:r>
          </a:p>
          <a:p>
            <a:pPr marL="285750" indent="-285750">
              <a:buFont typeface="Arial" panose="020B0604020202020204" pitchFamily="34" charset="0"/>
              <a:buChar char="•"/>
              <a:defRPr/>
            </a:pPr>
            <a:r>
              <a:rPr lang="en-AU" altLang="en-US" sz="1350" dirty="0" smtClean="0">
                <a:solidFill>
                  <a:schemeClr val="tx2"/>
                </a:solidFill>
              </a:rPr>
              <a:t>And </a:t>
            </a:r>
            <a:r>
              <a:rPr lang="en-AU" altLang="en-US" sz="1350" b="1" dirty="0" smtClean="0">
                <a:solidFill>
                  <a:schemeClr val="tx2"/>
                </a:solidFill>
              </a:rPr>
              <a:t>last (but not least) </a:t>
            </a:r>
            <a:r>
              <a:rPr lang="en-AU" altLang="en-US" sz="1350" dirty="0" smtClean="0">
                <a:solidFill>
                  <a:schemeClr val="tx2"/>
                </a:solidFill>
              </a:rPr>
              <a:t>Key </a:t>
            </a:r>
            <a:r>
              <a:rPr lang="en-AU" altLang="en-US" sz="1350" dirty="0">
                <a:solidFill>
                  <a:schemeClr val="tx2"/>
                </a:solidFill>
              </a:rPr>
              <a:t>features of the  </a:t>
            </a:r>
            <a:r>
              <a:rPr lang="en-AU" altLang="en-US" sz="1350" i="1" dirty="0">
                <a:solidFill>
                  <a:schemeClr val="tx2"/>
                </a:solidFill>
              </a:rPr>
              <a:t>current </a:t>
            </a:r>
            <a:r>
              <a:rPr lang="en-AU" altLang="en-US" sz="1350" dirty="0">
                <a:solidFill>
                  <a:schemeClr val="tx2"/>
                </a:solidFill>
              </a:rPr>
              <a:t>legal framework which aims to deal with national security risks to critical </a:t>
            </a:r>
            <a:r>
              <a:rPr lang="en-AU" altLang="en-US" sz="1350" dirty="0" smtClean="0">
                <a:solidFill>
                  <a:schemeClr val="tx2"/>
                </a:solidFill>
              </a:rPr>
              <a:t>infrastructure with an em</a:t>
            </a:r>
            <a:r>
              <a:rPr lang="en-AU" altLang="en-US" sz="1350" dirty="0" smtClean="0">
                <a:solidFill>
                  <a:schemeClr val="tx2"/>
                </a:solidFill>
              </a:rPr>
              <a:t>phasis on the provisions which are directed towards managing cyber risks</a:t>
            </a:r>
          </a:p>
          <a:p>
            <a:pPr marL="465750" lvl="2" indent="-285750">
              <a:defRPr/>
            </a:pPr>
            <a:r>
              <a:rPr lang="en-AU" altLang="en-US" sz="1350" i="1" dirty="0" smtClean="0">
                <a:solidFill>
                  <a:schemeClr val="tx2"/>
                </a:solidFill>
              </a:rPr>
              <a:t>Security </a:t>
            </a:r>
            <a:r>
              <a:rPr lang="en-AU" altLang="en-US" sz="1350" i="1" dirty="0">
                <a:solidFill>
                  <a:schemeClr val="tx2"/>
                </a:solidFill>
              </a:rPr>
              <a:t>of Critical Infrastructure Act 2018 </a:t>
            </a:r>
            <a:r>
              <a:rPr lang="en-AU" altLang="en-US" sz="1350" dirty="0">
                <a:solidFill>
                  <a:schemeClr val="tx2"/>
                </a:solidFill>
              </a:rPr>
              <a:t>(Cth) </a:t>
            </a:r>
            <a:endParaRPr lang="en-AU" altLang="en-US" sz="1350" dirty="0" smtClean="0">
              <a:solidFill>
                <a:schemeClr val="tx2"/>
              </a:solidFill>
            </a:endParaRPr>
          </a:p>
          <a:p>
            <a:pPr marL="645750" lvl="3" indent="-285750">
              <a:defRPr/>
            </a:pPr>
            <a:r>
              <a:rPr lang="en-AU" altLang="en-US" sz="1350" dirty="0" smtClean="0">
                <a:solidFill>
                  <a:schemeClr val="tx2"/>
                </a:solidFill>
              </a:rPr>
              <a:t>(which currently includes </a:t>
            </a:r>
            <a:r>
              <a:rPr lang="en-AU" altLang="en-US" sz="1350" i="1" dirty="0" smtClean="0">
                <a:solidFill>
                  <a:schemeClr val="tx2"/>
                </a:solidFill>
              </a:rPr>
              <a:t>substantial amendments  </a:t>
            </a:r>
            <a:r>
              <a:rPr lang="en-AU" altLang="en-US" sz="1350" dirty="0" smtClean="0">
                <a:solidFill>
                  <a:schemeClr val="tx2"/>
                </a:solidFill>
              </a:rPr>
              <a:t>made by the Security Legislation Amendment (Critical Infrastructure) Act 2021 ( which came into force on 2 December 2021)</a:t>
            </a:r>
          </a:p>
          <a:p>
            <a:pPr marL="645750" lvl="3" indent="-285750">
              <a:defRPr/>
            </a:pPr>
            <a:r>
              <a:rPr lang="en-AU" altLang="en-US" sz="1350" dirty="0" smtClean="0">
                <a:solidFill>
                  <a:schemeClr val="tx2"/>
                </a:solidFill>
              </a:rPr>
              <a:t>And the Security Legislation Amendment  (Critical Infrastructure Protection) Act 2022 (which came into force on 2 April 2022)</a:t>
            </a:r>
            <a:endParaRPr lang="en-AU" altLang="en-US" sz="1350" dirty="0">
              <a:solidFill>
                <a:schemeClr val="tx2"/>
              </a:solidFill>
            </a:endParaRPr>
          </a:p>
          <a:p>
            <a:pPr>
              <a:defRPr/>
            </a:pPr>
            <a:endParaRPr lang="en-AU" altLang="en-US" sz="1350" dirty="0"/>
          </a:p>
          <a:p>
            <a:pPr lvl="1">
              <a:defRPr/>
            </a:pPr>
            <a:endParaRPr lang="en-AU" altLang="en-US" sz="1350" dirty="0"/>
          </a:p>
        </p:txBody>
      </p:sp>
      <p:sp>
        <p:nvSpPr>
          <p:cNvPr id="614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cs typeface="Arial" panose="020B0604020202020204" pitchFamily="34" charset="0"/>
              </a:defRPr>
            </a:lvl1pPr>
            <a:lvl2pPr marL="557213" indent="-214313">
              <a:spcBef>
                <a:spcPct val="20000"/>
              </a:spcBef>
              <a:buChar char="–"/>
              <a:defRPr sz="2100">
                <a:solidFill>
                  <a:schemeClr val="tx1"/>
                </a:solidFill>
                <a:latin typeface="Arial" panose="020B0604020202020204" pitchFamily="34" charset="0"/>
                <a:cs typeface="Arial" panose="020B0604020202020204" pitchFamily="34" charset="0"/>
              </a:defRPr>
            </a:lvl2pPr>
            <a:lvl3pPr marL="857250" indent="-171450">
              <a:spcBef>
                <a:spcPct val="20000"/>
              </a:spcBef>
              <a:buChar char="•"/>
              <a:defRPr sz="1800">
                <a:solidFill>
                  <a:schemeClr val="tx1"/>
                </a:solidFill>
                <a:latin typeface="Arial" panose="020B0604020202020204" pitchFamily="34" charset="0"/>
                <a:cs typeface="Arial" panose="020B0604020202020204" pitchFamily="34" charset="0"/>
              </a:defRPr>
            </a:lvl3pPr>
            <a:lvl4pPr marL="1200150" indent="-171450">
              <a:spcBef>
                <a:spcPct val="20000"/>
              </a:spcBef>
              <a:buChar char="–"/>
              <a:defRPr sz="1500">
                <a:solidFill>
                  <a:schemeClr val="tx1"/>
                </a:solidFill>
                <a:latin typeface="Arial" panose="020B0604020202020204" pitchFamily="34" charset="0"/>
                <a:cs typeface="Arial" panose="020B0604020202020204" pitchFamily="34" charset="0"/>
              </a:defRPr>
            </a:lvl4pPr>
            <a:lvl5pPr marL="1543050" indent="-171450">
              <a:spcBef>
                <a:spcPct val="20000"/>
              </a:spcBef>
              <a:buChar char="»"/>
              <a:defRPr sz="1500">
                <a:solidFill>
                  <a:schemeClr val="tx1"/>
                </a:solidFill>
                <a:latin typeface="Arial" panose="020B0604020202020204" pitchFamily="34" charset="0"/>
                <a:cs typeface="Arial" panose="020B0604020202020204" pitchFamily="34" charset="0"/>
              </a:defRPr>
            </a:lvl5pPr>
            <a:lvl6pPr marL="1885950" indent="-171450" eaLnBrk="0" fontAlgn="base" hangingPunct="0">
              <a:spcBef>
                <a:spcPct val="20000"/>
              </a:spcBef>
              <a:spcAft>
                <a:spcPct val="0"/>
              </a:spcAft>
              <a:buChar char="»"/>
              <a:defRPr sz="1500">
                <a:solidFill>
                  <a:schemeClr val="tx1"/>
                </a:solidFill>
                <a:latin typeface="Arial" panose="020B0604020202020204" pitchFamily="34" charset="0"/>
                <a:cs typeface="Arial" panose="020B0604020202020204" pitchFamily="34" charset="0"/>
              </a:defRPr>
            </a:lvl6pPr>
            <a:lvl7pPr marL="2228850" indent="-171450" eaLnBrk="0" fontAlgn="base" hangingPunct="0">
              <a:spcBef>
                <a:spcPct val="20000"/>
              </a:spcBef>
              <a:spcAft>
                <a:spcPct val="0"/>
              </a:spcAft>
              <a:buChar char="»"/>
              <a:defRPr sz="1500">
                <a:solidFill>
                  <a:schemeClr val="tx1"/>
                </a:solidFill>
                <a:latin typeface="Arial" panose="020B0604020202020204" pitchFamily="34" charset="0"/>
                <a:cs typeface="Arial" panose="020B0604020202020204" pitchFamily="34" charset="0"/>
              </a:defRPr>
            </a:lvl7pPr>
            <a:lvl8pPr marL="2571750" indent="-171450" eaLnBrk="0" fontAlgn="base" hangingPunct="0">
              <a:spcBef>
                <a:spcPct val="20000"/>
              </a:spcBef>
              <a:spcAft>
                <a:spcPct val="0"/>
              </a:spcAft>
              <a:buChar char="»"/>
              <a:defRPr sz="1500">
                <a:solidFill>
                  <a:schemeClr val="tx1"/>
                </a:solidFill>
                <a:latin typeface="Arial" panose="020B0604020202020204" pitchFamily="34" charset="0"/>
                <a:cs typeface="Arial" panose="020B0604020202020204" pitchFamily="34" charset="0"/>
              </a:defRPr>
            </a:lvl8pPr>
            <a:lvl9pPr marL="2914650" indent="-171450" eaLnBrk="0" fontAlgn="base" hangingPunct="0">
              <a:spcBef>
                <a:spcPct val="20000"/>
              </a:spcBef>
              <a:spcAft>
                <a:spcPct val="0"/>
              </a:spcAft>
              <a:buChar char="»"/>
              <a:defRPr sz="1500">
                <a:solidFill>
                  <a:schemeClr val="tx1"/>
                </a:solidFill>
                <a:latin typeface="Arial" panose="020B0604020202020204" pitchFamily="34" charset="0"/>
                <a:cs typeface="Arial" panose="020B0604020202020204" pitchFamily="34" charset="0"/>
              </a:defRPr>
            </a:lvl9pPr>
          </a:lstStyle>
          <a:p>
            <a:pPr>
              <a:spcBef>
                <a:spcPct val="0"/>
              </a:spcBef>
              <a:buFontTx/>
              <a:buNone/>
            </a:pPr>
            <a:fld id="{78D15A56-6941-4D6E-A91D-3779E97E1782}" type="slidenum">
              <a:rPr lang="en-AU" altLang="en-US" sz="1050"/>
              <a:pPr>
                <a:spcBef>
                  <a:spcPct val="0"/>
                </a:spcBef>
                <a:buFontTx/>
                <a:buNone/>
              </a:pPr>
              <a:t>3</a:t>
            </a:fld>
            <a:endParaRPr lang="en-AU" altLang="en-US" sz="1050"/>
          </a:p>
        </p:txBody>
      </p:sp>
    </p:spTree>
    <p:extLst>
      <p:ext uri="{BB962C8B-B14F-4D97-AF65-F5344CB8AC3E}">
        <p14:creationId xmlns:p14="http://schemas.microsoft.com/office/powerpoint/2010/main" val="349251550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p:cNvSpPr>
            <a:spLocks noGrp="1"/>
          </p:cNvSpPr>
          <p:nvPr>
            <p:ph type="title"/>
          </p:nvPr>
        </p:nvSpPr>
        <p:spPr/>
        <p:txBody>
          <a:bodyPr/>
          <a:lstStyle/>
          <a:p>
            <a:r>
              <a:rPr lang="en-AU" altLang="en-US" dirty="0" smtClean="0"/>
              <a:t>What </a:t>
            </a:r>
            <a:r>
              <a:rPr lang="en-AU" altLang="en-US" dirty="0" smtClean="0"/>
              <a:t>did the  </a:t>
            </a:r>
            <a:r>
              <a:rPr lang="en-AU" altLang="en-US" dirty="0" err="1" smtClean="0"/>
              <a:t>the</a:t>
            </a:r>
            <a:r>
              <a:rPr lang="en-AU" altLang="en-US" dirty="0" smtClean="0"/>
              <a:t> </a:t>
            </a:r>
            <a:r>
              <a:rPr lang="en-AU" altLang="en-US" dirty="0" err="1" smtClean="0"/>
              <a:t>oririnal</a:t>
            </a:r>
            <a:r>
              <a:rPr lang="en-AU" altLang="en-US" dirty="0" smtClean="0"/>
              <a:t>  </a:t>
            </a:r>
            <a:r>
              <a:rPr lang="en-AU" altLang="en-US" dirty="0" smtClean="0"/>
              <a:t>Act do</a:t>
            </a:r>
          </a:p>
        </p:txBody>
      </p:sp>
      <p:sp>
        <p:nvSpPr>
          <p:cNvPr id="70659" name="Content Placeholder 2"/>
          <p:cNvSpPr>
            <a:spLocks noGrp="1"/>
          </p:cNvSpPr>
          <p:nvPr>
            <p:ph idx="1"/>
          </p:nvPr>
        </p:nvSpPr>
        <p:spPr/>
        <p:txBody>
          <a:bodyPr/>
          <a:lstStyle/>
          <a:p>
            <a:r>
              <a:rPr lang="en-AU" altLang="en-US" sz="1350" dirty="0" smtClean="0"/>
              <a:t>According to Department </a:t>
            </a:r>
            <a:r>
              <a:rPr lang="en-AU" altLang="en-US" sz="1350" dirty="0"/>
              <a:t>of Home Affairs to the PJCIS the Act does three things</a:t>
            </a:r>
          </a:p>
          <a:p>
            <a:pPr lvl="1"/>
            <a:r>
              <a:rPr lang="en-AU" altLang="en-US" sz="1350" dirty="0"/>
              <a:t>Established a ‘Register of Critical Infrastructure Assets</a:t>
            </a:r>
            <a:r>
              <a:rPr lang="en-AU" altLang="en-US" sz="1350" dirty="0" smtClean="0"/>
              <a:t>’ (s 19)</a:t>
            </a:r>
            <a:endParaRPr lang="en-AU" altLang="en-US" sz="1350" dirty="0"/>
          </a:p>
          <a:p>
            <a:pPr lvl="1"/>
            <a:r>
              <a:rPr lang="en-AU" altLang="en-US" sz="1350" dirty="0"/>
              <a:t>Gives the Government a power to collect more information about who owns/operates critical infrastructure </a:t>
            </a:r>
            <a:r>
              <a:rPr lang="en-AU" altLang="en-US" sz="1350" dirty="0" smtClean="0"/>
              <a:t>sets (s 23)</a:t>
            </a:r>
            <a:endParaRPr lang="en-AU" altLang="en-US" sz="1350" dirty="0"/>
          </a:p>
          <a:p>
            <a:pPr lvl="1"/>
            <a:r>
              <a:rPr lang="en-AU" altLang="en-US" sz="1350" dirty="0"/>
              <a:t>Gives the Minister of Home Affairs a power to issue ‘directions’ to deal with ‘significant national security concerns’</a:t>
            </a:r>
          </a:p>
          <a:p>
            <a:pPr lvl="2"/>
            <a:r>
              <a:rPr lang="en-AU" altLang="en-US" sz="1350" dirty="0"/>
              <a:t>Department of Home Affairs submission into the Review of the Security Legislation Amendment (Critical Infrastructure) Bill 2020 and Statutory Review of the Security of Critical Infrastructure Act 2018 (Submission to the PJCIS) (12 February 2021) (submission 59) p 6 &lt;</a:t>
            </a:r>
            <a:r>
              <a:rPr lang="en-AU" altLang="en-US" sz="1350" dirty="0">
                <a:hlinkClick r:id="rId3"/>
              </a:rPr>
              <a:t>https://www.aph.gov.au/Parliamentary_Business/Committees/Joint/Intelligence_and_Security/CriticalInfrastructure/Submissions</a:t>
            </a:r>
            <a:r>
              <a:rPr lang="en-AU" altLang="en-US" sz="1350" dirty="0"/>
              <a:t>&gt;</a:t>
            </a:r>
          </a:p>
          <a:p>
            <a:pPr lvl="1"/>
            <a:endParaRPr lang="en-AU" altLang="en-US" dirty="0" smtClean="0"/>
          </a:p>
        </p:txBody>
      </p:sp>
      <p:sp>
        <p:nvSpPr>
          <p:cNvPr id="7066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cs typeface="Arial" panose="020B0604020202020204" pitchFamily="34" charset="0"/>
              </a:defRPr>
            </a:lvl1pPr>
            <a:lvl2pPr marL="557213" indent="-214313">
              <a:spcBef>
                <a:spcPct val="20000"/>
              </a:spcBef>
              <a:buChar char="–"/>
              <a:defRPr sz="2100">
                <a:solidFill>
                  <a:schemeClr val="tx1"/>
                </a:solidFill>
                <a:latin typeface="Arial" panose="020B0604020202020204" pitchFamily="34" charset="0"/>
                <a:cs typeface="Arial" panose="020B0604020202020204" pitchFamily="34" charset="0"/>
              </a:defRPr>
            </a:lvl2pPr>
            <a:lvl3pPr marL="857250" indent="-171450">
              <a:spcBef>
                <a:spcPct val="20000"/>
              </a:spcBef>
              <a:buChar char="•"/>
              <a:defRPr sz="1800">
                <a:solidFill>
                  <a:schemeClr val="tx1"/>
                </a:solidFill>
                <a:latin typeface="Arial" panose="020B0604020202020204" pitchFamily="34" charset="0"/>
                <a:cs typeface="Arial" panose="020B0604020202020204" pitchFamily="34" charset="0"/>
              </a:defRPr>
            </a:lvl3pPr>
            <a:lvl4pPr marL="1200150" indent="-171450">
              <a:spcBef>
                <a:spcPct val="20000"/>
              </a:spcBef>
              <a:buChar char="–"/>
              <a:defRPr sz="1500">
                <a:solidFill>
                  <a:schemeClr val="tx1"/>
                </a:solidFill>
                <a:latin typeface="Arial" panose="020B0604020202020204" pitchFamily="34" charset="0"/>
                <a:cs typeface="Arial" panose="020B0604020202020204" pitchFamily="34" charset="0"/>
              </a:defRPr>
            </a:lvl4pPr>
            <a:lvl5pPr marL="1543050" indent="-171450">
              <a:spcBef>
                <a:spcPct val="20000"/>
              </a:spcBef>
              <a:buChar char="»"/>
              <a:defRPr sz="1500">
                <a:solidFill>
                  <a:schemeClr val="tx1"/>
                </a:solidFill>
                <a:latin typeface="Arial" panose="020B0604020202020204" pitchFamily="34" charset="0"/>
                <a:cs typeface="Arial" panose="020B0604020202020204" pitchFamily="34" charset="0"/>
              </a:defRPr>
            </a:lvl5pPr>
            <a:lvl6pPr marL="1885950" indent="-171450" eaLnBrk="0" fontAlgn="base" hangingPunct="0">
              <a:spcBef>
                <a:spcPct val="20000"/>
              </a:spcBef>
              <a:spcAft>
                <a:spcPct val="0"/>
              </a:spcAft>
              <a:buChar char="»"/>
              <a:defRPr sz="1500">
                <a:solidFill>
                  <a:schemeClr val="tx1"/>
                </a:solidFill>
                <a:latin typeface="Arial" panose="020B0604020202020204" pitchFamily="34" charset="0"/>
                <a:cs typeface="Arial" panose="020B0604020202020204" pitchFamily="34" charset="0"/>
              </a:defRPr>
            </a:lvl6pPr>
            <a:lvl7pPr marL="2228850" indent="-171450" eaLnBrk="0" fontAlgn="base" hangingPunct="0">
              <a:spcBef>
                <a:spcPct val="20000"/>
              </a:spcBef>
              <a:spcAft>
                <a:spcPct val="0"/>
              </a:spcAft>
              <a:buChar char="»"/>
              <a:defRPr sz="1500">
                <a:solidFill>
                  <a:schemeClr val="tx1"/>
                </a:solidFill>
                <a:latin typeface="Arial" panose="020B0604020202020204" pitchFamily="34" charset="0"/>
                <a:cs typeface="Arial" panose="020B0604020202020204" pitchFamily="34" charset="0"/>
              </a:defRPr>
            </a:lvl7pPr>
            <a:lvl8pPr marL="2571750" indent="-171450" eaLnBrk="0" fontAlgn="base" hangingPunct="0">
              <a:spcBef>
                <a:spcPct val="20000"/>
              </a:spcBef>
              <a:spcAft>
                <a:spcPct val="0"/>
              </a:spcAft>
              <a:buChar char="»"/>
              <a:defRPr sz="1500">
                <a:solidFill>
                  <a:schemeClr val="tx1"/>
                </a:solidFill>
                <a:latin typeface="Arial" panose="020B0604020202020204" pitchFamily="34" charset="0"/>
                <a:cs typeface="Arial" panose="020B0604020202020204" pitchFamily="34" charset="0"/>
              </a:defRPr>
            </a:lvl8pPr>
            <a:lvl9pPr marL="2914650" indent="-171450" eaLnBrk="0" fontAlgn="base" hangingPunct="0">
              <a:spcBef>
                <a:spcPct val="20000"/>
              </a:spcBef>
              <a:spcAft>
                <a:spcPct val="0"/>
              </a:spcAft>
              <a:buChar char="»"/>
              <a:defRPr sz="1500">
                <a:solidFill>
                  <a:schemeClr val="tx1"/>
                </a:solidFill>
                <a:latin typeface="Arial" panose="020B0604020202020204" pitchFamily="34" charset="0"/>
                <a:cs typeface="Arial" panose="020B0604020202020204" pitchFamily="34" charset="0"/>
              </a:defRPr>
            </a:lvl9pPr>
          </a:lstStyle>
          <a:p>
            <a:pPr>
              <a:spcBef>
                <a:spcPct val="0"/>
              </a:spcBef>
              <a:buFontTx/>
              <a:buNone/>
            </a:pPr>
            <a:fld id="{2AA9C4B5-25F4-432F-BE84-5A45789AF308}" type="slidenum">
              <a:rPr lang="en-AU" altLang="en-US" sz="1050"/>
              <a:pPr>
                <a:spcBef>
                  <a:spcPct val="0"/>
                </a:spcBef>
                <a:buFontTx/>
                <a:buNone/>
              </a:pPr>
              <a:t>30</a:t>
            </a:fld>
            <a:endParaRPr lang="en-AU" altLang="en-US" sz="1050"/>
          </a:p>
        </p:txBody>
      </p:sp>
    </p:spTree>
    <p:extLst>
      <p:ext uri="{BB962C8B-B14F-4D97-AF65-F5344CB8AC3E}">
        <p14:creationId xmlns:p14="http://schemas.microsoft.com/office/powerpoint/2010/main" val="25305652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p:cNvSpPr>
            <a:spLocks noGrp="1"/>
          </p:cNvSpPr>
          <p:nvPr>
            <p:ph type="title"/>
          </p:nvPr>
        </p:nvSpPr>
        <p:spPr/>
        <p:txBody>
          <a:bodyPr/>
          <a:lstStyle/>
          <a:p>
            <a:r>
              <a:rPr lang="en-AU" altLang="en-US" smtClean="0"/>
              <a:t>Obligation to give information  to the Register</a:t>
            </a:r>
          </a:p>
        </p:txBody>
      </p:sp>
      <p:sp>
        <p:nvSpPr>
          <p:cNvPr id="76803" name="Content Placeholder 2"/>
          <p:cNvSpPr>
            <a:spLocks noGrp="1"/>
          </p:cNvSpPr>
          <p:nvPr>
            <p:ph idx="1"/>
          </p:nvPr>
        </p:nvSpPr>
        <p:spPr/>
        <p:txBody>
          <a:bodyPr/>
          <a:lstStyle/>
          <a:p>
            <a:r>
              <a:rPr lang="en-AU" altLang="en-US" sz="1350"/>
              <a:t>S 23  (2)  The entity must give the Secretary the following information in accordance with subsection (3):</a:t>
            </a:r>
          </a:p>
          <a:p>
            <a:r>
              <a:rPr lang="en-AU" altLang="en-US" sz="1350"/>
              <a:t>                     (a)  if the reporting entity is the responsible entity for the asset—the operational information in relation to the asset;</a:t>
            </a:r>
          </a:p>
          <a:p>
            <a:r>
              <a:rPr lang="en-AU" altLang="en-US" sz="1350"/>
              <a:t>                     (b)  if the reporting entity is a direct interest holder in relation to the asset—the interest and control information in relation to the entity and the asset.</a:t>
            </a:r>
          </a:p>
          <a:p>
            <a:r>
              <a:rPr lang="en-AU" altLang="en-US" sz="1350"/>
              <a:t>…Note 2:       For an exception to this section, see section 25 (information that is not able to be obtained).</a:t>
            </a:r>
          </a:p>
          <a:p>
            <a:r>
              <a:rPr lang="en-AU" altLang="en-US" sz="1350"/>
              <a:t>Civil penalty:          50 penalty units.</a:t>
            </a:r>
          </a:p>
          <a:p>
            <a:endParaRPr lang="en-AU" altLang="en-US" sz="1350" b="1"/>
          </a:p>
        </p:txBody>
      </p:sp>
      <p:sp>
        <p:nvSpPr>
          <p:cNvPr id="7680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cs typeface="Arial" panose="020B0604020202020204" pitchFamily="34" charset="0"/>
              </a:defRPr>
            </a:lvl1pPr>
            <a:lvl2pPr marL="557213" indent="-214313">
              <a:spcBef>
                <a:spcPct val="20000"/>
              </a:spcBef>
              <a:buChar char="–"/>
              <a:defRPr sz="2100">
                <a:solidFill>
                  <a:schemeClr val="tx1"/>
                </a:solidFill>
                <a:latin typeface="Arial" panose="020B0604020202020204" pitchFamily="34" charset="0"/>
                <a:cs typeface="Arial" panose="020B0604020202020204" pitchFamily="34" charset="0"/>
              </a:defRPr>
            </a:lvl2pPr>
            <a:lvl3pPr marL="857250" indent="-171450">
              <a:spcBef>
                <a:spcPct val="20000"/>
              </a:spcBef>
              <a:buChar char="•"/>
              <a:defRPr sz="1800">
                <a:solidFill>
                  <a:schemeClr val="tx1"/>
                </a:solidFill>
                <a:latin typeface="Arial" panose="020B0604020202020204" pitchFamily="34" charset="0"/>
                <a:cs typeface="Arial" panose="020B0604020202020204" pitchFamily="34" charset="0"/>
              </a:defRPr>
            </a:lvl3pPr>
            <a:lvl4pPr marL="1200150" indent="-171450">
              <a:spcBef>
                <a:spcPct val="20000"/>
              </a:spcBef>
              <a:buChar char="–"/>
              <a:defRPr sz="1500">
                <a:solidFill>
                  <a:schemeClr val="tx1"/>
                </a:solidFill>
                <a:latin typeface="Arial" panose="020B0604020202020204" pitchFamily="34" charset="0"/>
                <a:cs typeface="Arial" panose="020B0604020202020204" pitchFamily="34" charset="0"/>
              </a:defRPr>
            </a:lvl4pPr>
            <a:lvl5pPr marL="1543050" indent="-171450">
              <a:spcBef>
                <a:spcPct val="20000"/>
              </a:spcBef>
              <a:buChar char="»"/>
              <a:defRPr sz="1500">
                <a:solidFill>
                  <a:schemeClr val="tx1"/>
                </a:solidFill>
                <a:latin typeface="Arial" panose="020B0604020202020204" pitchFamily="34" charset="0"/>
                <a:cs typeface="Arial" panose="020B0604020202020204" pitchFamily="34" charset="0"/>
              </a:defRPr>
            </a:lvl5pPr>
            <a:lvl6pPr marL="1885950" indent="-171450" eaLnBrk="0" fontAlgn="base" hangingPunct="0">
              <a:spcBef>
                <a:spcPct val="20000"/>
              </a:spcBef>
              <a:spcAft>
                <a:spcPct val="0"/>
              </a:spcAft>
              <a:buChar char="»"/>
              <a:defRPr sz="1500">
                <a:solidFill>
                  <a:schemeClr val="tx1"/>
                </a:solidFill>
                <a:latin typeface="Arial" panose="020B0604020202020204" pitchFamily="34" charset="0"/>
                <a:cs typeface="Arial" panose="020B0604020202020204" pitchFamily="34" charset="0"/>
              </a:defRPr>
            </a:lvl6pPr>
            <a:lvl7pPr marL="2228850" indent="-171450" eaLnBrk="0" fontAlgn="base" hangingPunct="0">
              <a:spcBef>
                <a:spcPct val="20000"/>
              </a:spcBef>
              <a:spcAft>
                <a:spcPct val="0"/>
              </a:spcAft>
              <a:buChar char="»"/>
              <a:defRPr sz="1500">
                <a:solidFill>
                  <a:schemeClr val="tx1"/>
                </a:solidFill>
                <a:latin typeface="Arial" panose="020B0604020202020204" pitchFamily="34" charset="0"/>
                <a:cs typeface="Arial" panose="020B0604020202020204" pitchFamily="34" charset="0"/>
              </a:defRPr>
            </a:lvl7pPr>
            <a:lvl8pPr marL="2571750" indent="-171450" eaLnBrk="0" fontAlgn="base" hangingPunct="0">
              <a:spcBef>
                <a:spcPct val="20000"/>
              </a:spcBef>
              <a:spcAft>
                <a:spcPct val="0"/>
              </a:spcAft>
              <a:buChar char="»"/>
              <a:defRPr sz="1500">
                <a:solidFill>
                  <a:schemeClr val="tx1"/>
                </a:solidFill>
                <a:latin typeface="Arial" panose="020B0604020202020204" pitchFamily="34" charset="0"/>
                <a:cs typeface="Arial" panose="020B0604020202020204" pitchFamily="34" charset="0"/>
              </a:defRPr>
            </a:lvl8pPr>
            <a:lvl9pPr marL="2914650" indent="-171450" eaLnBrk="0" fontAlgn="base" hangingPunct="0">
              <a:spcBef>
                <a:spcPct val="20000"/>
              </a:spcBef>
              <a:spcAft>
                <a:spcPct val="0"/>
              </a:spcAft>
              <a:buChar char="»"/>
              <a:defRPr sz="1500">
                <a:solidFill>
                  <a:schemeClr val="tx1"/>
                </a:solidFill>
                <a:latin typeface="Arial" panose="020B0604020202020204" pitchFamily="34" charset="0"/>
                <a:cs typeface="Arial" panose="020B0604020202020204" pitchFamily="34" charset="0"/>
              </a:defRPr>
            </a:lvl9pPr>
          </a:lstStyle>
          <a:p>
            <a:pPr>
              <a:spcBef>
                <a:spcPct val="0"/>
              </a:spcBef>
              <a:buFontTx/>
              <a:buNone/>
            </a:pPr>
            <a:fld id="{368DB1E1-F0B9-4FA2-A430-43B0089CE4B7}" type="slidenum">
              <a:rPr lang="en-AU" altLang="en-US" sz="1050"/>
              <a:pPr>
                <a:spcBef>
                  <a:spcPct val="0"/>
                </a:spcBef>
                <a:buFontTx/>
                <a:buNone/>
              </a:pPr>
              <a:t>31</a:t>
            </a:fld>
            <a:endParaRPr lang="en-AU" altLang="en-US" sz="1050"/>
          </a:p>
        </p:txBody>
      </p:sp>
    </p:spTree>
    <p:extLst>
      <p:ext uri="{BB962C8B-B14F-4D97-AF65-F5344CB8AC3E}">
        <p14:creationId xmlns:p14="http://schemas.microsoft.com/office/powerpoint/2010/main" val="317063061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itle 1"/>
          <p:cNvSpPr>
            <a:spLocks noGrp="1"/>
          </p:cNvSpPr>
          <p:nvPr>
            <p:ph type="title"/>
          </p:nvPr>
        </p:nvSpPr>
        <p:spPr/>
        <p:txBody>
          <a:bodyPr>
            <a:normAutofit fontScale="90000"/>
          </a:bodyPr>
          <a:lstStyle/>
          <a:p>
            <a:r>
              <a:rPr lang="en-AU" altLang="en-US" smtClean="0"/>
              <a:t>Information  Gathering Power:  see esp s 37</a:t>
            </a:r>
          </a:p>
        </p:txBody>
      </p:sp>
      <p:pic>
        <p:nvPicPr>
          <p:cNvPr id="82947"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2146698" y="1629966"/>
            <a:ext cx="4850606" cy="2771775"/>
          </a:xfrm>
        </p:spPr>
      </p:pic>
      <p:sp>
        <p:nvSpPr>
          <p:cNvPr id="8294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cs typeface="Arial" panose="020B0604020202020204" pitchFamily="34" charset="0"/>
              </a:defRPr>
            </a:lvl1pPr>
            <a:lvl2pPr marL="557213" indent="-214313">
              <a:spcBef>
                <a:spcPct val="20000"/>
              </a:spcBef>
              <a:buChar char="–"/>
              <a:defRPr sz="2100">
                <a:solidFill>
                  <a:schemeClr val="tx1"/>
                </a:solidFill>
                <a:latin typeface="Arial" panose="020B0604020202020204" pitchFamily="34" charset="0"/>
                <a:cs typeface="Arial" panose="020B0604020202020204" pitchFamily="34" charset="0"/>
              </a:defRPr>
            </a:lvl2pPr>
            <a:lvl3pPr marL="857250" indent="-171450">
              <a:spcBef>
                <a:spcPct val="20000"/>
              </a:spcBef>
              <a:buChar char="•"/>
              <a:defRPr sz="1800">
                <a:solidFill>
                  <a:schemeClr val="tx1"/>
                </a:solidFill>
                <a:latin typeface="Arial" panose="020B0604020202020204" pitchFamily="34" charset="0"/>
                <a:cs typeface="Arial" panose="020B0604020202020204" pitchFamily="34" charset="0"/>
              </a:defRPr>
            </a:lvl3pPr>
            <a:lvl4pPr marL="1200150" indent="-171450">
              <a:spcBef>
                <a:spcPct val="20000"/>
              </a:spcBef>
              <a:buChar char="–"/>
              <a:defRPr sz="1500">
                <a:solidFill>
                  <a:schemeClr val="tx1"/>
                </a:solidFill>
                <a:latin typeface="Arial" panose="020B0604020202020204" pitchFamily="34" charset="0"/>
                <a:cs typeface="Arial" panose="020B0604020202020204" pitchFamily="34" charset="0"/>
              </a:defRPr>
            </a:lvl4pPr>
            <a:lvl5pPr marL="1543050" indent="-171450">
              <a:spcBef>
                <a:spcPct val="20000"/>
              </a:spcBef>
              <a:buChar char="»"/>
              <a:defRPr sz="1500">
                <a:solidFill>
                  <a:schemeClr val="tx1"/>
                </a:solidFill>
                <a:latin typeface="Arial" panose="020B0604020202020204" pitchFamily="34" charset="0"/>
                <a:cs typeface="Arial" panose="020B0604020202020204" pitchFamily="34" charset="0"/>
              </a:defRPr>
            </a:lvl5pPr>
            <a:lvl6pPr marL="1885950" indent="-171450" eaLnBrk="0" fontAlgn="base" hangingPunct="0">
              <a:spcBef>
                <a:spcPct val="20000"/>
              </a:spcBef>
              <a:spcAft>
                <a:spcPct val="0"/>
              </a:spcAft>
              <a:buChar char="»"/>
              <a:defRPr sz="1500">
                <a:solidFill>
                  <a:schemeClr val="tx1"/>
                </a:solidFill>
                <a:latin typeface="Arial" panose="020B0604020202020204" pitchFamily="34" charset="0"/>
                <a:cs typeface="Arial" panose="020B0604020202020204" pitchFamily="34" charset="0"/>
              </a:defRPr>
            </a:lvl6pPr>
            <a:lvl7pPr marL="2228850" indent="-171450" eaLnBrk="0" fontAlgn="base" hangingPunct="0">
              <a:spcBef>
                <a:spcPct val="20000"/>
              </a:spcBef>
              <a:spcAft>
                <a:spcPct val="0"/>
              </a:spcAft>
              <a:buChar char="»"/>
              <a:defRPr sz="1500">
                <a:solidFill>
                  <a:schemeClr val="tx1"/>
                </a:solidFill>
                <a:latin typeface="Arial" panose="020B0604020202020204" pitchFamily="34" charset="0"/>
                <a:cs typeface="Arial" panose="020B0604020202020204" pitchFamily="34" charset="0"/>
              </a:defRPr>
            </a:lvl7pPr>
            <a:lvl8pPr marL="2571750" indent="-171450" eaLnBrk="0" fontAlgn="base" hangingPunct="0">
              <a:spcBef>
                <a:spcPct val="20000"/>
              </a:spcBef>
              <a:spcAft>
                <a:spcPct val="0"/>
              </a:spcAft>
              <a:buChar char="»"/>
              <a:defRPr sz="1500">
                <a:solidFill>
                  <a:schemeClr val="tx1"/>
                </a:solidFill>
                <a:latin typeface="Arial" panose="020B0604020202020204" pitchFamily="34" charset="0"/>
                <a:cs typeface="Arial" panose="020B0604020202020204" pitchFamily="34" charset="0"/>
              </a:defRPr>
            </a:lvl8pPr>
            <a:lvl9pPr marL="2914650" indent="-171450" eaLnBrk="0" fontAlgn="base" hangingPunct="0">
              <a:spcBef>
                <a:spcPct val="20000"/>
              </a:spcBef>
              <a:spcAft>
                <a:spcPct val="0"/>
              </a:spcAft>
              <a:buChar char="»"/>
              <a:defRPr sz="1500">
                <a:solidFill>
                  <a:schemeClr val="tx1"/>
                </a:solidFill>
                <a:latin typeface="Arial" panose="020B0604020202020204" pitchFamily="34" charset="0"/>
                <a:cs typeface="Arial" panose="020B0604020202020204" pitchFamily="34" charset="0"/>
              </a:defRPr>
            </a:lvl9pPr>
          </a:lstStyle>
          <a:p>
            <a:pPr>
              <a:spcBef>
                <a:spcPct val="0"/>
              </a:spcBef>
              <a:buFontTx/>
              <a:buNone/>
            </a:pPr>
            <a:fld id="{6F44C7A4-54C2-4E34-8872-20736341936B}" type="slidenum">
              <a:rPr lang="en-AU" altLang="en-US" sz="1050"/>
              <a:pPr>
                <a:spcBef>
                  <a:spcPct val="0"/>
                </a:spcBef>
                <a:buFontTx/>
                <a:buNone/>
              </a:pPr>
              <a:t>32</a:t>
            </a:fld>
            <a:endParaRPr lang="en-AU" altLang="en-US" sz="1050"/>
          </a:p>
        </p:txBody>
      </p:sp>
    </p:spTree>
    <p:extLst>
      <p:ext uri="{BB962C8B-B14F-4D97-AF65-F5344CB8AC3E}">
        <p14:creationId xmlns:p14="http://schemas.microsoft.com/office/powerpoint/2010/main" val="104051388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itle 1"/>
          <p:cNvSpPr>
            <a:spLocks noGrp="1"/>
          </p:cNvSpPr>
          <p:nvPr>
            <p:ph type="title"/>
          </p:nvPr>
        </p:nvSpPr>
        <p:spPr/>
        <p:txBody>
          <a:bodyPr/>
          <a:lstStyle/>
          <a:p>
            <a:r>
              <a:rPr lang="en-AU" altLang="en-US" smtClean="0"/>
              <a:t>Directions Power</a:t>
            </a:r>
          </a:p>
        </p:txBody>
      </p:sp>
      <p:sp>
        <p:nvSpPr>
          <p:cNvPr id="84995" name="Content Placeholder 2"/>
          <p:cNvSpPr>
            <a:spLocks noGrp="1"/>
          </p:cNvSpPr>
          <p:nvPr>
            <p:ph idx="1"/>
          </p:nvPr>
        </p:nvSpPr>
        <p:spPr/>
        <p:txBody>
          <a:bodyPr/>
          <a:lstStyle/>
          <a:p>
            <a:r>
              <a:rPr lang="en-AU" altLang="en-US" sz="900" b="1"/>
              <a:t>32  Direction if risk of act or omission that would</a:t>
            </a:r>
            <a:r>
              <a:rPr lang="en-AU" altLang="en-US" sz="900" b="1" i="1"/>
              <a:t> </a:t>
            </a:r>
            <a:r>
              <a:rPr lang="en-AU" altLang="en-US" sz="900" b="1"/>
              <a:t>be prejudicial to security</a:t>
            </a:r>
          </a:p>
          <a:p>
            <a:r>
              <a:rPr lang="en-AU" altLang="en-US" sz="900"/>
              <a:t>             (1)  This section applies if in connection with the operation of, or the delivery of a service by, a critical infrastructure asset the Minister is satisfied that there is a risk of an act or omission that would be prejudicial to security.</a:t>
            </a:r>
          </a:p>
          <a:p>
            <a:r>
              <a:rPr lang="en-AU" altLang="en-US" sz="900" i="1"/>
              <a:t>Direction to do, or refrain from doing, an act or thing</a:t>
            </a:r>
          </a:p>
          <a:p>
            <a:r>
              <a:rPr lang="en-AU" altLang="en-US" sz="900"/>
              <a:t>             (2)  The Minister may, subject to subsections (3) and (4), give an entity that is a reporting entity for, or an operator of, a critical infrastructure asset a written direction requiring the entity to do, or refrain from doing, a specified act or thing within the period specified in the direction.</a:t>
            </a:r>
          </a:p>
          <a:p>
            <a:r>
              <a:rPr lang="en-AU" altLang="en-US" sz="900"/>
              <a:t>          (3)  The Minister must not give the direction unless:</a:t>
            </a:r>
          </a:p>
          <a:p>
            <a:r>
              <a:rPr lang="en-AU" altLang="en-US" sz="900"/>
              <a:t>                     (a)  the Minister is satisfied that requiring the entity to do, or to refrain from doing, the specified act or thing is reasonably necessary for purposes relating to eliminating or reducing the risk mentioned in subsection (1); and</a:t>
            </a:r>
          </a:p>
          <a:p>
            <a:r>
              <a:rPr lang="en-AU" altLang="en-US" sz="900"/>
              <a:t>                     (b)  the Minister is satisfied that reasonable steps have been taken to negotiate in good faith with the entity to achieve an outcome of eliminating or reducing the risk without a direction being given under subsection (2); and</a:t>
            </a:r>
          </a:p>
          <a:p>
            <a:r>
              <a:rPr lang="en-AU" altLang="en-US" sz="900"/>
              <a:t>                     (c)  an adverse security assessment in respect of the entity has been given to the Minister for the purposes of this section; and</a:t>
            </a:r>
          </a:p>
          <a:p>
            <a:r>
              <a:rPr lang="en-AU" altLang="en-US" sz="900"/>
              <a:t>                     (d)  the Minister is satisfied that no existing regulatory system of the Commonwealth, a State or a Territory could instead be used to eliminate or reduce the risk mentioned in subsection (1).</a:t>
            </a:r>
          </a:p>
          <a:p>
            <a:r>
              <a:rPr lang="en-AU" altLang="en-US" sz="900"/>
              <a:t>Note:          The Minister must also undertake consultation before giving a direction (see section 33).</a:t>
            </a:r>
          </a:p>
          <a:p>
            <a:r>
              <a:rPr lang="en-AU" altLang="en-US" sz="900"/>
              <a:t>         </a:t>
            </a:r>
          </a:p>
        </p:txBody>
      </p:sp>
      <p:sp>
        <p:nvSpPr>
          <p:cNvPr id="8499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cs typeface="Arial" panose="020B0604020202020204" pitchFamily="34" charset="0"/>
              </a:defRPr>
            </a:lvl1pPr>
            <a:lvl2pPr marL="557213" indent="-214313">
              <a:spcBef>
                <a:spcPct val="20000"/>
              </a:spcBef>
              <a:buChar char="–"/>
              <a:defRPr sz="2100">
                <a:solidFill>
                  <a:schemeClr val="tx1"/>
                </a:solidFill>
                <a:latin typeface="Arial" panose="020B0604020202020204" pitchFamily="34" charset="0"/>
                <a:cs typeface="Arial" panose="020B0604020202020204" pitchFamily="34" charset="0"/>
              </a:defRPr>
            </a:lvl2pPr>
            <a:lvl3pPr marL="857250" indent="-171450">
              <a:spcBef>
                <a:spcPct val="20000"/>
              </a:spcBef>
              <a:buChar char="•"/>
              <a:defRPr sz="1800">
                <a:solidFill>
                  <a:schemeClr val="tx1"/>
                </a:solidFill>
                <a:latin typeface="Arial" panose="020B0604020202020204" pitchFamily="34" charset="0"/>
                <a:cs typeface="Arial" panose="020B0604020202020204" pitchFamily="34" charset="0"/>
              </a:defRPr>
            </a:lvl3pPr>
            <a:lvl4pPr marL="1200150" indent="-171450">
              <a:spcBef>
                <a:spcPct val="20000"/>
              </a:spcBef>
              <a:buChar char="–"/>
              <a:defRPr sz="1500">
                <a:solidFill>
                  <a:schemeClr val="tx1"/>
                </a:solidFill>
                <a:latin typeface="Arial" panose="020B0604020202020204" pitchFamily="34" charset="0"/>
                <a:cs typeface="Arial" panose="020B0604020202020204" pitchFamily="34" charset="0"/>
              </a:defRPr>
            </a:lvl4pPr>
            <a:lvl5pPr marL="1543050" indent="-171450">
              <a:spcBef>
                <a:spcPct val="20000"/>
              </a:spcBef>
              <a:buChar char="»"/>
              <a:defRPr sz="1500">
                <a:solidFill>
                  <a:schemeClr val="tx1"/>
                </a:solidFill>
                <a:latin typeface="Arial" panose="020B0604020202020204" pitchFamily="34" charset="0"/>
                <a:cs typeface="Arial" panose="020B0604020202020204" pitchFamily="34" charset="0"/>
              </a:defRPr>
            </a:lvl5pPr>
            <a:lvl6pPr marL="1885950" indent="-171450" eaLnBrk="0" fontAlgn="base" hangingPunct="0">
              <a:spcBef>
                <a:spcPct val="20000"/>
              </a:spcBef>
              <a:spcAft>
                <a:spcPct val="0"/>
              </a:spcAft>
              <a:buChar char="»"/>
              <a:defRPr sz="1500">
                <a:solidFill>
                  <a:schemeClr val="tx1"/>
                </a:solidFill>
                <a:latin typeface="Arial" panose="020B0604020202020204" pitchFamily="34" charset="0"/>
                <a:cs typeface="Arial" panose="020B0604020202020204" pitchFamily="34" charset="0"/>
              </a:defRPr>
            </a:lvl6pPr>
            <a:lvl7pPr marL="2228850" indent="-171450" eaLnBrk="0" fontAlgn="base" hangingPunct="0">
              <a:spcBef>
                <a:spcPct val="20000"/>
              </a:spcBef>
              <a:spcAft>
                <a:spcPct val="0"/>
              </a:spcAft>
              <a:buChar char="»"/>
              <a:defRPr sz="1500">
                <a:solidFill>
                  <a:schemeClr val="tx1"/>
                </a:solidFill>
                <a:latin typeface="Arial" panose="020B0604020202020204" pitchFamily="34" charset="0"/>
                <a:cs typeface="Arial" panose="020B0604020202020204" pitchFamily="34" charset="0"/>
              </a:defRPr>
            </a:lvl7pPr>
            <a:lvl8pPr marL="2571750" indent="-171450" eaLnBrk="0" fontAlgn="base" hangingPunct="0">
              <a:spcBef>
                <a:spcPct val="20000"/>
              </a:spcBef>
              <a:spcAft>
                <a:spcPct val="0"/>
              </a:spcAft>
              <a:buChar char="»"/>
              <a:defRPr sz="1500">
                <a:solidFill>
                  <a:schemeClr val="tx1"/>
                </a:solidFill>
                <a:latin typeface="Arial" panose="020B0604020202020204" pitchFamily="34" charset="0"/>
                <a:cs typeface="Arial" panose="020B0604020202020204" pitchFamily="34" charset="0"/>
              </a:defRPr>
            </a:lvl8pPr>
            <a:lvl9pPr marL="2914650" indent="-171450" eaLnBrk="0" fontAlgn="base" hangingPunct="0">
              <a:spcBef>
                <a:spcPct val="20000"/>
              </a:spcBef>
              <a:spcAft>
                <a:spcPct val="0"/>
              </a:spcAft>
              <a:buChar char="»"/>
              <a:defRPr sz="1500">
                <a:solidFill>
                  <a:schemeClr val="tx1"/>
                </a:solidFill>
                <a:latin typeface="Arial" panose="020B0604020202020204" pitchFamily="34" charset="0"/>
                <a:cs typeface="Arial" panose="020B0604020202020204" pitchFamily="34" charset="0"/>
              </a:defRPr>
            </a:lvl9pPr>
          </a:lstStyle>
          <a:p>
            <a:pPr>
              <a:spcBef>
                <a:spcPct val="0"/>
              </a:spcBef>
              <a:buFontTx/>
              <a:buNone/>
            </a:pPr>
            <a:fld id="{40195AEB-9088-4F84-A29E-637FCA3CC257}" type="slidenum">
              <a:rPr lang="en-AU" altLang="en-US" sz="1050"/>
              <a:pPr>
                <a:spcBef>
                  <a:spcPct val="0"/>
                </a:spcBef>
                <a:buFontTx/>
                <a:buNone/>
              </a:pPr>
              <a:t>33</a:t>
            </a:fld>
            <a:endParaRPr lang="en-AU" altLang="en-US" sz="1050"/>
          </a:p>
        </p:txBody>
      </p:sp>
    </p:spTree>
    <p:extLst>
      <p:ext uri="{BB962C8B-B14F-4D97-AF65-F5344CB8AC3E}">
        <p14:creationId xmlns:p14="http://schemas.microsoft.com/office/powerpoint/2010/main" val="183569169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itle 1"/>
          <p:cNvSpPr>
            <a:spLocks noGrp="1"/>
          </p:cNvSpPr>
          <p:nvPr>
            <p:ph type="title"/>
          </p:nvPr>
        </p:nvSpPr>
        <p:spPr/>
        <p:txBody>
          <a:bodyPr/>
          <a:lstStyle/>
          <a:p>
            <a:r>
              <a:rPr lang="en-AU" dirty="0">
                <a:solidFill>
                  <a:srgbClr val="C00000"/>
                </a:solidFill>
              </a:rPr>
              <a:t>Key 2021 </a:t>
            </a:r>
            <a:r>
              <a:rPr lang="en-AU" dirty="0" smtClean="0">
                <a:solidFill>
                  <a:srgbClr val="C00000"/>
                </a:solidFill>
              </a:rPr>
              <a:t>changes </a:t>
            </a:r>
            <a:r>
              <a:rPr lang="en-AU" dirty="0">
                <a:solidFill>
                  <a:srgbClr val="C00000"/>
                </a:solidFill>
              </a:rPr>
              <a:t/>
            </a:r>
            <a:br>
              <a:rPr lang="en-AU" dirty="0">
                <a:solidFill>
                  <a:srgbClr val="C00000"/>
                </a:solidFill>
              </a:rPr>
            </a:br>
            <a:endParaRPr lang="en-AU" altLang="en-US" dirty="0" smtClean="0"/>
          </a:p>
        </p:txBody>
      </p:sp>
      <p:sp>
        <p:nvSpPr>
          <p:cNvPr id="84995" name="Content Placeholder 2"/>
          <p:cNvSpPr>
            <a:spLocks noGrp="1"/>
          </p:cNvSpPr>
          <p:nvPr>
            <p:ph idx="1"/>
          </p:nvPr>
        </p:nvSpPr>
        <p:spPr/>
        <p:txBody>
          <a:bodyPr/>
          <a:lstStyle/>
          <a:p>
            <a:r>
              <a:rPr lang="en-AU" sz="1800" dirty="0">
                <a:solidFill>
                  <a:srgbClr val="C00000"/>
                </a:solidFill>
              </a:rPr>
              <a:t>The introduction of Positive Security Obligations</a:t>
            </a:r>
          </a:p>
          <a:p>
            <a:pPr marL="342900" indent="-342900">
              <a:buAutoNum type="arabicPeriod"/>
            </a:pPr>
            <a:r>
              <a:rPr lang="en-AU" sz="1800" dirty="0" smtClean="0">
                <a:solidFill>
                  <a:srgbClr val="C00000"/>
                </a:solidFill>
              </a:rPr>
              <a:t>Because </a:t>
            </a:r>
            <a:r>
              <a:rPr lang="en-AU" sz="1800" dirty="0">
                <a:solidFill>
                  <a:srgbClr val="C00000"/>
                </a:solidFill>
              </a:rPr>
              <a:t>the number of ‘critical infrastructure assets expanded’ after the 2021 amendments,  new </a:t>
            </a:r>
            <a:r>
              <a:rPr lang="en-AU" sz="1800" dirty="0" smtClean="0">
                <a:solidFill>
                  <a:srgbClr val="C00000"/>
                </a:solidFill>
              </a:rPr>
              <a:t> </a:t>
            </a:r>
            <a:r>
              <a:rPr lang="en-AU" sz="1800" dirty="0">
                <a:solidFill>
                  <a:srgbClr val="C00000"/>
                </a:solidFill>
              </a:rPr>
              <a:t>entities need to include information on the </a:t>
            </a:r>
            <a:r>
              <a:rPr lang="en-AU" sz="1800" dirty="0" smtClean="0">
                <a:solidFill>
                  <a:srgbClr val="C00000"/>
                </a:solidFill>
              </a:rPr>
              <a:t>register</a:t>
            </a:r>
          </a:p>
          <a:p>
            <a:pPr marL="342900" indent="-342900">
              <a:buAutoNum type="arabicPeriod"/>
            </a:pPr>
            <a:r>
              <a:rPr lang="en-AU" sz="1800" dirty="0" smtClean="0">
                <a:solidFill>
                  <a:srgbClr val="C00000"/>
                </a:solidFill>
              </a:rPr>
              <a:t>Part 2B of the SOCI Act  now includes </a:t>
            </a:r>
            <a:r>
              <a:rPr lang="en-AU" sz="1800" b="1" dirty="0" smtClean="0">
                <a:solidFill>
                  <a:srgbClr val="C00000"/>
                </a:solidFill>
              </a:rPr>
              <a:t>mandatory cyber incident reporting</a:t>
            </a:r>
            <a:endParaRPr lang="en-AU" sz="1800" dirty="0">
              <a:solidFill>
                <a:srgbClr val="C00000"/>
              </a:solidFill>
            </a:endParaRPr>
          </a:p>
          <a:p>
            <a:r>
              <a:rPr lang="en-AU" altLang="en-US" sz="900" dirty="0"/>
              <a:t>         </a:t>
            </a:r>
          </a:p>
        </p:txBody>
      </p:sp>
      <p:sp>
        <p:nvSpPr>
          <p:cNvPr id="8499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cs typeface="Arial" panose="020B0604020202020204" pitchFamily="34" charset="0"/>
              </a:defRPr>
            </a:lvl1pPr>
            <a:lvl2pPr marL="557213" indent="-214313">
              <a:spcBef>
                <a:spcPct val="20000"/>
              </a:spcBef>
              <a:buChar char="–"/>
              <a:defRPr sz="2100">
                <a:solidFill>
                  <a:schemeClr val="tx1"/>
                </a:solidFill>
                <a:latin typeface="Arial" panose="020B0604020202020204" pitchFamily="34" charset="0"/>
                <a:cs typeface="Arial" panose="020B0604020202020204" pitchFamily="34" charset="0"/>
              </a:defRPr>
            </a:lvl2pPr>
            <a:lvl3pPr marL="857250" indent="-171450">
              <a:spcBef>
                <a:spcPct val="20000"/>
              </a:spcBef>
              <a:buChar char="•"/>
              <a:defRPr sz="1800">
                <a:solidFill>
                  <a:schemeClr val="tx1"/>
                </a:solidFill>
                <a:latin typeface="Arial" panose="020B0604020202020204" pitchFamily="34" charset="0"/>
                <a:cs typeface="Arial" panose="020B0604020202020204" pitchFamily="34" charset="0"/>
              </a:defRPr>
            </a:lvl3pPr>
            <a:lvl4pPr marL="1200150" indent="-171450">
              <a:spcBef>
                <a:spcPct val="20000"/>
              </a:spcBef>
              <a:buChar char="–"/>
              <a:defRPr sz="1500">
                <a:solidFill>
                  <a:schemeClr val="tx1"/>
                </a:solidFill>
                <a:latin typeface="Arial" panose="020B0604020202020204" pitchFamily="34" charset="0"/>
                <a:cs typeface="Arial" panose="020B0604020202020204" pitchFamily="34" charset="0"/>
              </a:defRPr>
            </a:lvl4pPr>
            <a:lvl5pPr marL="1543050" indent="-171450">
              <a:spcBef>
                <a:spcPct val="20000"/>
              </a:spcBef>
              <a:buChar char="»"/>
              <a:defRPr sz="1500">
                <a:solidFill>
                  <a:schemeClr val="tx1"/>
                </a:solidFill>
                <a:latin typeface="Arial" panose="020B0604020202020204" pitchFamily="34" charset="0"/>
                <a:cs typeface="Arial" panose="020B0604020202020204" pitchFamily="34" charset="0"/>
              </a:defRPr>
            </a:lvl5pPr>
            <a:lvl6pPr marL="1885950" indent="-171450" eaLnBrk="0" fontAlgn="base" hangingPunct="0">
              <a:spcBef>
                <a:spcPct val="20000"/>
              </a:spcBef>
              <a:spcAft>
                <a:spcPct val="0"/>
              </a:spcAft>
              <a:buChar char="»"/>
              <a:defRPr sz="1500">
                <a:solidFill>
                  <a:schemeClr val="tx1"/>
                </a:solidFill>
                <a:latin typeface="Arial" panose="020B0604020202020204" pitchFamily="34" charset="0"/>
                <a:cs typeface="Arial" panose="020B0604020202020204" pitchFamily="34" charset="0"/>
              </a:defRPr>
            </a:lvl6pPr>
            <a:lvl7pPr marL="2228850" indent="-171450" eaLnBrk="0" fontAlgn="base" hangingPunct="0">
              <a:spcBef>
                <a:spcPct val="20000"/>
              </a:spcBef>
              <a:spcAft>
                <a:spcPct val="0"/>
              </a:spcAft>
              <a:buChar char="»"/>
              <a:defRPr sz="1500">
                <a:solidFill>
                  <a:schemeClr val="tx1"/>
                </a:solidFill>
                <a:latin typeface="Arial" panose="020B0604020202020204" pitchFamily="34" charset="0"/>
                <a:cs typeface="Arial" panose="020B0604020202020204" pitchFamily="34" charset="0"/>
              </a:defRPr>
            </a:lvl7pPr>
            <a:lvl8pPr marL="2571750" indent="-171450" eaLnBrk="0" fontAlgn="base" hangingPunct="0">
              <a:spcBef>
                <a:spcPct val="20000"/>
              </a:spcBef>
              <a:spcAft>
                <a:spcPct val="0"/>
              </a:spcAft>
              <a:buChar char="»"/>
              <a:defRPr sz="1500">
                <a:solidFill>
                  <a:schemeClr val="tx1"/>
                </a:solidFill>
                <a:latin typeface="Arial" panose="020B0604020202020204" pitchFamily="34" charset="0"/>
                <a:cs typeface="Arial" panose="020B0604020202020204" pitchFamily="34" charset="0"/>
              </a:defRPr>
            </a:lvl8pPr>
            <a:lvl9pPr marL="2914650" indent="-171450" eaLnBrk="0" fontAlgn="base" hangingPunct="0">
              <a:spcBef>
                <a:spcPct val="20000"/>
              </a:spcBef>
              <a:spcAft>
                <a:spcPct val="0"/>
              </a:spcAft>
              <a:buChar char="»"/>
              <a:defRPr sz="1500">
                <a:solidFill>
                  <a:schemeClr val="tx1"/>
                </a:solidFill>
                <a:latin typeface="Arial" panose="020B0604020202020204" pitchFamily="34" charset="0"/>
                <a:cs typeface="Arial" panose="020B0604020202020204" pitchFamily="34" charset="0"/>
              </a:defRPr>
            </a:lvl9pPr>
          </a:lstStyle>
          <a:p>
            <a:pPr>
              <a:spcBef>
                <a:spcPct val="0"/>
              </a:spcBef>
              <a:buFontTx/>
              <a:buNone/>
            </a:pPr>
            <a:fld id="{40195AEB-9088-4F84-A29E-637FCA3CC257}" type="slidenum">
              <a:rPr lang="en-AU" altLang="en-US" sz="1050"/>
              <a:pPr>
                <a:spcBef>
                  <a:spcPct val="0"/>
                </a:spcBef>
                <a:buFontTx/>
                <a:buNone/>
              </a:pPr>
              <a:t>34</a:t>
            </a:fld>
            <a:endParaRPr lang="en-AU" altLang="en-US" sz="1050"/>
          </a:p>
        </p:txBody>
      </p:sp>
    </p:spTree>
    <p:extLst>
      <p:ext uri="{BB962C8B-B14F-4D97-AF65-F5344CB8AC3E}">
        <p14:creationId xmlns:p14="http://schemas.microsoft.com/office/powerpoint/2010/main" val="87755414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itle 1"/>
          <p:cNvSpPr>
            <a:spLocks noGrp="1"/>
          </p:cNvSpPr>
          <p:nvPr>
            <p:ph type="title"/>
          </p:nvPr>
        </p:nvSpPr>
        <p:spPr/>
        <p:txBody>
          <a:bodyPr>
            <a:normAutofit fontScale="90000"/>
          </a:bodyPr>
          <a:lstStyle/>
          <a:p>
            <a:r>
              <a:rPr lang="en-AU" dirty="0">
                <a:solidFill>
                  <a:srgbClr val="C00000"/>
                </a:solidFill>
              </a:rPr>
              <a:t>Key 2021 </a:t>
            </a:r>
            <a:r>
              <a:rPr lang="en-AU" dirty="0" smtClean="0">
                <a:solidFill>
                  <a:srgbClr val="C00000"/>
                </a:solidFill>
              </a:rPr>
              <a:t>changes:  Mandatory cyber –incident reporting </a:t>
            </a:r>
            <a:r>
              <a:rPr lang="en-AU" dirty="0">
                <a:solidFill>
                  <a:srgbClr val="C00000"/>
                </a:solidFill>
              </a:rPr>
              <a:t/>
            </a:r>
            <a:br>
              <a:rPr lang="en-AU" dirty="0">
                <a:solidFill>
                  <a:srgbClr val="C00000"/>
                </a:solidFill>
              </a:rPr>
            </a:br>
            <a:endParaRPr lang="en-AU" altLang="en-US" dirty="0" smtClean="0"/>
          </a:p>
        </p:txBody>
      </p:sp>
      <p:sp>
        <p:nvSpPr>
          <p:cNvPr id="84995" name="Content Placeholder 2"/>
          <p:cNvSpPr>
            <a:spLocks noGrp="1"/>
          </p:cNvSpPr>
          <p:nvPr>
            <p:ph idx="1"/>
          </p:nvPr>
        </p:nvSpPr>
        <p:spPr/>
        <p:txBody>
          <a:bodyPr>
            <a:normAutofit fontScale="77500" lnSpcReduction="20000"/>
          </a:bodyPr>
          <a:lstStyle/>
          <a:p>
            <a:r>
              <a:rPr lang="en-AU" altLang="en-US" sz="900" dirty="0"/>
              <a:t> </a:t>
            </a:r>
            <a:r>
              <a:rPr lang="en-AU" altLang="en-US" sz="900" dirty="0">
                <a:solidFill>
                  <a:srgbClr val="C00000"/>
                </a:solidFill>
              </a:rPr>
              <a:t>        </a:t>
            </a:r>
            <a:r>
              <a:rPr lang="en-AU" b="1" dirty="0">
                <a:solidFill>
                  <a:srgbClr val="C00000"/>
                </a:solidFill>
              </a:rPr>
              <a:t>30BA  Simplified outline of this Part</a:t>
            </a:r>
          </a:p>
          <a:p>
            <a:r>
              <a:rPr lang="en-AU" dirty="0">
                <a:solidFill>
                  <a:srgbClr val="C00000"/>
                </a:solidFill>
              </a:rPr>
              <a:t>If a cyber security incident has a relevant impact on a critical infrastructure asset, the responsible entity for the asset may be required to give a relevant Commonwealth body a report about the incident</a:t>
            </a:r>
            <a:r>
              <a:rPr lang="en-AU" dirty="0" smtClean="0">
                <a:solidFill>
                  <a:srgbClr val="C00000"/>
                </a:solidFill>
              </a:rPr>
              <a:t>.</a:t>
            </a:r>
          </a:p>
          <a:p>
            <a:endParaRPr lang="en-AU" dirty="0" smtClean="0">
              <a:solidFill>
                <a:srgbClr val="C00000"/>
              </a:solidFill>
            </a:endParaRPr>
          </a:p>
          <a:p>
            <a:r>
              <a:rPr lang="en-AU" dirty="0" smtClean="0">
                <a:solidFill>
                  <a:srgbClr val="C00000"/>
                </a:solidFill>
              </a:rPr>
              <a:t>‘</a:t>
            </a:r>
            <a:r>
              <a:rPr lang="en-AU" b="1" dirty="0">
                <a:solidFill>
                  <a:srgbClr val="C00000"/>
                </a:solidFill>
              </a:rPr>
              <a:t>12M  Meaning of </a:t>
            </a:r>
            <a:r>
              <a:rPr lang="en-AU" b="1" i="1" dirty="0">
                <a:solidFill>
                  <a:srgbClr val="C00000"/>
                </a:solidFill>
              </a:rPr>
              <a:t>cyber security incident</a:t>
            </a:r>
            <a:endParaRPr lang="en-AU" b="1" dirty="0">
              <a:solidFill>
                <a:srgbClr val="C00000"/>
              </a:solidFill>
            </a:endParaRPr>
          </a:p>
          <a:p>
            <a:r>
              <a:rPr lang="en-AU" dirty="0">
                <a:solidFill>
                  <a:srgbClr val="C00000"/>
                </a:solidFill>
              </a:rPr>
              <a:t>                   A </a:t>
            </a:r>
            <a:r>
              <a:rPr lang="en-AU" b="1" i="1" dirty="0">
                <a:solidFill>
                  <a:srgbClr val="C00000"/>
                </a:solidFill>
              </a:rPr>
              <a:t>cyber security incident</a:t>
            </a:r>
            <a:r>
              <a:rPr lang="en-AU" dirty="0">
                <a:solidFill>
                  <a:srgbClr val="C00000"/>
                </a:solidFill>
              </a:rPr>
              <a:t> is one or more acts, events or circumstances involving any of the following:</a:t>
            </a:r>
          </a:p>
          <a:p>
            <a:r>
              <a:rPr lang="en-AU" dirty="0">
                <a:solidFill>
                  <a:srgbClr val="C00000"/>
                </a:solidFill>
              </a:rPr>
              <a:t>                     (a)  unauthorised access to:</a:t>
            </a:r>
          </a:p>
          <a:p>
            <a:r>
              <a:rPr lang="en-AU" dirty="0">
                <a:solidFill>
                  <a:srgbClr val="C00000"/>
                </a:solidFill>
              </a:rPr>
              <a:t>                              (</a:t>
            </a:r>
            <a:r>
              <a:rPr lang="en-AU" dirty="0" err="1">
                <a:solidFill>
                  <a:srgbClr val="C00000"/>
                </a:solidFill>
              </a:rPr>
              <a:t>i</a:t>
            </a:r>
            <a:r>
              <a:rPr lang="en-AU" dirty="0">
                <a:solidFill>
                  <a:srgbClr val="C00000"/>
                </a:solidFill>
              </a:rPr>
              <a:t>)  computer data; or</a:t>
            </a:r>
          </a:p>
          <a:p>
            <a:r>
              <a:rPr lang="en-AU" dirty="0">
                <a:solidFill>
                  <a:srgbClr val="C00000"/>
                </a:solidFill>
              </a:rPr>
              <a:t>                             (ii)  a computer program;</a:t>
            </a:r>
          </a:p>
          <a:p>
            <a:r>
              <a:rPr lang="en-AU" dirty="0">
                <a:solidFill>
                  <a:srgbClr val="C00000"/>
                </a:solidFill>
              </a:rPr>
              <a:t>                     (b)  unauthorised modification of:</a:t>
            </a:r>
          </a:p>
          <a:p>
            <a:r>
              <a:rPr lang="en-AU" dirty="0">
                <a:solidFill>
                  <a:srgbClr val="C00000"/>
                </a:solidFill>
              </a:rPr>
              <a:t>                              (</a:t>
            </a:r>
            <a:r>
              <a:rPr lang="en-AU" dirty="0" err="1">
                <a:solidFill>
                  <a:srgbClr val="C00000"/>
                </a:solidFill>
              </a:rPr>
              <a:t>i</a:t>
            </a:r>
            <a:r>
              <a:rPr lang="en-AU" dirty="0">
                <a:solidFill>
                  <a:srgbClr val="C00000"/>
                </a:solidFill>
              </a:rPr>
              <a:t>)  computer data; or</a:t>
            </a:r>
          </a:p>
          <a:p>
            <a:r>
              <a:rPr lang="en-AU" dirty="0">
                <a:solidFill>
                  <a:srgbClr val="C00000"/>
                </a:solidFill>
              </a:rPr>
              <a:t>                             (ii)  a computer program;</a:t>
            </a:r>
          </a:p>
          <a:p>
            <a:r>
              <a:rPr lang="en-AU" dirty="0">
                <a:solidFill>
                  <a:srgbClr val="C00000"/>
                </a:solidFill>
              </a:rPr>
              <a:t>                     (c)  unauthorised impairment of electronic communication to or from a computer;</a:t>
            </a:r>
          </a:p>
          <a:p>
            <a:r>
              <a:rPr lang="en-AU" dirty="0">
                <a:solidFill>
                  <a:srgbClr val="C00000"/>
                </a:solidFill>
              </a:rPr>
              <a:t>                     (d)  unauthorised impairment of the availability, reliability, security or operation of:</a:t>
            </a:r>
          </a:p>
          <a:p>
            <a:r>
              <a:rPr lang="en-AU" dirty="0">
                <a:solidFill>
                  <a:srgbClr val="C00000"/>
                </a:solidFill>
              </a:rPr>
              <a:t>                              (</a:t>
            </a:r>
            <a:r>
              <a:rPr lang="en-AU" dirty="0" err="1">
                <a:solidFill>
                  <a:srgbClr val="C00000"/>
                </a:solidFill>
              </a:rPr>
              <a:t>i</a:t>
            </a:r>
            <a:r>
              <a:rPr lang="en-AU" dirty="0">
                <a:solidFill>
                  <a:srgbClr val="C00000"/>
                </a:solidFill>
              </a:rPr>
              <a:t>)  a computer; or</a:t>
            </a:r>
          </a:p>
          <a:p>
            <a:r>
              <a:rPr lang="en-AU" dirty="0">
                <a:solidFill>
                  <a:srgbClr val="C00000"/>
                </a:solidFill>
              </a:rPr>
              <a:t>                             (ii)  computer data; or</a:t>
            </a:r>
          </a:p>
          <a:p>
            <a:r>
              <a:rPr lang="en-AU" dirty="0">
                <a:solidFill>
                  <a:srgbClr val="C00000"/>
                </a:solidFill>
              </a:rPr>
              <a:t>                            (iii)  a computer program.</a:t>
            </a:r>
          </a:p>
          <a:p>
            <a:endParaRPr lang="en-AU" dirty="0">
              <a:solidFill>
                <a:srgbClr val="C00000"/>
              </a:solidFill>
            </a:endParaRPr>
          </a:p>
          <a:p>
            <a:endParaRPr lang="en-AU" altLang="en-US" sz="900" dirty="0"/>
          </a:p>
        </p:txBody>
      </p:sp>
      <p:sp>
        <p:nvSpPr>
          <p:cNvPr id="8499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cs typeface="Arial" panose="020B0604020202020204" pitchFamily="34" charset="0"/>
              </a:defRPr>
            </a:lvl1pPr>
            <a:lvl2pPr marL="557213" indent="-214313">
              <a:spcBef>
                <a:spcPct val="20000"/>
              </a:spcBef>
              <a:buChar char="–"/>
              <a:defRPr sz="2100">
                <a:solidFill>
                  <a:schemeClr val="tx1"/>
                </a:solidFill>
                <a:latin typeface="Arial" panose="020B0604020202020204" pitchFamily="34" charset="0"/>
                <a:cs typeface="Arial" panose="020B0604020202020204" pitchFamily="34" charset="0"/>
              </a:defRPr>
            </a:lvl2pPr>
            <a:lvl3pPr marL="857250" indent="-171450">
              <a:spcBef>
                <a:spcPct val="20000"/>
              </a:spcBef>
              <a:buChar char="•"/>
              <a:defRPr sz="1800">
                <a:solidFill>
                  <a:schemeClr val="tx1"/>
                </a:solidFill>
                <a:latin typeface="Arial" panose="020B0604020202020204" pitchFamily="34" charset="0"/>
                <a:cs typeface="Arial" panose="020B0604020202020204" pitchFamily="34" charset="0"/>
              </a:defRPr>
            </a:lvl3pPr>
            <a:lvl4pPr marL="1200150" indent="-171450">
              <a:spcBef>
                <a:spcPct val="20000"/>
              </a:spcBef>
              <a:buChar char="–"/>
              <a:defRPr sz="1500">
                <a:solidFill>
                  <a:schemeClr val="tx1"/>
                </a:solidFill>
                <a:latin typeface="Arial" panose="020B0604020202020204" pitchFamily="34" charset="0"/>
                <a:cs typeface="Arial" panose="020B0604020202020204" pitchFamily="34" charset="0"/>
              </a:defRPr>
            </a:lvl4pPr>
            <a:lvl5pPr marL="1543050" indent="-171450">
              <a:spcBef>
                <a:spcPct val="20000"/>
              </a:spcBef>
              <a:buChar char="»"/>
              <a:defRPr sz="1500">
                <a:solidFill>
                  <a:schemeClr val="tx1"/>
                </a:solidFill>
                <a:latin typeface="Arial" panose="020B0604020202020204" pitchFamily="34" charset="0"/>
                <a:cs typeface="Arial" panose="020B0604020202020204" pitchFamily="34" charset="0"/>
              </a:defRPr>
            </a:lvl5pPr>
            <a:lvl6pPr marL="1885950" indent="-171450" eaLnBrk="0" fontAlgn="base" hangingPunct="0">
              <a:spcBef>
                <a:spcPct val="20000"/>
              </a:spcBef>
              <a:spcAft>
                <a:spcPct val="0"/>
              </a:spcAft>
              <a:buChar char="»"/>
              <a:defRPr sz="1500">
                <a:solidFill>
                  <a:schemeClr val="tx1"/>
                </a:solidFill>
                <a:latin typeface="Arial" panose="020B0604020202020204" pitchFamily="34" charset="0"/>
                <a:cs typeface="Arial" panose="020B0604020202020204" pitchFamily="34" charset="0"/>
              </a:defRPr>
            </a:lvl6pPr>
            <a:lvl7pPr marL="2228850" indent="-171450" eaLnBrk="0" fontAlgn="base" hangingPunct="0">
              <a:spcBef>
                <a:spcPct val="20000"/>
              </a:spcBef>
              <a:spcAft>
                <a:spcPct val="0"/>
              </a:spcAft>
              <a:buChar char="»"/>
              <a:defRPr sz="1500">
                <a:solidFill>
                  <a:schemeClr val="tx1"/>
                </a:solidFill>
                <a:latin typeface="Arial" panose="020B0604020202020204" pitchFamily="34" charset="0"/>
                <a:cs typeface="Arial" panose="020B0604020202020204" pitchFamily="34" charset="0"/>
              </a:defRPr>
            </a:lvl7pPr>
            <a:lvl8pPr marL="2571750" indent="-171450" eaLnBrk="0" fontAlgn="base" hangingPunct="0">
              <a:spcBef>
                <a:spcPct val="20000"/>
              </a:spcBef>
              <a:spcAft>
                <a:spcPct val="0"/>
              </a:spcAft>
              <a:buChar char="»"/>
              <a:defRPr sz="1500">
                <a:solidFill>
                  <a:schemeClr val="tx1"/>
                </a:solidFill>
                <a:latin typeface="Arial" panose="020B0604020202020204" pitchFamily="34" charset="0"/>
                <a:cs typeface="Arial" panose="020B0604020202020204" pitchFamily="34" charset="0"/>
              </a:defRPr>
            </a:lvl8pPr>
            <a:lvl9pPr marL="2914650" indent="-171450" eaLnBrk="0" fontAlgn="base" hangingPunct="0">
              <a:spcBef>
                <a:spcPct val="20000"/>
              </a:spcBef>
              <a:spcAft>
                <a:spcPct val="0"/>
              </a:spcAft>
              <a:buChar char="»"/>
              <a:defRPr sz="1500">
                <a:solidFill>
                  <a:schemeClr val="tx1"/>
                </a:solidFill>
                <a:latin typeface="Arial" panose="020B0604020202020204" pitchFamily="34" charset="0"/>
                <a:cs typeface="Arial" panose="020B0604020202020204" pitchFamily="34" charset="0"/>
              </a:defRPr>
            </a:lvl9pPr>
          </a:lstStyle>
          <a:p>
            <a:pPr>
              <a:spcBef>
                <a:spcPct val="0"/>
              </a:spcBef>
              <a:buFontTx/>
              <a:buNone/>
            </a:pPr>
            <a:fld id="{40195AEB-9088-4F84-A29E-637FCA3CC257}" type="slidenum">
              <a:rPr lang="en-AU" altLang="en-US" sz="1050"/>
              <a:pPr>
                <a:spcBef>
                  <a:spcPct val="0"/>
                </a:spcBef>
                <a:buFontTx/>
                <a:buNone/>
              </a:pPr>
              <a:t>35</a:t>
            </a:fld>
            <a:endParaRPr lang="en-AU" altLang="en-US" sz="1050"/>
          </a:p>
        </p:txBody>
      </p:sp>
    </p:spTree>
    <p:extLst>
      <p:ext uri="{BB962C8B-B14F-4D97-AF65-F5344CB8AC3E}">
        <p14:creationId xmlns:p14="http://schemas.microsoft.com/office/powerpoint/2010/main" val="164605806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itle 1"/>
          <p:cNvSpPr>
            <a:spLocks noGrp="1"/>
          </p:cNvSpPr>
          <p:nvPr>
            <p:ph type="title"/>
          </p:nvPr>
        </p:nvSpPr>
        <p:spPr/>
        <p:txBody>
          <a:bodyPr>
            <a:normAutofit fontScale="90000"/>
          </a:bodyPr>
          <a:lstStyle/>
          <a:p>
            <a:r>
              <a:rPr lang="en-AU" dirty="0">
                <a:solidFill>
                  <a:srgbClr val="C00000"/>
                </a:solidFill>
              </a:rPr>
              <a:t>Key 2021 </a:t>
            </a:r>
            <a:r>
              <a:rPr lang="en-AU" dirty="0" smtClean="0">
                <a:solidFill>
                  <a:srgbClr val="C00000"/>
                </a:solidFill>
              </a:rPr>
              <a:t>changes:  Mandatory cyber –incident reporting </a:t>
            </a:r>
            <a:r>
              <a:rPr lang="en-AU" dirty="0">
                <a:solidFill>
                  <a:srgbClr val="C00000"/>
                </a:solidFill>
              </a:rPr>
              <a:t/>
            </a:r>
            <a:br>
              <a:rPr lang="en-AU" dirty="0">
                <a:solidFill>
                  <a:srgbClr val="C00000"/>
                </a:solidFill>
              </a:rPr>
            </a:br>
            <a:endParaRPr lang="en-AU" altLang="en-US" dirty="0" smtClean="0"/>
          </a:p>
        </p:txBody>
      </p:sp>
      <p:sp>
        <p:nvSpPr>
          <p:cNvPr id="84995" name="Content Placeholder 2"/>
          <p:cNvSpPr>
            <a:spLocks noGrp="1"/>
          </p:cNvSpPr>
          <p:nvPr>
            <p:ph idx="1"/>
          </p:nvPr>
        </p:nvSpPr>
        <p:spPr/>
        <p:txBody>
          <a:bodyPr>
            <a:normAutofit/>
          </a:bodyPr>
          <a:lstStyle/>
          <a:p>
            <a:r>
              <a:rPr lang="en-AU" b="1" dirty="0">
                <a:solidFill>
                  <a:srgbClr val="C00000"/>
                </a:solidFill>
              </a:rPr>
              <a:t>30BEA  Significant impact</a:t>
            </a:r>
          </a:p>
          <a:p>
            <a:r>
              <a:rPr lang="en-AU" dirty="0">
                <a:solidFill>
                  <a:srgbClr val="C00000"/>
                </a:solidFill>
              </a:rPr>
              <a:t>                   For the purposes of this Part, a cyber security incident has a significant impact (whether direct or indirect) on the availability of an asset if, and only if:</a:t>
            </a:r>
          </a:p>
          <a:p>
            <a:r>
              <a:rPr lang="en-AU" dirty="0">
                <a:solidFill>
                  <a:srgbClr val="C00000"/>
                </a:solidFill>
              </a:rPr>
              <a:t>                     (a)  both:</a:t>
            </a:r>
          </a:p>
          <a:p>
            <a:r>
              <a:rPr lang="en-AU" dirty="0">
                <a:solidFill>
                  <a:srgbClr val="C00000"/>
                </a:solidFill>
              </a:rPr>
              <a:t>                              (</a:t>
            </a:r>
            <a:r>
              <a:rPr lang="en-AU" dirty="0" err="1">
                <a:solidFill>
                  <a:srgbClr val="C00000"/>
                </a:solidFill>
              </a:rPr>
              <a:t>i</a:t>
            </a:r>
            <a:r>
              <a:rPr lang="en-AU" dirty="0">
                <a:solidFill>
                  <a:srgbClr val="C00000"/>
                </a:solidFill>
              </a:rPr>
              <a:t>)  the asset is used in connection with the provision of essential goods or services; and</a:t>
            </a:r>
          </a:p>
          <a:p>
            <a:r>
              <a:rPr lang="en-AU" dirty="0">
                <a:solidFill>
                  <a:srgbClr val="C00000"/>
                </a:solidFill>
              </a:rPr>
              <a:t>                             (ii)  the incident has materially disrupted the availability of those essential goods or services; or</a:t>
            </a:r>
          </a:p>
          <a:p>
            <a:r>
              <a:rPr lang="en-AU" dirty="0">
                <a:solidFill>
                  <a:srgbClr val="C00000"/>
                </a:solidFill>
              </a:rPr>
              <a:t>                     (b)  any of the circumstances specified in the rules exist in relation to the incident.</a:t>
            </a:r>
          </a:p>
          <a:p>
            <a:endParaRPr lang="en-AU" dirty="0">
              <a:solidFill>
                <a:srgbClr val="C00000"/>
              </a:solidFill>
            </a:endParaRPr>
          </a:p>
          <a:p>
            <a:endParaRPr lang="en-AU" altLang="en-US" sz="900" dirty="0"/>
          </a:p>
        </p:txBody>
      </p:sp>
      <p:sp>
        <p:nvSpPr>
          <p:cNvPr id="8499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cs typeface="Arial" panose="020B0604020202020204" pitchFamily="34" charset="0"/>
              </a:defRPr>
            </a:lvl1pPr>
            <a:lvl2pPr marL="557213" indent="-214313">
              <a:spcBef>
                <a:spcPct val="20000"/>
              </a:spcBef>
              <a:buChar char="–"/>
              <a:defRPr sz="2100">
                <a:solidFill>
                  <a:schemeClr val="tx1"/>
                </a:solidFill>
                <a:latin typeface="Arial" panose="020B0604020202020204" pitchFamily="34" charset="0"/>
                <a:cs typeface="Arial" panose="020B0604020202020204" pitchFamily="34" charset="0"/>
              </a:defRPr>
            </a:lvl2pPr>
            <a:lvl3pPr marL="857250" indent="-171450">
              <a:spcBef>
                <a:spcPct val="20000"/>
              </a:spcBef>
              <a:buChar char="•"/>
              <a:defRPr sz="1800">
                <a:solidFill>
                  <a:schemeClr val="tx1"/>
                </a:solidFill>
                <a:latin typeface="Arial" panose="020B0604020202020204" pitchFamily="34" charset="0"/>
                <a:cs typeface="Arial" panose="020B0604020202020204" pitchFamily="34" charset="0"/>
              </a:defRPr>
            </a:lvl3pPr>
            <a:lvl4pPr marL="1200150" indent="-171450">
              <a:spcBef>
                <a:spcPct val="20000"/>
              </a:spcBef>
              <a:buChar char="–"/>
              <a:defRPr sz="1500">
                <a:solidFill>
                  <a:schemeClr val="tx1"/>
                </a:solidFill>
                <a:latin typeface="Arial" panose="020B0604020202020204" pitchFamily="34" charset="0"/>
                <a:cs typeface="Arial" panose="020B0604020202020204" pitchFamily="34" charset="0"/>
              </a:defRPr>
            </a:lvl4pPr>
            <a:lvl5pPr marL="1543050" indent="-171450">
              <a:spcBef>
                <a:spcPct val="20000"/>
              </a:spcBef>
              <a:buChar char="»"/>
              <a:defRPr sz="1500">
                <a:solidFill>
                  <a:schemeClr val="tx1"/>
                </a:solidFill>
                <a:latin typeface="Arial" panose="020B0604020202020204" pitchFamily="34" charset="0"/>
                <a:cs typeface="Arial" panose="020B0604020202020204" pitchFamily="34" charset="0"/>
              </a:defRPr>
            </a:lvl5pPr>
            <a:lvl6pPr marL="1885950" indent="-171450" eaLnBrk="0" fontAlgn="base" hangingPunct="0">
              <a:spcBef>
                <a:spcPct val="20000"/>
              </a:spcBef>
              <a:spcAft>
                <a:spcPct val="0"/>
              </a:spcAft>
              <a:buChar char="»"/>
              <a:defRPr sz="1500">
                <a:solidFill>
                  <a:schemeClr val="tx1"/>
                </a:solidFill>
                <a:latin typeface="Arial" panose="020B0604020202020204" pitchFamily="34" charset="0"/>
                <a:cs typeface="Arial" panose="020B0604020202020204" pitchFamily="34" charset="0"/>
              </a:defRPr>
            </a:lvl6pPr>
            <a:lvl7pPr marL="2228850" indent="-171450" eaLnBrk="0" fontAlgn="base" hangingPunct="0">
              <a:spcBef>
                <a:spcPct val="20000"/>
              </a:spcBef>
              <a:spcAft>
                <a:spcPct val="0"/>
              </a:spcAft>
              <a:buChar char="»"/>
              <a:defRPr sz="1500">
                <a:solidFill>
                  <a:schemeClr val="tx1"/>
                </a:solidFill>
                <a:latin typeface="Arial" panose="020B0604020202020204" pitchFamily="34" charset="0"/>
                <a:cs typeface="Arial" panose="020B0604020202020204" pitchFamily="34" charset="0"/>
              </a:defRPr>
            </a:lvl7pPr>
            <a:lvl8pPr marL="2571750" indent="-171450" eaLnBrk="0" fontAlgn="base" hangingPunct="0">
              <a:spcBef>
                <a:spcPct val="20000"/>
              </a:spcBef>
              <a:spcAft>
                <a:spcPct val="0"/>
              </a:spcAft>
              <a:buChar char="»"/>
              <a:defRPr sz="1500">
                <a:solidFill>
                  <a:schemeClr val="tx1"/>
                </a:solidFill>
                <a:latin typeface="Arial" panose="020B0604020202020204" pitchFamily="34" charset="0"/>
                <a:cs typeface="Arial" panose="020B0604020202020204" pitchFamily="34" charset="0"/>
              </a:defRPr>
            </a:lvl8pPr>
            <a:lvl9pPr marL="2914650" indent="-171450" eaLnBrk="0" fontAlgn="base" hangingPunct="0">
              <a:spcBef>
                <a:spcPct val="20000"/>
              </a:spcBef>
              <a:spcAft>
                <a:spcPct val="0"/>
              </a:spcAft>
              <a:buChar char="»"/>
              <a:defRPr sz="1500">
                <a:solidFill>
                  <a:schemeClr val="tx1"/>
                </a:solidFill>
                <a:latin typeface="Arial" panose="020B0604020202020204" pitchFamily="34" charset="0"/>
                <a:cs typeface="Arial" panose="020B0604020202020204" pitchFamily="34" charset="0"/>
              </a:defRPr>
            </a:lvl9pPr>
          </a:lstStyle>
          <a:p>
            <a:pPr>
              <a:spcBef>
                <a:spcPct val="0"/>
              </a:spcBef>
              <a:buFontTx/>
              <a:buNone/>
            </a:pPr>
            <a:fld id="{40195AEB-9088-4F84-A29E-637FCA3CC257}" type="slidenum">
              <a:rPr lang="en-AU" altLang="en-US" sz="1050"/>
              <a:pPr>
                <a:spcBef>
                  <a:spcPct val="0"/>
                </a:spcBef>
                <a:buFontTx/>
                <a:buNone/>
              </a:pPr>
              <a:t>36</a:t>
            </a:fld>
            <a:endParaRPr lang="en-AU" altLang="en-US" sz="1050"/>
          </a:p>
        </p:txBody>
      </p:sp>
    </p:spTree>
    <p:extLst>
      <p:ext uri="{BB962C8B-B14F-4D97-AF65-F5344CB8AC3E}">
        <p14:creationId xmlns:p14="http://schemas.microsoft.com/office/powerpoint/2010/main" val="397091728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itle 1"/>
          <p:cNvSpPr>
            <a:spLocks noGrp="1"/>
          </p:cNvSpPr>
          <p:nvPr>
            <p:ph type="title"/>
          </p:nvPr>
        </p:nvSpPr>
        <p:spPr/>
        <p:txBody>
          <a:bodyPr>
            <a:normAutofit fontScale="90000"/>
          </a:bodyPr>
          <a:lstStyle/>
          <a:p>
            <a:r>
              <a:rPr lang="en-AU" dirty="0">
                <a:solidFill>
                  <a:srgbClr val="C00000"/>
                </a:solidFill>
              </a:rPr>
              <a:t>Key 2021 </a:t>
            </a:r>
            <a:r>
              <a:rPr lang="en-AU" dirty="0" smtClean="0">
                <a:solidFill>
                  <a:srgbClr val="C00000"/>
                </a:solidFill>
              </a:rPr>
              <a:t>changes:  Mandatory cyber –incident reporting </a:t>
            </a:r>
            <a:r>
              <a:rPr lang="en-AU" dirty="0">
                <a:solidFill>
                  <a:srgbClr val="C00000"/>
                </a:solidFill>
              </a:rPr>
              <a:t/>
            </a:r>
            <a:br>
              <a:rPr lang="en-AU" dirty="0">
                <a:solidFill>
                  <a:srgbClr val="C00000"/>
                </a:solidFill>
              </a:rPr>
            </a:br>
            <a:endParaRPr lang="en-AU" altLang="en-US" dirty="0" smtClean="0"/>
          </a:p>
        </p:txBody>
      </p:sp>
      <p:sp>
        <p:nvSpPr>
          <p:cNvPr id="84995" name="Content Placeholder 2"/>
          <p:cNvSpPr>
            <a:spLocks noGrp="1"/>
          </p:cNvSpPr>
          <p:nvPr>
            <p:ph idx="1"/>
          </p:nvPr>
        </p:nvSpPr>
        <p:spPr/>
        <p:txBody>
          <a:bodyPr>
            <a:normAutofit fontScale="85000" lnSpcReduction="20000"/>
          </a:bodyPr>
          <a:lstStyle/>
          <a:p>
            <a:r>
              <a:rPr lang="en-AU" b="1" dirty="0">
                <a:solidFill>
                  <a:srgbClr val="C00000"/>
                </a:solidFill>
              </a:rPr>
              <a:t>30BC  Notification of critical cyber security incidents</a:t>
            </a:r>
          </a:p>
          <a:p>
            <a:r>
              <a:rPr lang="en-AU" dirty="0">
                <a:solidFill>
                  <a:srgbClr val="C00000"/>
                </a:solidFill>
              </a:rPr>
              <a:t>             (1)  If:</a:t>
            </a:r>
          </a:p>
          <a:p>
            <a:r>
              <a:rPr lang="en-AU" dirty="0">
                <a:solidFill>
                  <a:srgbClr val="C00000"/>
                </a:solidFill>
              </a:rPr>
              <a:t>                     (a)  an entity is the responsible entity for a critical infrastructure asset; and</a:t>
            </a:r>
          </a:p>
          <a:p>
            <a:r>
              <a:rPr lang="en-AU" dirty="0">
                <a:solidFill>
                  <a:srgbClr val="C00000"/>
                </a:solidFill>
              </a:rPr>
              <a:t>                     (b)  the entity becomes aware that:</a:t>
            </a:r>
          </a:p>
          <a:p>
            <a:r>
              <a:rPr lang="en-AU" dirty="0">
                <a:solidFill>
                  <a:srgbClr val="C00000"/>
                </a:solidFill>
              </a:rPr>
              <a:t>                              (</a:t>
            </a:r>
            <a:r>
              <a:rPr lang="en-AU" dirty="0" err="1">
                <a:solidFill>
                  <a:srgbClr val="C00000"/>
                </a:solidFill>
              </a:rPr>
              <a:t>i</a:t>
            </a:r>
            <a:r>
              <a:rPr lang="en-AU" dirty="0">
                <a:solidFill>
                  <a:srgbClr val="C00000"/>
                </a:solidFill>
              </a:rPr>
              <a:t>)  a cyber security incident has occurred or is occurring; and</a:t>
            </a:r>
          </a:p>
          <a:p>
            <a:r>
              <a:rPr lang="en-AU" dirty="0">
                <a:solidFill>
                  <a:srgbClr val="C00000"/>
                </a:solidFill>
              </a:rPr>
              <a:t>                             (ii)  the incident has had, or is having, a significant impact (whether direct or indirect) on the availability of the asset;</a:t>
            </a:r>
          </a:p>
          <a:p>
            <a:r>
              <a:rPr lang="en-AU" dirty="0">
                <a:solidFill>
                  <a:srgbClr val="C00000"/>
                </a:solidFill>
              </a:rPr>
              <a:t>the entity must:</a:t>
            </a:r>
          </a:p>
          <a:p>
            <a:r>
              <a:rPr lang="en-AU" dirty="0">
                <a:solidFill>
                  <a:srgbClr val="C00000"/>
                </a:solidFill>
              </a:rPr>
              <a:t>                     (c)  give the relevant Commonwealth body (see section 30BF) a report that:</a:t>
            </a:r>
          </a:p>
          <a:p>
            <a:r>
              <a:rPr lang="en-AU" dirty="0">
                <a:solidFill>
                  <a:srgbClr val="C00000"/>
                </a:solidFill>
              </a:rPr>
              <a:t>                              (</a:t>
            </a:r>
            <a:r>
              <a:rPr lang="en-AU" dirty="0" err="1">
                <a:solidFill>
                  <a:srgbClr val="C00000"/>
                </a:solidFill>
              </a:rPr>
              <a:t>i</a:t>
            </a:r>
            <a:r>
              <a:rPr lang="en-AU" dirty="0">
                <a:solidFill>
                  <a:srgbClr val="C00000"/>
                </a:solidFill>
              </a:rPr>
              <a:t>)  is about the incident; and</a:t>
            </a:r>
          </a:p>
          <a:p>
            <a:r>
              <a:rPr lang="en-AU" dirty="0">
                <a:solidFill>
                  <a:srgbClr val="C00000"/>
                </a:solidFill>
              </a:rPr>
              <a:t>                             (ii)  includes such information (if any) as is prescribed by the rules; and</a:t>
            </a:r>
          </a:p>
          <a:p>
            <a:r>
              <a:rPr lang="en-AU" dirty="0">
                <a:solidFill>
                  <a:srgbClr val="C00000"/>
                </a:solidFill>
              </a:rPr>
              <a:t>                     (d)  do so as soon as practicable, and in any event within 12 hours, after the entity becomes so aware.</a:t>
            </a:r>
          </a:p>
          <a:p>
            <a:r>
              <a:rPr lang="en-AU" dirty="0">
                <a:solidFill>
                  <a:srgbClr val="C00000"/>
                </a:solidFill>
              </a:rPr>
              <a:t>Civil penalty:          50 penalty units</a:t>
            </a:r>
            <a:r>
              <a:rPr lang="en-AU" dirty="0" smtClean="0">
                <a:solidFill>
                  <a:srgbClr val="C00000"/>
                </a:solidFill>
              </a:rPr>
              <a:t>.</a:t>
            </a:r>
          </a:p>
          <a:p>
            <a:endParaRPr lang="en-AU" dirty="0">
              <a:solidFill>
                <a:srgbClr val="C00000"/>
              </a:solidFill>
            </a:endParaRPr>
          </a:p>
          <a:p>
            <a:r>
              <a:rPr lang="en-AU" dirty="0" smtClean="0">
                <a:solidFill>
                  <a:srgbClr val="C00000"/>
                </a:solidFill>
              </a:rPr>
              <a:t>Note there is a separate obligation under : </a:t>
            </a:r>
            <a:r>
              <a:rPr lang="en-AU" b="1" dirty="0">
                <a:solidFill>
                  <a:srgbClr val="C00000"/>
                </a:solidFill>
              </a:rPr>
              <a:t>30BD  Notification of other cyber security incidents</a:t>
            </a:r>
            <a:endParaRPr lang="en-AU" dirty="0">
              <a:solidFill>
                <a:srgbClr val="C00000"/>
              </a:solidFill>
            </a:endParaRPr>
          </a:p>
          <a:p>
            <a:endParaRPr lang="en-AU" dirty="0">
              <a:solidFill>
                <a:srgbClr val="C00000"/>
              </a:solidFill>
            </a:endParaRPr>
          </a:p>
          <a:p>
            <a:endParaRPr lang="en-AU" altLang="en-US" sz="900" dirty="0"/>
          </a:p>
        </p:txBody>
      </p:sp>
      <p:sp>
        <p:nvSpPr>
          <p:cNvPr id="8499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cs typeface="Arial" panose="020B0604020202020204" pitchFamily="34" charset="0"/>
              </a:defRPr>
            </a:lvl1pPr>
            <a:lvl2pPr marL="557213" indent="-214313">
              <a:spcBef>
                <a:spcPct val="20000"/>
              </a:spcBef>
              <a:buChar char="–"/>
              <a:defRPr sz="2100">
                <a:solidFill>
                  <a:schemeClr val="tx1"/>
                </a:solidFill>
                <a:latin typeface="Arial" panose="020B0604020202020204" pitchFamily="34" charset="0"/>
                <a:cs typeface="Arial" panose="020B0604020202020204" pitchFamily="34" charset="0"/>
              </a:defRPr>
            </a:lvl2pPr>
            <a:lvl3pPr marL="857250" indent="-171450">
              <a:spcBef>
                <a:spcPct val="20000"/>
              </a:spcBef>
              <a:buChar char="•"/>
              <a:defRPr sz="1800">
                <a:solidFill>
                  <a:schemeClr val="tx1"/>
                </a:solidFill>
                <a:latin typeface="Arial" panose="020B0604020202020204" pitchFamily="34" charset="0"/>
                <a:cs typeface="Arial" panose="020B0604020202020204" pitchFamily="34" charset="0"/>
              </a:defRPr>
            </a:lvl3pPr>
            <a:lvl4pPr marL="1200150" indent="-171450">
              <a:spcBef>
                <a:spcPct val="20000"/>
              </a:spcBef>
              <a:buChar char="–"/>
              <a:defRPr sz="1500">
                <a:solidFill>
                  <a:schemeClr val="tx1"/>
                </a:solidFill>
                <a:latin typeface="Arial" panose="020B0604020202020204" pitchFamily="34" charset="0"/>
                <a:cs typeface="Arial" panose="020B0604020202020204" pitchFamily="34" charset="0"/>
              </a:defRPr>
            </a:lvl4pPr>
            <a:lvl5pPr marL="1543050" indent="-171450">
              <a:spcBef>
                <a:spcPct val="20000"/>
              </a:spcBef>
              <a:buChar char="»"/>
              <a:defRPr sz="1500">
                <a:solidFill>
                  <a:schemeClr val="tx1"/>
                </a:solidFill>
                <a:latin typeface="Arial" panose="020B0604020202020204" pitchFamily="34" charset="0"/>
                <a:cs typeface="Arial" panose="020B0604020202020204" pitchFamily="34" charset="0"/>
              </a:defRPr>
            </a:lvl5pPr>
            <a:lvl6pPr marL="1885950" indent="-171450" eaLnBrk="0" fontAlgn="base" hangingPunct="0">
              <a:spcBef>
                <a:spcPct val="20000"/>
              </a:spcBef>
              <a:spcAft>
                <a:spcPct val="0"/>
              </a:spcAft>
              <a:buChar char="»"/>
              <a:defRPr sz="1500">
                <a:solidFill>
                  <a:schemeClr val="tx1"/>
                </a:solidFill>
                <a:latin typeface="Arial" panose="020B0604020202020204" pitchFamily="34" charset="0"/>
                <a:cs typeface="Arial" panose="020B0604020202020204" pitchFamily="34" charset="0"/>
              </a:defRPr>
            </a:lvl6pPr>
            <a:lvl7pPr marL="2228850" indent="-171450" eaLnBrk="0" fontAlgn="base" hangingPunct="0">
              <a:spcBef>
                <a:spcPct val="20000"/>
              </a:spcBef>
              <a:spcAft>
                <a:spcPct val="0"/>
              </a:spcAft>
              <a:buChar char="»"/>
              <a:defRPr sz="1500">
                <a:solidFill>
                  <a:schemeClr val="tx1"/>
                </a:solidFill>
                <a:latin typeface="Arial" panose="020B0604020202020204" pitchFamily="34" charset="0"/>
                <a:cs typeface="Arial" panose="020B0604020202020204" pitchFamily="34" charset="0"/>
              </a:defRPr>
            </a:lvl7pPr>
            <a:lvl8pPr marL="2571750" indent="-171450" eaLnBrk="0" fontAlgn="base" hangingPunct="0">
              <a:spcBef>
                <a:spcPct val="20000"/>
              </a:spcBef>
              <a:spcAft>
                <a:spcPct val="0"/>
              </a:spcAft>
              <a:buChar char="»"/>
              <a:defRPr sz="1500">
                <a:solidFill>
                  <a:schemeClr val="tx1"/>
                </a:solidFill>
                <a:latin typeface="Arial" panose="020B0604020202020204" pitchFamily="34" charset="0"/>
                <a:cs typeface="Arial" panose="020B0604020202020204" pitchFamily="34" charset="0"/>
              </a:defRPr>
            </a:lvl8pPr>
            <a:lvl9pPr marL="2914650" indent="-171450" eaLnBrk="0" fontAlgn="base" hangingPunct="0">
              <a:spcBef>
                <a:spcPct val="20000"/>
              </a:spcBef>
              <a:spcAft>
                <a:spcPct val="0"/>
              </a:spcAft>
              <a:buChar char="»"/>
              <a:defRPr sz="1500">
                <a:solidFill>
                  <a:schemeClr val="tx1"/>
                </a:solidFill>
                <a:latin typeface="Arial" panose="020B0604020202020204" pitchFamily="34" charset="0"/>
                <a:cs typeface="Arial" panose="020B0604020202020204" pitchFamily="34" charset="0"/>
              </a:defRPr>
            </a:lvl9pPr>
          </a:lstStyle>
          <a:p>
            <a:pPr>
              <a:spcBef>
                <a:spcPct val="0"/>
              </a:spcBef>
              <a:buFontTx/>
              <a:buNone/>
            </a:pPr>
            <a:fld id="{40195AEB-9088-4F84-A29E-637FCA3CC257}" type="slidenum">
              <a:rPr lang="en-AU" altLang="en-US" sz="1050"/>
              <a:pPr>
                <a:spcBef>
                  <a:spcPct val="0"/>
                </a:spcBef>
                <a:buFontTx/>
                <a:buNone/>
              </a:pPr>
              <a:t>37</a:t>
            </a:fld>
            <a:endParaRPr lang="en-AU" altLang="en-US" sz="1050"/>
          </a:p>
        </p:txBody>
      </p:sp>
    </p:spTree>
    <p:extLst>
      <p:ext uri="{BB962C8B-B14F-4D97-AF65-F5344CB8AC3E}">
        <p14:creationId xmlns:p14="http://schemas.microsoft.com/office/powerpoint/2010/main" val="110493006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itle 1"/>
          <p:cNvSpPr>
            <a:spLocks noGrp="1"/>
          </p:cNvSpPr>
          <p:nvPr>
            <p:ph type="title"/>
          </p:nvPr>
        </p:nvSpPr>
        <p:spPr/>
        <p:txBody>
          <a:bodyPr>
            <a:normAutofit fontScale="90000"/>
          </a:bodyPr>
          <a:lstStyle/>
          <a:p>
            <a:r>
              <a:rPr lang="en-AU" dirty="0">
                <a:solidFill>
                  <a:srgbClr val="C00000"/>
                </a:solidFill>
              </a:rPr>
              <a:t>Key 2021 </a:t>
            </a:r>
            <a:r>
              <a:rPr lang="en-AU" dirty="0" smtClean="0">
                <a:solidFill>
                  <a:srgbClr val="C00000"/>
                </a:solidFill>
              </a:rPr>
              <a:t>changes:  Mandatory cyber –incident reporting </a:t>
            </a:r>
            <a:r>
              <a:rPr lang="en-AU" dirty="0">
                <a:solidFill>
                  <a:srgbClr val="C00000"/>
                </a:solidFill>
              </a:rPr>
              <a:t/>
            </a:r>
            <a:br>
              <a:rPr lang="en-AU" dirty="0">
                <a:solidFill>
                  <a:srgbClr val="C00000"/>
                </a:solidFill>
              </a:rPr>
            </a:br>
            <a:endParaRPr lang="en-AU" altLang="en-US" dirty="0" smtClean="0"/>
          </a:p>
        </p:txBody>
      </p:sp>
      <p:sp>
        <p:nvSpPr>
          <p:cNvPr id="84995" name="Content Placeholder 2"/>
          <p:cNvSpPr>
            <a:spLocks noGrp="1"/>
          </p:cNvSpPr>
          <p:nvPr>
            <p:ph idx="1"/>
          </p:nvPr>
        </p:nvSpPr>
        <p:spPr/>
        <p:txBody>
          <a:bodyPr>
            <a:normAutofit/>
          </a:bodyPr>
          <a:lstStyle/>
          <a:p>
            <a:r>
              <a:rPr lang="en-AU" b="1" dirty="0">
                <a:solidFill>
                  <a:srgbClr val="C00000"/>
                </a:solidFill>
              </a:rPr>
              <a:t>30BF  Relevant Commonwealth body</a:t>
            </a:r>
          </a:p>
          <a:p>
            <a:r>
              <a:rPr lang="en-AU" dirty="0">
                <a:solidFill>
                  <a:srgbClr val="C00000"/>
                </a:solidFill>
              </a:rPr>
              <a:t>                   For the purposes of this Part, </a:t>
            </a:r>
            <a:r>
              <a:rPr lang="en-AU" b="1" i="1" dirty="0">
                <a:solidFill>
                  <a:srgbClr val="C00000"/>
                </a:solidFill>
              </a:rPr>
              <a:t>relevant Commonwealth body</a:t>
            </a:r>
            <a:r>
              <a:rPr lang="en-AU" dirty="0">
                <a:solidFill>
                  <a:srgbClr val="C00000"/>
                </a:solidFill>
              </a:rPr>
              <a:t> means:</a:t>
            </a:r>
          </a:p>
          <a:p>
            <a:r>
              <a:rPr lang="en-AU" dirty="0">
                <a:solidFill>
                  <a:srgbClr val="C00000"/>
                </a:solidFill>
              </a:rPr>
              <a:t>                     (a)  a Department that is specified in the rules; or</a:t>
            </a:r>
          </a:p>
          <a:p>
            <a:r>
              <a:rPr lang="en-AU" dirty="0">
                <a:solidFill>
                  <a:srgbClr val="C00000"/>
                </a:solidFill>
              </a:rPr>
              <a:t>                     (b)  a body that is:</a:t>
            </a:r>
          </a:p>
          <a:p>
            <a:r>
              <a:rPr lang="en-AU" dirty="0">
                <a:solidFill>
                  <a:srgbClr val="C00000"/>
                </a:solidFill>
              </a:rPr>
              <a:t>                              (</a:t>
            </a:r>
            <a:r>
              <a:rPr lang="en-AU" dirty="0" err="1">
                <a:solidFill>
                  <a:srgbClr val="C00000"/>
                </a:solidFill>
              </a:rPr>
              <a:t>i</a:t>
            </a:r>
            <a:r>
              <a:rPr lang="en-AU" dirty="0">
                <a:solidFill>
                  <a:srgbClr val="C00000"/>
                </a:solidFill>
              </a:rPr>
              <a:t>)  established by a law of the Commonwealth; and</a:t>
            </a:r>
          </a:p>
          <a:p>
            <a:r>
              <a:rPr lang="en-AU" dirty="0">
                <a:solidFill>
                  <a:srgbClr val="C00000"/>
                </a:solidFill>
              </a:rPr>
              <a:t>                             (ii)  specified in the rules; or</a:t>
            </a:r>
          </a:p>
          <a:p>
            <a:r>
              <a:rPr lang="en-AU" dirty="0">
                <a:solidFill>
                  <a:srgbClr val="C00000"/>
                </a:solidFill>
              </a:rPr>
              <a:t>                     (c)  if:</a:t>
            </a:r>
          </a:p>
          <a:p>
            <a:r>
              <a:rPr lang="en-AU" dirty="0">
                <a:solidFill>
                  <a:srgbClr val="C00000"/>
                </a:solidFill>
              </a:rPr>
              <a:t>                              (</a:t>
            </a:r>
            <a:r>
              <a:rPr lang="en-AU" dirty="0" err="1">
                <a:solidFill>
                  <a:srgbClr val="C00000"/>
                </a:solidFill>
              </a:rPr>
              <a:t>i</a:t>
            </a:r>
            <a:r>
              <a:rPr lang="en-AU" dirty="0">
                <a:solidFill>
                  <a:srgbClr val="C00000"/>
                </a:solidFill>
              </a:rPr>
              <a:t>)  no rules are in force for the purposes of paragraph (a); and</a:t>
            </a:r>
          </a:p>
          <a:p>
            <a:r>
              <a:rPr lang="en-AU" dirty="0">
                <a:solidFill>
                  <a:srgbClr val="C00000"/>
                </a:solidFill>
              </a:rPr>
              <a:t>                             (ii)  no rules are in force for the purposes of paragraph (b);</a:t>
            </a:r>
          </a:p>
          <a:p>
            <a:r>
              <a:rPr lang="en-AU" dirty="0">
                <a:solidFill>
                  <a:srgbClr val="C00000"/>
                </a:solidFill>
              </a:rPr>
              <a:t>                            ASD.</a:t>
            </a:r>
          </a:p>
          <a:p>
            <a:endParaRPr lang="en-AU" altLang="en-US" sz="900" b="1" dirty="0"/>
          </a:p>
        </p:txBody>
      </p:sp>
      <p:sp>
        <p:nvSpPr>
          <p:cNvPr id="8499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cs typeface="Arial" panose="020B0604020202020204" pitchFamily="34" charset="0"/>
              </a:defRPr>
            </a:lvl1pPr>
            <a:lvl2pPr marL="557213" indent="-214313">
              <a:spcBef>
                <a:spcPct val="20000"/>
              </a:spcBef>
              <a:buChar char="–"/>
              <a:defRPr sz="2100">
                <a:solidFill>
                  <a:schemeClr val="tx1"/>
                </a:solidFill>
                <a:latin typeface="Arial" panose="020B0604020202020204" pitchFamily="34" charset="0"/>
                <a:cs typeface="Arial" panose="020B0604020202020204" pitchFamily="34" charset="0"/>
              </a:defRPr>
            </a:lvl2pPr>
            <a:lvl3pPr marL="857250" indent="-171450">
              <a:spcBef>
                <a:spcPct val="20000"/>
              </a:spcBef>
              <a:buChar char="•"/>
              <a:defRPr sz="1800">
                <a:solidFill>
                  <a:schemeClr val="tx1"/>
                </a:solidFill>
                <a:latin typeface="Arial" panose="020B0604020202020204" pitchFamily="34" charset="0"/>
                <a:cs typeface="Arial" panose="020B0604020202020204" pitchFamily="34" charset="0"/>
              </a:defRPr>
            </a:lvl3pPr>
            <a:lvl4pPr marL="1200150" indent="-171450">
              <a:spcBef>
                <a:spcPct val="20000"/>
              </a:spcBef>
              <a:buChar char="–"/>
              <a:defRPr sz="1500">
                <a:solidFill>
                  <a:schemeClr val="tx1"/>
                </a:solidFill>
                <a:latin typeface="Arial" panose="020B0604020202020204" pitchFamily="34" charset="0"/>
                <a:cs typeface="Arial" panose="020B0604020202020204" pitchFamily="34" charset="0"/>
              </a:defRPr>
            </a:lvl4pPr>
            <a:lvl5pPr marL="1543050" indent="-171450">
              <a:spcBef>
                <a:spcPct val="20000"/>
              </a:spcBef>
              <a:buChar char="»"/>
              <a:defRPr sz="1500">
                <a:solidFill>
                  <a:schemeClr val="tx1"/>
                </a:solidFill>
                <a:latin typeface="Arial" panose="020B0604020202020204" pitchFamily="34" charset="0"/>
                <a:cs typeface="Arial" panose="020B0604020202020204" pitchFamily="34" charset="0"/>
              </a:defRPr>
            </a:lvl5pPr>
            <a:lvl6pPr marL="1885950" indent="-171450" eaLnBrk="0" fontAlgn="base" hangingPunct="0">
              <a:spcBef>
                <a:spcPct val="20000"/>
              </a:spcBef>
              <a:spcAft>
                <a:spcPct val="0"/>
              </a:spcAft>
              <a:buChar char="»"/>
              <a:defRPr sz="1500">
                <a:solidFill>
                  <a:schemeClr val="tx1"/>
                </a:solidFill>
                <a:latin typeface="Arial" panose="020B0604020202020204" pitchFamily="34" charset="0"/>
                <a:cs typeface="Arial" panose="020B0604020202020204" pitchFamily="34" charset="0"/>
              </a:defRPr>
            </a:lvl6pPr>
            <a:lvl7pPr marL="2228850" indent="-171450" eaLnBrk="0" fontAlgn="base" hangingPunct="0">
              <a:spcBef>
                <a:spcPct val="20000"/>
              </a:spcBef>
              <a:spcAft>
                <a:spcPct val="0"/>
              </a:spcAft>
              <a:buChar char="»"/>
              <a:defRPr sz="1500">
                <a:solidFill>
                  <a:schemeClr val="tx1"/>
                </a:solidFill>
                <a:latin typeface="Arial" panose="020B0604020202020204" pitchFamily="34" charset="0"/>
                <a:cs typeface="Arial" panose="020B0604020202020204" pitchFamily="34" charset="0"/>
              </a:defRPr>
            </a:lvl7pPr>
            <a:lvl8pPr marL="2571750" indent="-171450" eaLnBrk="0" fontAlgn="base" hangingPunct="0">
              <a:spcBef>
                <a:spcPct val="20000"/>
              </a:spcBef>
              <a:spcAft>
                <a:spcPct val="0"/>
              </a:spcAft>
              <a:buChar char="»"/>
              <a:defRPr sz="1500">
                <a:solidFill>
                  <a:schemeClr val="tx1"/>
                </a:solidFill>
                <a:latin typeface="Arial" panose="020B0604020202020204" pitchFamily="34" charset="0"/>
                <a:cs typeface="Arial" panose="020B0604020202020204" pitchFamily="34" charset="0"/>
              </a:defRPr>
            </a:lvl8pPr>
            <a:lvl9pPr marL="2914650" indent="-171450" eaLnBrk="0" fontAlgn="base" hangingPunct="0">
              <a:spcBef>
                <a:spcPct val="20000"/>
              </a:spcBef>
              <a:spcAft>
                <a:spcPct val="0"/>
              </a:spcAft>
              <a:buChar char="»"/>
              <a:defRPr sz="1500">
                <a:solidFill>
                  <a:schemeClr val="tx1"/>
                </a:solidFill>
                <a:latin typeface="Arial" panose="020B0604020202020204" pitchFamily="34" charset="0"/>
                <a:cs typeface="Arial" panose="020B0604020202020204" pitchFamily="34" charset="0"/>
              </a:defRPr>
            </a:lvl9pPr>
          </a:lstStyle>
          <a:p>
            <a:pPr>
              <a:spcBef>
                <a:spcPct val="0"/>
              </a:spcBef>
              <a:buFontTx/>
              <a:buNone/>
            </a:pPr>
            <a:fld id="{40195AEB-9088-4F84-A29E-637FCA3CC257}" type="slidenum">
              <a:rPr lang="en-AU" altLang="en-US" sz="1050"/>
              <a:pPr>
                <a:spcBef>
                  <a:spcPct val="0"/>
                </a:spcBef>
                <a:buFontTx/>
                <a:buNone/>
              </a:pPr>
              <a:t>38</a:t>
            </a:fld>
            <a:endParaRPr lang="en-AU" altLang="en-US" sz="1050"/>
          </a:p>
        </p:txBody>
      </p:sp>
    </p:spTree>
    <p:extLst>
      <p:ext uri="{BB962C8B-B14F-4D97-AF65-F5344CB8AC3E}">
        <p14:creationId xmlns:p14="http://schemas.microsoft.com/office/powerpoint/2010/main" val="244156078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itle 1"/>
          <p:cNvSpPr>
            <a:spLocks noGrp="1"/>
          </p:cNvSpPr>
          <p:nvPr>
            <p:ph type="title"/>
          </p:nvPr>
        </p:nvSpPr>
        <p:spPr/>
        <p:txBody>
          <a:bodyPr>
            <a:normAutofit fontScale="90000"/>
          </a:bodyPr>
          <a:lstStyle/>
          <a:p>
            <a:r>
              <a:rPr lang="en-AU" dirty="0">
                <a:solidFill>
                  <a:srgbClr val="C00000"/>
                </a:solidFill>
              </a:rPr>
              <a:t>Key 2021 </a:t>
            </a:r>
            <a:r>
              <a:rPr lang="en-AU" dirty="0" smtClean="0">
                <a:solidFill>
                  <a:srgbClr val="C00000"/>
                </a:solidFill>
              </a:rPr>
              <a:t>changes: Government Assistance</a:t>
            </a:r>
            <a:r>
              <a:rPr lang="en-AU" dirty="0">
                <a:solidFill>
                  <a:srgbClr val="C00000"/>
                </a:solidFill>
              </a:rPr>
              <a:t/>
            </a:r>
            <a:br>
              <a:rPr lang="en-AU" dirty="0">
                <a:solidFill>
                  <a:srgbClr val="C00000"/>
                </a:solidFill>
              </a:rPr>
            </a:br>
            <a:endParaRPr lang="en-AU" altLang="en-US" dirty="0" smtClean="0"/>
          </a:p>
        </p:txBody>
      </p:sp>
      <p:sp>
        <p:nvSpPr>
          <p:cNvPr id="84995" name="Content Placeholder 2"/>
          <p:cNvSpPr>
            <a:spLocks noGrp="1"/>
          </p:cNvSpPr>
          <p:nvPr>
            <p:ph idx="1"/>
          </p:nvPr>
        </p:nvSpPr>
        <p:spPr/>
        <p:txBody>
          <a:bodyPr>
            <a:normAutofit fontScale="92500" lnSpcReduction="20000"/>
          </a:bodyPr>
          <a:lstStyle/>
          <a:p>
            <a:endParaRPr lang="en-AU" dirty="0">
              <a:solidFill>
                <a:srgbClr val="C00000"/>
              </a:solidFill>
            </a:endParaRPr>
          </a:p>
          <a:p>
            <a:r>
              <a:rPr lang="en-AU" b="1" dirty="0">
                <a:solidFill>
                  <a:srgbClr val="C00000"/>
                </a:solidFill>
              </a:rPr>
              <a:t>35AA  Simplified outline of this Part</a:t>
            </a:r>
          </a:p>
          <a:p>
            <a:r>
              <a:rPr lang="en-AU" dirty="0">
                <a:solidFill>
                  <a:srgbClr val="C00000"/>
                </a:solidFill>
              </a:rPr>
              <a:t>•      This Part sets up a regime for the Commonwealth to respond to serious cyber security incidents.</a:t>
            </a:r>
          </a:p>
          <a:p>
            <a:r>
              <a:rPr lang="en-AU" dirty="0">
                <a:solidFill>
                  <a:srgbClr val="C00000"/>
                </a:solidFill>
              </a:rPr>
              <a:t>•      If a cyber security incident has had, is having, or is likely to have, a relevant impact on a critical infrastructure asset, the Minister may, in order to respond to the incident, do any or all of the following things:</a:t>
            </a:r>
          </a:p>
          <a:p>
            <a:r>
              <a:rPr lang="en-AU" dirty="0">
                <a:solidFill>
                  <a:srgbClr val="C00000"/>
                </a:solidFill>
              </a:rPr>
              <a:t>       (a)     authorise the Secretary to give information‑gathering directions to a relevant entity for the asset;</a:t>
            </a:r>
          </a:p>
          <a:p>
            <a:r>
              <a:rPr lang="en-AU" dirty="0">
                <a:solidFill>
                  <a:srgbClr val="C00000"/>
                </a:solidFill>
              </a:rPr>
              <a:t>      (b)     authorise the Secretary to give an action direction to a relevant entity for the asset;</a:t>
            </a:r>
          </a:p>
          <a:p>
            <a:r>
              <a:rPr lang="en-AU" dirty="0">
                <a:solidFill>
                  <a:srgbClr val="C00000"/>
                </a:solidFill>
              </a:rPr>
              <a:t>       (c)     authorise the Secretary to give an intervention request to the authorised agency.</a:t>
            </a:r>
          </a:p>
          <a:p>
            <a:r>
              <a:rPr lang="en-AU" dirty="0">
                <a:solidFill>
                  <a:srgbClr val="C00000"/>
                </a:solidFill>
              </a:rPr>
              <a:t>•      An information‑gathering direction requires the relevant entity to give information to the Secretary.</a:t>
            </a:r>
          </a:p>
          <a:p>
            <a:r>
              <a:rPr lang="en-AU" dirty="0">
                <a:solidFill>
                  <a:srgbClr val="C00000"/>
                </a:solidFill>
              </a:rPr>
              <a:t>•      An action direction requires the relevant entity to do, or refrain from doing, a specified act or thing.</a:t>
            </a:r>
          </a:p>
          <a:p>
            <a:r>
              <a:rPr lang="en-AU" dirty="0">
                <a:solidFill>
                  <a:srgbClr val="C00000"/>
                </a:solidFill>
              </a:rPr>
              <a:t>•      An intervention request is a request that the authorised agency do one or more specified acts or things in relation to the asset.</a:t>
            </a:r>
          </a:p>
          <a:p>
            <a:endParaRPr lang="en-AU" altLang="en-US" sz="900" dirty="0"/>
          </a:p>
        </p:txBody>
      </p:sp>
      <p:sp>
        <p:nvSpPr>
          <p:cNvPr id="8499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cs typeface="Arial" panose="020B0604020202020204" pitchFamily="34" charset="0"/>
              </a:defRPr>
            </a:lvl1pPr>
            <a:lvl2pPr marL="557213" indent="-214313">
              <a:spcBef>
                <a:spcPct val="20000"/>
              </a:spcBef>
              <a:buChar char="–"/>
              <a:defRPr sz="2100">
                <a:solidFill>
                  <a:schemeClr val="tx1"/>
                </a:solidFill>
                <a:latin typeface="Arial" panose="020B0604020202020204" pitchFamily="34" charset="0"/>
                <a:cs typeface="Arial" panose="020B0604020202020204" pitchFamily="34" charset="0"/>
              </a:defRPr>
            </a:lvl2pPr>
            <a:lvl3pPr marL="857250" indent="-171450">
              <a:spcBef>
                <a:spcPct val="20000"/>
              </a:spcBef>
              <a:buChar char="•"/>
              <a:defRPr sz="1800">
                <a:solidFill>
                  <a:schemeClr val="tx1"/>
                </a:solidFill>
                <a:latin typeface="Arial" panose="020B0604020202020204" pitchFamily="34" charset="0"/>
                <a:cs typeface="Arial" panose="020B0604020202020204" pitchFamily="34" charset="0"/>
              </a:defRPr>
            </a:lvl3pPr>
            <a:lvl4pPr marL="1200150" indent="-171450">
              <a:spcBef>
                <a:spcPct val="20000"/>
              </a:spcBef>
              <a:buChar char="–"/>
              <a:defRPr sz="1500">
                <a:solidFill>
                  <a:schemeClr val="tx1"/>
                </a:solidFill>
                <a:latin typeface="Arial" panose="020B0604020202020204" pitchFamily="34" charset="0"/>
                <a:cs typeface="Arial" panose="020B0604020202020204" pitchFamily="34" charset="0"/>
              </a:defRPr>
            </a:lvl4pPr>
            <a:lvl5pPr marL="1543050" indent="-171450">
              <a:spcBef>
                <a:spcPct val="20000"/>
              </a:spcBef>
              <a:buChar char="»"/>
              <a:defRPr sz="1500">
                <a:solidFill>
                  <a:schemeClr val="tx1"/>
                </a:solidFill>
                <a:latin typeface="Arial" panose="020B0604020202020204" pitchFamily="34" charset="0"/>
                <a:cs typeface="Arial" panose="020B0604020202020204" pitchFamily="34" charset="0"/>
              </a:defRPr>
            </a:lvl5pPr>
            <a:lvl6pPr marL="1885950" indent="-171450" eaLnBrk="0" fontAlgn="base" hangingPunct="0">
              <a:spcBef>
                <a:spcPct val="20000"/>
              </a:spcBef>
              <a:spcAft>
                <a:spcPct val="0"/>
              </a:spcAft>
              <a:buChar char="»"/>
              <a:defRPr sz="1500">
                <a:solidFill>
                  <a:schemeClr val="tx1"/>
                </a:solidFill>
                <a:latin typeface="Arial" panose="020B0604020202020204" pitchFamily="34" charset="0"/>
                <a:cs typeface="Arial" panose="020B0604020202020204" pitchFamily="34" charset="0"/>
              </a:defRPr>
            </a:lvl6pPr>
            <a:lvl7pPr marL="2228850" indent="-171450" eaLnBrk="0" fontAlgn="base" hangingPunct="0">
              <a:spcBef>
                <a:spcPct val="20000"/>
              </a:spcBef>
              <a:spcAft>
                <a:spcPct val="0"/>
              </a:spcAft>
              <a:buChar char="»"/>
              <a:defRPr sz="1500">
                <a:solidFill>
                  <a:schemeClr val="tx1"/>
                </a:solidFill>
                <a:latin typeface="Arial" panose="020B0604020202020204" pitchFamily="34" charset="0"/>
                <a:cs typeface="Arial" panose="020B0604020202020204" pitchFamily="34" charset="0"/>
              </a:defRPr>
            </a:lvl7pPr>
            <a:lvl8pPr marL="2571750" indent="-171450" eaLnBrk="0" fontAlgn="base" hangingPunct="0">
              <a:spcBef>
                <a:spcPct val="20000"/>
              </a:spcBef>
              <a:spcAft>
                <a:spcPct val="0"/>
              </a:spcAft>
              <a:buChar char="»"/>
              <a:defRPr sz="1500">
                <a:solidFill>
                  <a:schemeClr val="tx1"/>
                </a:solidFill>
                <a:latin typeface="Arial" panose="020B0604020202020204" pitchFamily="34" charset="0"/>
                <a:cs typeface="Arial" panose="020B0604020202020204" pitchFamily="34" charset="0"/>
              </a:defRPr>
            </a:lvl8pPr>
            <a:lvl9pPr marL="2914650" indent="-171450" eaLnBrk="0" fontAlgn="base" hangingPunct="0">
              <a:spcBef>
                <a:spcPct val="20000"/>
              </a:spcBef>
              <a:spcAft>
                <a:spcPct val="0"/>
              </a:spcAft>
              <a:buChar char="»"/>
              <a:defRPr sz="1500">
                <a:solidFill>
                  <a:schemeClr val="tx1"/>
                </a:solidFill>
                <a:latin typeface="Arial" panose="020B0604020202020204" pitchFamily="34" charset="0"/>
                <a:cs typeface="Arial" panose="020B0604020202020204" pitchFamily="34" charset="0"/>
              </a:defRPr>
            </a:lvl9pPr>
          </a:lstStyle>
          <a:p>
            <a:pPr>
              <a:spcBef>
                <a:spcPct val="0"/>
              </a:spcBef>
              <a:buFontTx/>
              <a:buNone/>
            </a:pPr>
            <a:fld id="{40195AEB-9088-4F84-A29E-637FCA3CC257}" type="slidenum">
              <a:rPr lang="en-AU" altLang="en-US" sz="1050"/>
              <a:pPr>
                <a:spcBef>
                  <a:spcPct val="0"/>
                </a:spcBef>
                <a:buFontTx/>
                <a:buNone/>
              </a:pPr>
              <a:t>39</a:t>
            </a:fld>
            <a:endParaRPr lang="en-AU" altLang="en-US" sz="1050"/>
          </a:p>
        </p:txBody>
      </p:sp>
    </p:spTree>
    <p:extLst>
      <p:ext uri="{BB962C8B-B14F-4D97-AF65-F5344CB8AC3E}">
        <p14:creationId xmlns:p14="http://schemas.microsoft.com/office/powerpoint/2010/main" val="16612304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normAutofit fontScale="90000"/>
          </a:bodyPr>
          <a:lstStyle/>
          <a:p>
            <a:r>
              <a:rPr lang="en-AU" altLang="en-US" smtClean="0"/>
              <a:t>‘National Resilience’ and ‘National Security’ Overlaps and Differences</a:t>
            </a:r>
          </a:p>
        </p:txBody>
      </p:sp>
      <p:sp>
        <p:nvSpPr>
          <p:cNvPr id="9219" name="Content Placeholder 2"/>
          <p:cNvSpPr>
            <a:spLocks noGrp="1"/>
          </p:cNvSpPr>
          <p:nvPr>
            <p:ph idx="1"/>
          </p:nvPr>
        </p:nvSpPr>
        <p:spPr/>
        <p:txBody>
          <a:bodyPr/>
          <a:lstStyle/>
          <a:p>
            <a:r>
              <a:rPr lang="en-AU" altLang="en-US" sz="1800" dirty="0"/>
              <a:t>These ideas are taken from the article by Christian </a:t>
            </a:r>
            <a:r>
              <a:rPr lang="en-AU" altLang="en-US" sz="1800" dirty="0" err="1"/>
              <a:t>Fjäder</a:t>
            </a:r>
            <a:r>
              <a:rPr lang="en-AU" altLang="en-US" sz="1800" dirty="0"/>
              <a:t>, ‘The National State, National Security and Resilience in the age of globalisation’ (2014) </a:t>
            </a:r>
            <a:r>
              <a:rPr lang="en-AU" altLang="en-US" sz="1800" i="1" dirty="0"/>
              <a:t>Resilience </a:t>
            </a:r>
            <a:r>
              <a:rPr lang="en-AU" altLang="en-US" sz="1800" dirty="0"/>
              <a:t>Vol 2(2)  114- 129</a:t>
            </a:r>
            <a:r>
              <a:rPr lang="en-AU" altLang="en-US" sz="1800" b="1" dirty="0"/>
              <a:t> </a:t>
            </a:r>
            <a:endParaRPr lang="en-AU" altLang="en-US" sz="1800" dirty="0"/>
          </a:p>
          <a:p>
            <a:r>
              <a:rPr lang="en-AU" altLang="en-US" sz="1800" dirty="0"/>
              <a:t>Governments (including the Australian government) have shifted towards talking about ‘resilience’ as part of their security strategy (see pp 118-119</a:t>
            </a:r>
            <a:r>
              <a:rPr lang="en-AU" altLang="en-US" sz="1800" dirty="0" smtClean="0"/>
              <a:t>)</a:t>
            </a:r>
            <a:endParaRPr lang="en-AU" altLang="en-US" sz="1800" dirty="0"/>
          </a:p>
        </p:txBody>
      </p:sp>
      <p:sp>
        <p:nvSpPr>
          <p:cNvPr id="922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cs typeface="Arial" panose="020B0604020202020204" pitchFamily="34" charset="0"/>
              </a:defRPr>
            </a:lvl1pPr>
            <a:lvl2pPr marL="557213" indent="-214313">
              <a:spcBef>
                <a:spcPct val="20000"/>
              </a:spcBef>
              <a:buChar char="–"/>
              <a:defRPr sz="2100">
                <a:solidFill>
                  <a:schemeClr val="tx1"/>
                </a:solidFill>
                <a:latin typeface="Arial" panose="020B0604020202020204" pitchFamily="34" charset="0"/>
                <a:cs typeface="Arial" panose="020B0604020202020204" pitchFamily="34" charset="0"/>
              </a:defRPr>
            </a:lvl2pPr>
            <a:lvl3pPr marL="857250" indent="-171450">
              <a:spcBef>
                <a:spcPct val="20000"/>
              </a:spcBef>
              <a:buChar char="•"/>
              <a:defRPr sz="1800">
                <a:solidFill>
                  <a:schemeClr val="tx1"/>
                </a:solidFill>
                <a:latin typeface="Arial" panose="020B0604020202020204" pitchFamily="34" charset="0"/>
                <a:cs typeface="Arial" panose="020B0604020202020204" pitchFamily="34" charset="0"/>
              </a:defRPr>
            </a:lvl3pPr>
            <a:lvl4pPr marL="1200150" indent="-171450">
              <a:spcBef>
                <a:spcPct val="20000"/>
              </a:spcBef>
              <a:buChar char="–"/>
              <a:defRPr sz="1500">
                <a:solidFill>
                  <a:schemeClr val="tx1"/>
                </a:solidFill>
                <a:latin typeface="Arial" panose="020B0604020202020204" pitchFamily="34" charset="0"/>
                <a:cs typeface="Arial" panose="020B0604020202020204" pitchFamily="34" charset="0"/>
              </a:defRPr>
            </a:lvl4pPr>
            <a:lvl5pPr marL="1543050" indent="-171450">
              <a:spcBef>
                <a:spcPct val="20000"/>
              </a:spcBef>
              <a:buChar char="»"/>
              <a:defRPr sz="1500">
                <a:solidFill>
                  <a:schemeClr val="tx1"/>
                </a:solidFill>
                <a:latin typeface="Arial" panose="020B0604020202020204" pitchFamily="34" charset="0"/>
                <a:cs typeface="Arial" panose="020B0604020202020204" pitchFamily="34" charset="0"/>
              </a:defRPr>
            </a:lvl5pPr>
            <a:lvl6pPr marL="1885950" indent="-171450" eaLnBrk="0" fontAlgn="base" hangingPunct="0">
              <a:spcBef>
                <a:spcPct val="20000"/>
              </a:spcBef>
              <a:spcAft>
                <a:spcPct val="0"/>
              </a:spcAft>
              <a:buChar char="»"/>
              <a:defRPr sz="1500">
                <a:solidFill>
                  <a:schemeClr val="tx1"/>
                </a:solidFill>
                <a:latin typeface="Arial" panose="020B0604020202020204" pitchFamily="34" charset="0"/>
                <a:cs typeface="Arial" panose="020B0604020202020204" pitchFamily="34" charset="0"/>
              </a:defRPr>
            </a:lvl6pPr>
            <a:lvl7pPr marL="2228850" indent="-171450" eaLnBrk="0" fontAlgn="base" hangingPunct="0">
              <a:spcBef>
                <a:spcPct val="20000"/>
              </a:spcBef>
              <a:spcAft>
                <a:spcPct val="0"/>
              </a:spcAft>
              <a:buChar char="»"/>
              <a:defRPr sz="1500">
                <a:solidFill>
                  <a:schemeClr val="tx1"/>
                </a:solidFill>
                <a:latin typeface="Arial" panose="020B0604020202020204" pitchFamily="34" charset="0"/>
                <a:cs typeface="Arial" panose="020B0604020202020204" pitchFamily="34" charset="0"/>
              </a:defRPr>
            </a:lvl7pPr>
            <a:lvl8pPr marL="2571750" indent="-171450" eaLnBrk="0" fontAlgn="base" hangingPunct="0">
              <a:spcBef>
                <a:spcPct val="20000"/>
              </a:spcBef>
              <a:spcAft>
                <a:spcPct val="0"/>
              </a:spcAft>
              <a:buChar char="»"/>
              <a:defRPr sz="1500">
                <a:solidFill>
                  <a:schemeClr val="tx1"/>
                </a:solidFill>
                <a:latin typeface="Arial" panose="020B0604020202020204" pitchFamily="34" charset="0"/>
                <a:cs typeface="Arial" panose="020B0604020202020204" pitchFamily="34" charset="0"/>
              </a:defRPr>
            </a:lvl8pPr>
            <a:lvl9pPr marL="2914650" indent="-171450" eaLnBrk="0" fontAlgn="base" hangingPunct="0">
              <a:spcBef>
                <a:spcPct val="20000"/>
              </a:spcBef>
              <a:spcAft>
                <a:spcPct val="0"/>
              </a:spcAft>
              <a:buChar char="»"/>
              <a:defRPr sz="1500">
                <a:solidFill>
                  <a:schemeClr val="tx1"/>
                </a:solidFill>
                <a:latin typeface="Arial" panose="020B0604020202020204" pitchFamily="34" charset="0"/>
                <a:cs typeface="Arial" panose="020B0604020202020204" pitchFamily="34" charset="0"/>
              </a:defRPr>
            </a:lvl9pPr>
          </a:lstStyle>
          <a:p>
            <a:pPr>
              <a:spcBef>
                <a:spcPct val="0"/>
              </a:spcBef>
              <a:buFontTx/>
              <a:buNone/>
            </a:pPr>
            <a:fld id="{EB3E7761-D18D-4E2F-B0DB-536431B474F6}" type="slidenum">
              <a:rPr lang="en-AU" altLang="en-US" sz="1050"/>
              <a:pPr>
                <a:spcBef>
                  <a:spcPct val="0"/>
                </a:spcBef>
                <a:buFontTx/>
                <a:buNone/>
              </a:pPr>
              <a:t>4</a:t>
            </a:fld>
            <a:endParaRPr lang="en-AU" altLang="en-US" sz="1050"/>
          </a:p>
        </p:txBody>
      </p:sp>
    </p:spTree>
    <p:extLst>
      <p:ext uri="{BB962C8B-B14F-4D97-AF65-F5344CB8AC3E}">
        <p14:creationId xmlns:p14="http://schemas.microsoft.com/office/powerpoint/2010/main" val="211333018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itle 1"/>
          <p:cNvSpPr>
            <a:spLocks noGrp="1"/>
          </p:cNvSpPr>
          <p:nvPr>
            <p:ph type="title"/>
          </p:nvPr>
        </p:nvSpPr>
        <p:spPr/>
        <p:txBody>
          <a:bodyPr>
            <a:normAutofit fontScale="90000"/>
          </a:bodyPr>
          <a:lstStyle/>
          <a:p>
            <a:r>
              <a:rPr lang="en-AU" dirty="0">
                <a:solidFill>
                  <a:srgbClr val="C00000"/>
                </a:solidFill>
              </a:rPr>
              <a:t>Key 2021 </a:t>
            </a:r>
            <a:r>
              <a:rPr lang="en-AU" dirty="0" smtClean="0">
                <a:solidFill>
                  <a:srgbClr val="C00000"/>
                </a:solidFill>
              </a:rPr>
              <a:t>changes:</a:t>
            </a:r>
            <a:br>
              <a:rPr lang="en-AU" dirty="0" smtClean="0">
                <a:solidFill>
                  <a:srgbClr val="C00000"/>
                </a:solidFill>
              </a:rPr>
            </a:br>
            <a:r>
              <a:rPr lang="en-AU" dirty="0" smtClean="0">
                <a:solidFill>
                  <a:srgbClr val="C00000"/>
                </a:solidFill>
              </a:rPr>
              <a:t>Government Assistance</a:t>
            </a:r>
            <a:r>
              <a:rPr lang="en-AU" dirty="0">
                <a:solidFill>
                  <a:srgbClr val="C00000"/>
                </a:solidFill>
              </a:rPr>
              <a:t/>
            </a:r>
            <a:br>
              <a:rPr lang="en-AU" dirty="0">
                <a:solidFill>
                  <a:srgbClr val="C00000"/>
                </a:solidFill>
              </a:rPr>
            </a:br>
            <a:endParaRPr lang="en-AU" altLang="en-US" dirty="0" smtClean="0"/>
          </a:p>
        </p:txBody>
      </p:sp>
      <p:sp>
        <p:nvSpPr>
          <p:cNvPr id="84995" name="Content Placeholder 2"/>
          <p:cNvSpPr>
            <a:spLocks noGrp="1"/>
          </p:cNvSpPr>
          <p:nvPr>
            <p:ph idx="1"/>
          </p:nvPr>
        </p:nvSpPr>
        <p:spPr/>
        <p:txBody>
          <a:bodyPr>
            <a:normAutofit fontScale="85000" lnSpcReduction="20000"/>
          </a:bodyPr>
          <a:lstStyle/>
          <a:p>
            <a:r>
              <a:rPr lang="en-AU" b="1" dirty="0">
                <a:solidFill>
                  <a:srgbClr val="C00000"/>
                </a:solidFill>
              </a:rPr>
              <a:t>35AB  Ministerial authorisation</a:t>
            </a:r>
          </a:p>
          <a:p>
            <a:r>
              <a:rPr lang="en-AU" i="1" dirty="0">
                <a:solidFill>
                  <a:srgbClr val="C00000"/>
                </a:solidFill>
              </a:rPr>
              <a:t>Scope</a:t>
            </a:r>
          </a:p>
          <a:p>
            <a:r>
              <a:rPr lang="en-AU" dirty="0">
                <a:solidFill>
                  <a:srgbClr val="C00000"/>
                </a:solidFill>
              </a:rPr>
              <a:t>             (1)  This section applies if the Minister is satisfied that:</a:t>
            </a:r>
          </a:p>
          <a:p>
            <a:r>
              <a:rPr lang="en-AU" dirty="0">
                <a:solidFill>
                  <a:srgbClr val="C00000"/>
                </a:solidFill>
              </a:rPr>
              <a:t>                     (a)  a cyber security incident:</a:t>
            </a:r>
          </a:p>
          <a:p>
            <a:r>
              <a:rPr lang="en-AU" dirty="0">
                <a:solidFill>
                  <a:srgbClr val="C00000"/>
                </a:solidFill>
              </a:rPr>
              <a:t>                              (</a:t>
            </a:r>
            <a:r>
              <a:rPr lang="en-AU" dirty="0" err="1">
                <a:solidFill>
                  <a:srgbClr val="C00000"/>
                </a:solidFill>
              </a:rPr>
              <a:t>i</a:t>
            </a:r>
            <a:r>
              <a:rPr lang="en-AU" dirty="0">
                <a:solidFill>
                  <a:srgbClr val="C00000"/>
                </a:solidFill>
              </a:rPr>
              <a:t>)  has occurred; or</a:t>
            </a:r>
          </a:p>
          <a:p>
            <a:r>
              <a:rPr lang="en-AU" dirty="0">
                <a:solidFill>
                  <a:srgbClr val="C00000"/>
                </a:solidFill>
              </a:rPr>
              <a:t>                             (ii)  is occurring; or</a:t>
            </a:r>
          </a:p>
          <a:p>
            <a:r>
              <a:rPr lang="en-AU" dirty="0">
                <a:solidFill>
                  <a:srgbClr val="C00000"/>
                </a:solidFill>
              </a:rPr>
              <a:t>                            (iii)  is imminent; and</a:t>
            </a:r>
          </a:p>
          <a:p>
            <a:r>
              <a:rPr lang="en-AU" dirty="0">
                <a:solidFill>
                  <a:srgbClr val="C00000"/>
                </a:solidFill>
              </a:rPr>
              <a:t>                     (b)  the incident has had, is having, or is likely to have, a relevant impact on a critical infrastructure asset (the </a:t>
            </a:r>
            <a:r>
              <a:rPr lang="en-AU" b="1" i="1" dirty="0">
                <a:solidFill>
                  <a:srgbClr val="C00000"/>
                </a:solidFill>
              </a:rPr>
              <a:t>primary asset</a:t>
            </a:r>
            <a:r>
              <a:rPr lang="en-AU" dirty="0">
                <a:solidFill>
                  <a:srgbClr val="C00000"/>
                </a:solidFill>
              </a:rPr>
              <a:t>); and</a:t>
            </a:r>
          </a:p>
          <a:p>
            <a:r>
              <a:rPr lang="en-AU" dirty="0">
                <a:solidFill>
                  <a:srgbClr val="C00000"/>
                </a:solidFill>
              </a:rPr>
              <a:t>                     (c)  there is a material risk that the incident has seriously prejudiced, is seriously prejudicing, or is likely to seriously prejudice:</a:t>
            </a:r>
          </a:p>
          <a:p>
            <a:r>
              <a:rPr lang="en-AU" dirty="0">
                <a:solidFill>
                  <a:srgbClr val="C00000"/>
                </a:solidFill>
              </a:rPr>
              <a:t>                              (</a:t>
            </a:r>
            <a:r>
              <a:rPr lang="en-AU" dirty="0" err="1">
                <a:solidFill>
                  <a:srgbClr val="C00000"/>
                </a:solidFill>
              </a:rPr>
              <a:t>i</a:t>
            </a:r>
            <a:r>
              <a:rPr lang="en-AU" dirty="0">
                <a:solidFill>
                  <a:srgbClr val="C00000"/>
                </a:solidFill>
              </a:rPr>
              <a:t>)  the social or economic stability of Australia or its people; or</a:t>
            </a:r>
          </a:p>
          <a:p>
            <a:r>
              <a:rPr lang="en-AU" dirty="0">
                <a:solidFill>
                  <a:srgbClr val="C00000"/>
                </a:solidFill>
              </a:rPr>
              <a:t>                             (ii)  the defence of Australia; or</a:t>
            </a:r>
          </a:p>
          <a:p>
            <a:r>
              <a:rPr lang="en-AU" dirty="0">
                <a:solidFill>
                  <a:srgbClr val="C00000"/>
                </a:solidFill>
              </a:rPr>
              <a:t>                            (iii)  national security; and</a:t>
            </a:r>
          </a:p>
          <a:p>
            <a:r>
              <a:rPr lang="en-AU" dirty="0">
                <a:solidFill>
                  <a:srgbClr val="C00000"/>
                </a:solidFill>
              </a:rPr>
              <a:t>                     (d)  no existing regulatory system of the Commonwealth, a State or a Territory could be used to provide a practical and effective response to the incident.</a:t>
            </a:r>
          </a:p>
          <a:p>
            <a:r>
              <a:rPr lang="en-AU" dirty="0"/>
              <a:t/>
            </a:r>
            <a:br>
              <a:rPr lang="en-AU" dirty="0"/>
            </a:br>
            <a:endParaRPr lang="en-AU" dirty="0">
              <a:solidFill>
                <a:srgbClr val="C00000"/>
              </a:solidFill>
            </a:endParaRPr>
          </a:p>
          <a:p>
            <a:endParaRPr lang="en-AU" altLang="en-US" sz="900" dirty="0"/>
          </a:p>
        </p:txBody>
      </p:sp>
      <p:sp>
        <p:nvSpPr>
          <p:cNvPr id="8499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cs typeface="Arial" panose="020B0604020202020204" pitchFamily="34" charset="0"/>
              </a:defRPr>
            </a:lvl1pPr>
            <a:lvl2pPr marL="557213" indent="-214313">
              <a:spcBef>
                <a:spcPct val="20000"/>
              </a:spcBef>
              <a:buChar char="–"/>
              <a:defRPr sz="2100">
                <a:solidFill>
                  <a:schemeClr val="tx1"/>
                </a:solidFill>
                <a:latin typeface="Arial" panose="020B0604020202020204" pitchFamily="34" charset="0"/>
                <a:cs typeface="Arial" panose="020B0604020202020204" pitchFamily="34" charset="0"/>
              </a:defRPr>
            </a:lvl2pPr>
            <a:lvl3pPr marL="857250" indent="-171450">
              <a:spcBef>
                <a:spcPct val="20000"/>
              </a:spcBef>
              <a:buChar char="•"/>
              <a:defRPr sz="1800">
                <a:solidFill>
                  <a:schemeClr val="tx1"/>
                </a:solidFill>
                <a:latin typeface="Arial" panose="020B0604020202020204" pitchFamily="34" charset="0"/>
                <a:cs typeface="Arial" panose="020B0604020202020204" pitchFamily="34" charset="0"/>
              </a:defRPr>
            </a:lvl3pPr>
            <a:lvl4pPr marL="1200150" indent="-171450">
              <a:spcBef>
                <a:spcPct val="20000"/>
              </a:spcBef>
              <a:buChar char="–"/>
              <a:defRPr sz="1500">
                <a:solidFill>
                  <a:schemeClr val="tx1"/>
                </a:solidFill>
                <a:latin typeface="Arial" panose="020B0604020202020204" pitchFamily="34" charset="0"/>
                <a:cs typeface="Arial" panose="020B0604020202020204" pitchFamily="34" charset="0"/>
              </a:defRPr>
            </a:lvl4pPr>
            <a:lvl5pPr marL="1543050" indent="-171450">
              <a:spcBef>
                <a:spcPct val="20000"/>
              </a:spcBef>
              <a:buChar char="»"/>
              <a:defRPr sz="1500">
                <a:solidFill>
                  <a:schemeClr val="tx1"/>
                </a:solidFill>
                <a:latin typeface="Arial" panose="020B0604020202020204" pitchFamily="34" charset="0"/>
                <a:cs typeface="Arial" panose="020B0604020202020204" pitchFamily="34" charset="0"/>
              </a:defRPr>
            </a:lvl5pPr>
            <a:lvl6pPr marL="1885950" indent="-171450" eaLnBrk="0" fontAlgn="base" hangingPunct="0">
              <a:spcBef>
                <a:spcPct val="20000"/>
              </a:spcBef>
              <a:spcAft>
                <a:spcPct val="0"/>
              </a:spcAft>
              <a:buChar char="»"/>
              <a:defRPr sz="1500">
                <a:solidFill>
                  <a:schemeClr val="tx1"/>
                </a:solidFill>
                <a:latin typeface="Arial" panose="020B0604020202020204" pitchFamily="34" charset="0"/>
                <a:cs typeface="Arial" panose="020B0604020202020204" pitchFamily="34" charset="0"/>
              </a:defRPr>
            </a:lvl6pPr>
            <a:lvl7pPr marL="2228850" indent="-171450" eaLnBrk="0" fontAlgn="base" hangingPunct="0">
              <a:spcBef>
                <a:spcPct val="20000"/>
              </a:spcBef>
              <a:spcAft>
                <a:spcPct val="0"/>
              </a:spcAft>
              <a:buChar char="»"/>
              <a:defRPr sz="1500">
                <a:solidFill>
                  <a:schemeClr val="tx1"/>
                </a:solidFill>
                <a:latin typeface="Arial" panose="020B0604020202020204" pitchFamily="34" charset="0"/>
                <a:cs typeface="Arial" panose="020B0604020202020204" pitchFamily="34" charset="0"/>
              </a:defRPr>
            </a:lvl7pPr>
            <a:lvl8pPr marL="2571750" indent="-171450" eaLnBrk="0" fontAlgn="base" hangingPunct="0">
              <a:spcBef>
                <a:spcPct val="20000"/>
              </a:spcBef>
              <a:spcAft>
                <a:spcPct val="0"/>
              </a:spcAft>
              <a:buChar char="»"/>
              <a:defRPr sz="1500">
                <a:solidFill>
                  <a:schemeClr val="tx1"/>
                </a:solidFill>
                <a:latin typeface="Arial" panose="020B0604020202020204" pitchFamily="34" charset="0"/>
                <a:cs typeface="Arial" panose="020B0604020202020204" pitchFamily="34" charset="0"/>
              </a:defRPr>
            </a:lvl8pPr>
            <a:lvl9pPr marL="2914650" indent="-171450" eaLnBrk="0" fontAlgn="base" hangingPunct="0">
              <a:spcBef>
                <a:spcPct val="20000"/>
              </a:spcBef>
              <a:spcAft>
                <a:spcPct val="0"/>
              </a:spcAft>
              <a:buChar char="»"/>
              <a:defRPr sz="1500">
                <a:solidFill>
                  <a:schemeClr val="tx1"/>
                </a:solidFill>
                <a:latin typeface="Arial" panose="020B0604020202020204" pitchFamily="34" charset="0"/>
                <a:cs typeface="Arial" panose="020B0604020202020204" pitchFamily="34" charset="0"/>
              </a:defRPr>
            </a:lvl9pPr>
          </a:lstStyle>
          <a:p>
            <a:pPr>
              <a:spcBef>
                <a:spcPct val="0"/>
              </a:spcBef>
              <a:buFontTx/>
              <a:buNone/>
            </a:pPr>
            <a:fld id="{40195AEB-9088-4F84-A29E-637FCA3CC257}" type="slidenum">
              <a:rPr lang="en-AU" altLang="en-US" sz="1050"/>
              <a:pPr>
                <a:spcBef>
                  <a:spcPct val="0"/>
                </a:spcBef>
                <a:buFontTx/>
                <a:buNone/>
              </a:pPr>
              <a:t>40</a:t>
            </a:fld>
            <a:endParaRPr lang="en-AU" altLang="en-US" sz="1050"/>
          </a:p>
        </p:txBody>
      </p:sp>
    </p:spTree>
    <p:extLst>
      <p:ext uri="{BB962C8B-B14F-4D97-AF65-F5344CB8AC3E}">
        <p14:creationId xmlns:p14="http://schemas.microsoft.com/office/powerpoint/2010/main" val="179221295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itle 1"/>
          <p:cNvSpPr>
            <a:spLocks noGrp="1"/>
          </p:cNvSpPr>
          <p:nvPr>
            <p:ph type="title"/>
          </p:nvPr>
        </p:nvSpPr>
        <p:spPr/>
        <p:txBody>
          <a:bodyPr>
            <a:normAutofit fontScale="90000"/>
          </a:bodyPr>
          <a:lstStyle/>
          <a:p>
            <a:r>
              <a:rPr lang="en-AU" dirty="0">
                <a:solidFill>
                  <a:srgbClr val="C00000"/>
                </a:solidFill>
              </a:rPr>
              <a:t>Key 2021 </a:t>
            </a:r>
            <a:r>
              <a:rPr lang="en-AU" dirty="0" smtClean="0">
                <a:solidFill>
                  <a:srgbClr val="C00000"/>
                </a:solidFill>
              </a:rPr>
              <a:t>changes:</a:t>
            </a:r>
            <a:br>
              <a:rPr lang="en-AU" dirty="0" smtClean="0">
                <a:solidFill>
                  <a:srgbClr val="C00000"/>
                </a:solidFill>
              </a:rPr>
            </a:br>
            <a:r>
              <a:rPr lang="en-AU" dirty="0" smtClean="0">
                <a:solidFill>
                  <a:srgbClr val="C00000"/>
                </a:solidFill>
              </a:rPr>
              <a:t>Government Assistance</a:t>
            </a:r>
            <a:r>
              <a:rPr lang="en-AU" dirty="0">
                <a:solidFill>
                  <a:srgbClr val="C00000"/>
                </a:solidFill>
              </a:rPr>
              <a:t/>
            </a:r>
            <a:br>
              <a:rPr lang="en-AU" dirty="0">
                <a:solidFill>
                  <a:srgbClr val="C00000"/>
                </a:solidFill>
              </a:rPr>
            </a:br>
            <a:endParaRPr lang="en-AU" altLang="en-US" dirty="0" smtClean="0"/>
          </a:p>
        </p:txBody>
      </p:sp>
      <p:sp>
        <p:nvSpPr>
          <p:cNvPr id="84995" name="Content Placeholder 2"/>
          <p:cNvSpPr>
            <a:spLocks noGrp="1"/>
          </p:cNvSpPr>
          <p:nvPr>
            <p:ph idx="1"/>
          </p:nvPr>
        </p:nvSpPr>
        <p:spPr/>
        <p:txBody>
          <a:bodyPr>
            <a:normAutofit fontScale="77500" lnSpcReduction="20000"/>
          </a:bodyPr>
          <a:lstStyle/>
          <a:p>
            <a:r>
              <a:rPr lang="en-AU" b="1" dirty="0">
                <a:solidFill>
                  <a:srgbClr val="C00000"/>
                </a:solidFill>
              </a:rPr>
              <a:t>35AC  Kinds of acts or things that may be specified in an intervention request</a:t>
            </a:r>
          </a:p>
          <a:p>
            <a:r>
              <a:rPr lang="en-AU" dirty="0">
                <a:solidFill>
                  <a:srgbClr val="C00000"/>
                </a:solidFill>
              </a:rPr>
              <a:t>                   For the purposes of the application of paragraph 35AB(10)(g) to a Ministerial authorisation of a request, each of the following kinds of acts or things is covered by this section:</a:t>
            </a:r>
          </a:p>
          <a:p>
            <a:r>
              <a:rPr lang="en-AU" dirty="0">
                <a:solidFill>
                  <a:srgbClr val="C00000"/>
                </a:solidFill>
              </a:rPr>
              <a:t>                     (a)  access or modify:</a:t>
            </a:r>
          </a:p>
          <a:p>
            <a:r>
              <a:rPr lang="en-AU" dirty="0">
                <a:solidFill>
                  <a:srgbClr val="C00000"/>
                </a:solidFill>
              </a:rPr>
              <a:t>                              (</a:t>
            </a:r>
            <a:r>
              <a:rPr lang="en-AU" dirty="0" err="1">
                <a:solidFill>
                  <a:srgbClr val="C00000"/>
                </a:solidFill>
              </a:rPr>
              <a:t>i</a:t>
            </a:r>
            <a:r>
              <a:rPr lang="en-AU" dirty="0">
                <a:solidFill>
                  <a:srgbClr val="C00000"/>
                </a:solidFill>
              </a:rPr>
              <a:t>)  a computer that is, or is part of, the asset to which the Ministerial authorisation relates; or</a:t>
            </a:r>
          </a:p>
          <a:p>
            <a:r>
              <a:rPr lang="en-AU" dirty="0">
                <a:solidFill>
                  <a:srgbClr val="C00000"/>
                </a:solidFill>
              </a:rPr>
              <a:t>                             (ii)  a computer device that is, or is part of, the asset to which the Ministerial authorisation relates;</a:t>
            </a:r>
          </a:p>
          <a:p>
            <a:r>
              <a:rPr lang="en-AU" dirty="0">
                <a:solidFill>
                  <a:srgbClr val="C00000"/>
                </a:solidFill>
              </a:rPr>
              <a:t>                     (b)  undertake an analysis of:</a:t>
            </a:r>
          </a:p>
          <a:p>
            <a:r>
              <a:rPr lang="en-AU" dirty="0">
                <a:solidFill>
                  <a:srgbClr val="C00000"/>
                </a:solidFill>
              </a:rPr>
              <a:t>                              (</a:t>
            </a:r>
            <a:r>
              <a:rPr lang="en-AU" dirty="0" err="1">
                <a:solidFill>
                  <a:srgbClr val="C00000"/>
                </a:solidFill>
              </a:rPr>
              <a:t>i</a:t>
            </a:r>
            <a:r>
              <a:rPr lang="en-AU" dirty="0">
                <a:solidFill>
                  <a:srgbClr val="C00000"/>
                </a:solidFill>
              </a:rPr>
              <a:t>)  a computer that is, or is part of, the asset to which the Ministerial authorisation relates; or</a:t>
            </a:r>
          </a:p>
          <a:p>
            <a:r>
              <a:rPr lang="en-AU" dirty="0">
                <a:solidFill>
                  <a:srgbClr val="C00000"/>
                </a:solidFill>
              </a:rPr>
              <a:t>                             (ii)  a computer program that is, or is part of, the asset to which the Ministerial authorisation relates; or</a:t>
            </a:r>
          </a:p>
          <a:p>
            <a:r>
              <a:rPr lang="en-AU" dirty="0">
                <a:solidFill>
                  <a:srgbClr val="C00000"/>
                </a:solidFill>
              </a:rPr>
              <a:t>                            (iii)  computer data that is, or is part of, the asset to which the Ministerial authorisation relates; or</a:t>
            </a:r>
          </a:p>
          <a:p>
            <a:r>
              <a:rPr lang="en-AU" dirty="0">
                <a:solidFill>
                  <a:srgbClr val="C00000"/>
                </a:solidFill>
              </a:rPr>
              <a:t>                            (iv)  a computer device that is, or is part of, the asset to which the Ministerial authorisation relates;</a:t>
            </a:r>
          </a:p>
          <a:p>
            <a:r>
              <a:rPr lang="en-AU" dirty="0">
                <a:solidFill>
                  <a:srgbClr val="C00000"/>
                </a:solidFill>
              </a:rPr>
              <a:t>                     (c)  if it is necessary to achieve the purpose mentioned in paragraph (b)—install a computer program on a computer that is, or is part of, the asset to which the Ministerial authorisation relates;</a:t>
            </a:r>
          </a:p>
          <a:p>
            <a:r>
              <a:rPr lang="en-AU" dirty="0"/>
              <a:t/>
            </a:r>
            <a:br>
              <a:rPr lang="en-AU" dirty="0"/>
            </a:br>
            <a:endParaRPr lang="en-AU" dirty="0">
              <a:solidFill>
                <a:srgbClr val="C00000"/>
              </a:solidFill>
            </a:endParaRPr>
          </a:p>
          <a:p>
            <a:endParaRPr lang="en-AU" altLang="en-US" sz="900" dirty="0"/>
          </a:p>
        </p:txBody>
      </p:sp>
      <p:sp>
        <p:nvSpPr>
          <p:cNvPr id="8499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cs typeface="Arial" panose="020B0604020202020204" pitchFamily="34" charset="0"/>
              </a:defRPr>
            </a:lvl1pPr>
            <a:lvl2pPr marL="557213" indent="-214313">
              <a:spcBef>
                <a:spcPct val="20000"/>
              </a:spcBef>
              <a:buChar char="–"/>
              <a:defRPr sz="2100">
                <a:solidFill>
                  <a:schemeClr val="tx1"/>
                </a:solidFill>
                <a:latin typeface="Arial" panose="020B0604020202020204" pitchFamily="34" charset="0"/>
                <a:cs typeface="Arial" panose="020B0604020202020204" pitchFamily="34" charset="0"/>
              </a:defRPr>
            </a:lvl2pPr>
            <a:lvl3pPr marL="857250" indent="-171450">
              <a:spcBef>
                <a:spcPct val="20000"/>
              </a:spcBef>
              <a:buChar char="•"/>
              <a:defRPr sz="1800">
                <a:solidFill>
                  <a:schemeClr val="tx1"/>
                </a:solidFill>
                <a:latin typeface="Arial" panose="020B0604020202020204" pitchFamily="34" charset="0"/>
                <a:cs typeface="Arial" panose="020B0604020202020204" pitchFamily="34" charset="0"/>
              </a:defRPr>
            </a:lvl3pPr>
            <a:lvl4pPr marL="1200150" indent="-171450">
              <a:spcBef>
                <a:spcPct val="20000"/>
              </a:spcBef>
              <a:buChar char="–"/>
              <a:defRPr sz="1500">
                <a:solidFill>
                  <a:schemeClr val="tx1"/>
                </a:solidFill>
                <a:latin typeface="Arial" panose="020B0604020202020204" pitchFamily="34" charset="0"/>
                <a:cs typeface="Arial" panose="020B0604020202020204" pitchFamily="34" charset="0"/>
              </a:defRPr>
            </a:lvl4pPr>
            <a:lvl5pPr marL="1543050" indent="-171450">
              <a:spcBef>
                <a:spcPct val="20000"/>
              </a:spcBef>
              <a:buChar char="»"/>
              <a:defRPr sz="1500">
                <a:solidFill>
                  <a:schemeClr val="tx1"/>
                </a:solidFill>
                <a:latin typeface="Arial" panose="020B0604020202020204" pitchFamily="34" charset="0"/>
                <a:cs typeface="Arial" panose="020B0604020202020204" pitchFamily="34" charset="0"/>
              </a:defRPr>
            </a:lvl5pPr>
            <a:lvl6pPr marL="1885950" indent="-171450" eaLnBrk="0" fontAlgn="base" hangingPunct="0">
              <a:spcBef>
                <a:spcPct val="20000"/>
              </a:spcBef>
              <a:spcAft>
                <a:spcPct val="0"/>
              </a:spcAft>
              <a:buChar char="»"/>
              <a:defRPr sz="1500">
                <a:solidFill>
                  <a:schemeClr val="tx1"/>
                </a:solidFill>
                <a:latin typeface="Arial" panose="020B0604020202020204" pitchFamily="34" charset="0"/>
                <a:cs typeface="Arial" panose="020B0604020202020204" pitchFamily="34" charset="0"/>
              </a:defRPr>
            </a:lvl6pPr>
            <a:lvl7pPr marL="2228850" indent="-171450" eaLnBrk="0" fontAlgn="base" hangingPunct="0">
              <a:spcBef>
                <a:spcPct val="20000"/>
              </a:spcBef>
              <a:spcAft>
                <a:spcPct val="0"/>
              </a:spcAft>
              <a:buChar char="»"/>
              <a:defRPr sz="1500">
                <a:solidFill>
                  <a:schemeClr val="tx1"/>
                </a:solidFill>
                <a:latin typeface="Arial" panose="020B0604020202020204" pitchFamily="34" charset="0"/>
                <a:cs typeface="Arial" panose="020B0604020202020204" pitchFamily="34" charset="0"/>
              </a:defRPr>
            </a:lvl7pPr>
            <a:lvl8pPr marL="2571750" indent="-171450" eaLnBrk="0" fontAlgn="base" hangingPunct="0">
              <a:spcBef>
                <a:spcPct val="20000"/>
              </a:spcBef>
              <a:spcAft>
                <a:spcPct val="0"/>
              </a:spcAft>
              <a:buChar char="»"/>
              <a:defRPr sz="1500">
                <a:solidFill>
                  <a:schemeClr val="tx1"/>
                </a:solidFill>
                <a:latin typeface="Arial" panose="020B0604020202020204" pitchFamily="34" charset="0"/>
                <a:cs typeface="Arial" panose="020B0604020202020204" pitchFamily="34" charset="0"/>
              </a:defRPr>
            </a:lvl8pPr>
            <a:lvl9pPr marL="2914650" indent="-171450" eaLnBrk="0" fontAlgn="base" hangingPunct="0">
              <a:spcBef>
                <a:spcPct val="20000"/>
              </a:spcBef>
              <a:spcAft>
                <a:spcPct val="0"/>
              </a:spcAft>
              <a:buChar char="»"/>
              <a:defRPr sz="1500">
                <a:solidFill>
                  <a:schemeClr val="tx1"/>
                </a:solidFill>
                <a:latin typeface="Arial" panose="020B0604020202020204" pitchFamily="34" charset="0"/>
                <a:cs typeface="Arial" panose="020B0604020202020204" pitchFamily="34" charset="0"/>
              </a:defRPr>
            </a:lvl9pPr>
          </a:lstStyle>
          <a:p>
            <a:pPr>
              <a:spcBef>
                <a:spcPct val="0"/>
              </a:spcBef>
              <a:buFontTx/>
              <a:buNone/>
            </a:pPr>
            <a:fld id="{40195AEB-9088-4F84-A29E-637FCA3CC257}" type="slidenum">
              <a:rPr lang="en-AU" altLang="en-US" sz="1050"/>
              <a:pPr>
                <a:spcBef>
                  <a:spcPct val="0"/>
                </a:spcBef>
                <a:buFontTx/>
                <a:buNone/>
              </a:pPr>
              <a:t>41</a:t>
            </a:fld>
            <a:endParaRPr lang="en-AU" altLang="en-US" sz="1050"/>
          </a:p>
        </p:txBody>
      </p:sp>
    </p:spTree>
    <p:extLst>
      <p:ext uri="{BB962C8B-B14F-4D97-AF65-F5344CB8AC3E}">
        <p14:creationId xmlns:p14="http://schemas.microsoft.com/office/powerpoint/2010/main" val="231517591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itle 1"/>
          <p:cNvSpPr>
            <a:spLocks noGrp="1"/>
          </p:cNvSpPr>
          <p:nvPr>
            <p:ph type="title"/>
          </p:nvPr>
        </p:nvSpPr>
        <p:spPr/>
        <p:txBody>
          <a:bodyPr>
            <a:normAutofit fontScale="90000"/>
          </a:bodyPr>
          <a:lstStyle/>
          <a:p>
            <a:r>
              <a:rPr lang="en-AU" dirty="0">
                <a:solidFill>
                  <a:srgbClr val="C00000"/>
                </a:solidFill>
              </a:rPr>
              <a:t>Key 2021 </a:t>
            </a:r>
            <a:r>
              <a:rPr lang="en-AU" dirty="0" smtClean="0">
                <a:solidFill>
                  <a:srgbClr val="C00000"/>
                </a:solidFill>
              </a:rPr>
              <a:t>changes:</a:t>
            </a:r>
            <a:br>
              <a:rPr lang="en-AU" dirty="0" smtClean="0">
                <a:solidFill>
                  <a:srgbClr val="C00000"/>
                </a:solidFill>
              </a:rPr>
            </a:br>
            <a:r>
              <a:rPr lang="en-AU" dirty="0" smtClean="0">
                <a:solidFill>
                  <a:srgbClr val="C00000"/>
                </a:solidFill>
              </a:rPr>
              <a:t>Government Assistance</a:t>
            </a:r>
            <a:r>
              <a:rPr lang="en-AU" dirty="0">
                <a:solidFill>
                  <a:srgbClr val="C00000"/>
                </a:solidFill>
              </a:rPr>
              <a:t/>
            </a:r>
            <a:br>
              <a:rPr lang="en-AU" dirty="0">
                <a:solidFill>
                  <a:srgbClr val="C00000"/>
                </a:solidFill>
              </a:rPr>
            </a:br>
            <a:endParaRPr lang="en-AU" altLang="en-US" dirty="0" smtClean="0"/>
          </a:p>
        </p:txBody>
      </p:sp>
      <p:sp>
        <p:nvSpPr>
          <p:cNvPr id="84995" name="Content Placeholder 2"/>
          <p:cNvSpPr>
            <a:spLocks noGrp="1"/>
          </p:cNvSpPr>
          <p:nvPr>
            <p:ph idx="1"/>
          </p:nvPr>
        </p:nvSpPr>
        <p:spPr/>
        <p:txBody>
          <a:bodyPr>
            <a:normAutofit lnSpcReduction="10000"/>
          </a:bodyPr>
          <a:lstStyle/>
          <a:p>
            <a:r>
              <a:rPr lang="en-AU" dirty="0" smtClean="0">
                <a:solidFill>
                  <a:srgbClr val="C00000"/>
                </a:solidFill>
              </a:rPr>
              <a:t>This was quite a controversial part of the 2021 reforms</a:t>
            </a:r>
          </a:p>
          <a:p>
            <a:endParaRPr lang="en-AU" dirty="0">
              <a:solidFill>
                <a:srgbClr val="C00000"/>
              </a:solidFill>
            </a:endParaRPr>
          </a:p>
          <a:p>
            <a:pPr marL="285750" indent="-285750">
              <a:buFont typeface="Arial" panose="020B0604020202020204" pitchFamily="34" charset="0"/>
              <a:buChar char="•"/>
            </a:pPr>
            <a:r>
              <a:rPr lang="en-AU" dirty="0" smtClean="0">
                <a:solidFill>
                  <a:srgbClr val="C00000"/>
                </a:solidFill>
              </a:rPr>
              <a:t>Note some safeguards</a:t>
            </a:r>
          </a:p>
          <a:p>
            <a:pPr marL="285750" lvl="1" indent="-285750">
              <a:buFont typeface="Arial" panose="020B0604020202020204" pitchFamily="34" charset="0"/>
              <a:buChar char="•"/>
            </a:pPr>
            <a:r>
              <a:rPr lang="en-AU" dirty="0" smtClean="0">
                <a:solidFill>
                  <a:srgbClr val="C00000"/>
                </a:solidFill>
              </a:rPr>
              <a:t>Minister can only exercise this power ‘personally’ (35AJ)</a:t>
            </a:r>
          </a:p>
          <a:p>
            <a:pPr marL="285750" lvl="1" indent="-285750">
              <a:buFont typeface="Arial" panose="020B0604020202020204" pitchFamily="34" charset="0"/>
              <a:buChar char="•"/>
            </a:pPr>
            <a:r>
              <a:rPr lang="en-AU" dirty="0" smtClean="0">
                <a:solidFill>
                  <a:srgbClr val="C00000"/>
                </a:solidFill>
              </a:rPr>
              <a:t>The Government has said </a:t>
            </a:r>
            <a:r>
              <a:rPr lang="en-AU" i="1" dirty="0" smtClean="0">
                <a:solidFill>
                  <a:srgbClr val="C00000"/>
                </a:solidFill>
              </a:rPr>
              <a:t>repeatedly </a:t>
            </a:r>
            <a:r>
              <a:rPr lang="en-AU" dirty="0" smtClean="0">
                <a:solidFill>
                  <a:srgbClr val="C00000"/>
                </a:solidFill>
              </a:rPr>
              <a:t> that this is a mechanism of ‘last resort’</a:t>
            </a:r>
          </a:p>
          <a:p>
            <a:r>
              <a:rPr lang="en-AU" b="1" dirty="0">
                <a:solidFill>
                  <a:srgbClr val="C00000"/>
                </a:solidFill>
              </a:rPr>
              <a:t>35BK  Reports to the Parliamentary Joint Committee on Intelligence and Security</a:t>
            </a:r>
          </a:p>
          <a:p>
            <a:r>
              <a:rPr lang="en-AU" dirty="0">
                <a:solidFill>
                  <a:srgbClr val="C00000"/>
                </a:solidFill>
              </a:rPr>
              <a:t>             (1)  If the Secretary gives one or more directions under section 35AK or 35AQ, or one or more requests under section 35AX, in relation to a cyber security incident, the Secretary must give the Parliamentary Joint Committee on Intelligence and Security a written report about the incident.</a:t>
            </a:r>
          </a:p>
          <a:p>
            <a:r>
              <a:rPr lang="en-AU" dirty="0">
                <a:solidFill>
                  <a:srgbClr val="C00000"/>
                </a:solidFill>
              </a:rPr>
              <a:t>             (2)  The report must include a description of each of the directions or requests.</a:t>
            </a:r>
          </a:p>
          <a:p>
            <a:pPr marL="285750" lvl="1" indent="-285750">
              <a:buFont typeface="Arial" panose="020B0604020202020204" pitchFamily="34" charset="0"/>
              <a:buChar char="•"/>
            </a:pPr>
            <a:r>
              <a:rPr lang="en-AU" dirty="0"/>
              <a:t/>
            </a:r>
            <a:br>
              <a:rPr lang="en-AU" dirty="0"/>
            </a:br>
            <a:endParaRPr lang="en-AU" dirty="0">
              <a:solidFill>
                <a:srgbClr val="C00000"/>
              </a:solidFill>
            </a:endParaRPr>
          </a:p>
          <a:p>
            <a:endParaRPr lang="en-AU" altLang="en-US" sz="900" dirty="0"/>
          </a:p>
        </p:txBody>
      </p:sp>
      <p:sp>
        <p:nvSpPr>
          <p:cNvPr id="8499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cs typeface="Arial" panose="020B0604020202020204" pitchFamily="34" charset="0"/>
              </a:defRPr>
            </a:lvl1pPr>
            <a:lvl2pPr marL="557213" indent="-214313">
              <a:spcBef>
                <a:spcPct val="20000"/>
              </a:spcBef>
              <a:buChar char="–"/>
              <a:defRPr sz="2100">
                <a:solidFill>
                  <a:schemeClr val="tx1"/>
                </a:solidFill>
                <a:latin typeface="Arial" panose="020B0604020202020204" pitchFamily="34" charset="0"/>
                <a:cs typeface="Arial" panose="020B0604020202020204" pitchFamily="34" charset="0"/>
              </a:defRPr>
            </a:lvl2pPr>
            <a:lvl3pPr marL="857250" indent="-171450">
              <a:spcBef>
                <a:spcPct val="20000"/>
              </a:spcBef>
              <a:buChar char="•"/>
              <a:defRPr sz="1800">
                <a:solidFill>
                  <a:schemeClr val="tx1"/>
                </a:solidFill>
                <a:latin typeface="Arial" panose="020B0604020202020204" pitchFamily="34" charset="0"/>
                <a:cs typeface="Arial" panose="020B0604020202020204" pitchFamily="34" charset="0"/>
              </a:defRPr>
            </a:lvl3pPr>
            <a:lvl4pPr marL="1200150" indent="-171450">
              <a:spcBef>
                <a:spcPct val="20000"/>
              </a:spcBef>
              <a:buChar char="–"/>
              <a:defRPr sz="1500">
                <a:solidFill>
                  <a:schemeClr val="tx1"/>
                </a:solidFill>
                <a:latin typeface="Arial" panose="020B0604020202020204" pitchFamily="34" charset="0"/>
                <a:cs typeface="Arial" panose="020B0604020202020204" pitchFamily="34" charset="0"/>
              </a:defRPr>
            </a:lvl4pPr>
            <a:lvl5pPr marL="1543050" indent="-171450">
              <a:spcBef>
                <a:spcPct val="20000"/>
              </a:spcBef>
              <a:buChar char="»"/>
              <a:defRPr sz="1500">
                <a:solidFill>
                  <a:schemeClr val="tx1"/>
                </a:solidFill>
                <a:latin typeface="Arial" panose="020B0604020202020204" pitchFamily="34" charset="0"/>
                <a:cs typeface="Arial" panose="020B0604020202020204" pitchFamily="34" charset="0"/>
              </a:defRPr>
            </a:lvl5pPr>
            <a:lvl6pPr marL="1885950" indent="-171450" eaLnBrk="0" fontAlgn="base" hangingPunct="0">
              <a:spcBef>
                <a:spcPct val="20000"/>
              </a:spcBef>
              <a:spcAft>
                <a:spcPct val="0"/>
              </a:spcAft>
              <a:buChar char="»"/>
              <a:defRPr sz="1500">
                <a:solidFill>
                  <a:schemeClr val="tx1"/>
                </a:solidFill>
                <a:latin typeface="Arial" panose="020B0604020202020204" pitchFamily="34" charset="0"/>
                <a:cs typeface="Arial" panose="020B0604020202020204" pitchFamily="34" charset="0"/>
              </a:defRPr>
            </a:lvl6pPr>
            <a:lvl7pPr marL="2228850" indent="-171450" eaLnBrk="0" fontAlgn="base" hangingPunct="0">
              <a:spcBef>
                <a:spcPct val="20000"/>
              </a:spcBef>
              <a:spcAft>
                <a:spcPct val="0"/>
              </a:spcAft>
              <a:buChar char="»"/>
              <a:defRPr sz="1500">
                <a:solidFill>
                  <a:schemeClr val="tx1"/>
                </a:solidFill>
                <a:latin typeface="Arial" panose="020B0604020202020204" pitchFamily="34" charset="0"/>
                <a:cs typeface="Arial" panose="020B0604020202020204" pitchFamily="34" charset="0"/>
              </a:defRPr>
            </a:lvl7pPr>
            <a:lvl8pPr marL="2571750" indent="-171450" eaLnBrk="0" fontAlgn="base" hangingPunct="0">
              <a:spcBef>
                <a:spcPct val="20000"/>
              </a:spcBef>
              <a:spcAft>
                <a:spcPct val="0"/>
              </a:spcAft>
              <a:buChar char="»"/>
              <a:defRPr sz="1500">
                <a:solidFill>
                  <a:schemeClr val="tx1"/>
                </a:solidFill>
                <a:latin typeface="Arial" panose="020B0604020202020204" pitchFamily="34" charset="0"/>
                <a:cs typeface="Arial" panose="020B0604020202020204" pitchFamily="34" charset="0"/>
              </a:defRPr>
            </a:lvl8pPr>
            <a:lvl9pPr marL="2914650" indent="-171450" eaLnBrk="0" fontAlgn="base" hangingPunct="0">
              <a:spcBef>
                <a:spcPct val="20000"/>
              </a:spcBef>
              <a:spcAft>
                <a:spcPct val="0"/>
              </a:spcAft>
              <a:buChar char="»"/>
              <a:defRPr sz="1500">
                <a:solidFill>
                  <a:schemeClr val="tx1"/>
                </a:solidFill>
                <a:latin typeface="Arial" panose="020B0604020202020204" pitchFamily="34" charset="0"/>
                <a:cs typeface="Arial" panose="020B0604020202020204" pitchFamily="34" charset="0"/>
              </a:defRPr>
            </a:lvl9pPr>
          </a:lstStyle>
          <a:p>
            <a:pPr>
              <a:spcBef>
                <a:spcPct val="0"/>
              </a:spcBef>
              <a:buFontTx/>
              <a:buNone/>
            </a:pPr>
            <a:fld id="{40195AEB-9088-4F84-A29E-637FCA3CC257}" type="slidenum">
              <a:rPr lang="en-AU" altLang="en-US" sz="1050"/>
              <a:pPr>
                <a:spcBef>
                  <a:spcPct val="0"/>
                </a:spcBef>
                <a:buFontTx/>
                <a:buNone/>
              </a:pPr>
              <a:t>42</a:t>
            </a:fld>
            <a:endParaRPr lang="en-AU" altLang="en-US" sz="1050"/>
          </a:p>
        </p:txBody>
      </p:sp>
    </p:spTree>
    <p:extLst>
      <p:ext uri="{BB962C8B-B14F-4D97-AF65-F5344CB8AC3E}">
        <p14:creationId xmlns:p14="http://schemas.microsoft.com/office/powerpoint/2010/main" val="408117815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itle 1"/>
          <p:cNvSpPr>
            <a:spLocks noGrp="1"/>
          </p:cNvSpPr>
          <p:nvPr>
            <p:ph type="title"/>
          </p:nvPr>
        </p:nvSpPr>
        <p:spPr/>
        <p:txBody>
          <a:bodyPr>
            <a:normAutofit fontScale="90000"/>
          </a:bodyPr>
          <a:lstStyle/>
          <a:p>
            <a:r>
              <a:rPr lang="en-AU" altLang="en-US" dirty="0" smtClean="0">
                <a:solidFill>
                  <a:schemeClr val="tx2"/>
                </a:solidFill>
              </a:rPr>
              <a:t>So what happened in 2022: Critical Infrastructure Risk Management Plans</a:t>
            </a:r>
            <a:endParaRPr lang="en-AU" altLang="en-US" dirty="0" smtClean="0">
              <a:solidFill>
                <a:schemeClr val="tx2"/>
              </a:solidFill>
            </a:endParaRPr>
          </a:p>
        </p:txBody>
      </p:sp>
      <p:sp>
        <p:nvSpPr>
          <p:cNvPr id="94211" name="Content Placeholder 2"/>
          <p:cNvSpPr>
            <a:spLocks noGrp="1"/>
          </p:cNvSpPr>
          <p:nvPr>
            <p:ph idx="1"/>
          </p:nvPr>
        </p:nvSpPr>
        <p:spPr/>
        <p:txBody>
          <a:bodyPr>
            <a:normAutofit fontScale="92500" lnSpcReduction="10000"/>
          </a:bodyPr>
          <a:lstStyle/>
          <a:p>
            <a:endParaRPr lang="en-AU" altLang="en-US" sz="825" dirty="0"/>
          </a:p>
          <a:p>
            <a:r>
              <a:rPr lang="en-AU" altLang="en-US" sz="825" dirty="0" smtClean="0"/>
              <a:t>Part 2A of SOCI -</a:t>
            </a:r>
            <a:endParaRPr lang="en-AU" altLang="en-US" sz="825" dirty="0" smtClean="0">
              <a:solidFill>
                <a:schemeClr val="tx2"/>
              </a:solidFill>
            </a:endParaRPr>
          </a:p>
          <a:p>
            <a:r>
              <a:rPr lang="en-AU" b="1" dirty="0">
                <a:solidFill>
                  <a:schemeClr val="tx2"/>
                </a:solidFill>
              </a:rPr>
              <a:t>30AA  Simplified outline of this Part</a:t>
            </a:r>
          </a:p>
          <a:p>
            <a:r>
              <a:rPr lang="en-AU" dirty="0">
                <a:solidFill>
                  <a:schemeClr val="tx2"/>
                </a:solidFill>
              </a:rPr>
              <a:t>•      The responsible entity for one or more critical infrastructure assets must have, and comply with, a critical infrastructure risk management program (unless an exemption applies).</a:t>
            </a:r>
          </a:p>
          <a:p>
            <a:r>
              <a:rPr lang="en-AU" dirty="0">
                <a:solidFill>
                  <a:schemeClr val="tx2"/>
                </a:solidFill>
              </a:rPr>
              <a:t>•      The purpose of a critical infrastructure risk management program is to do the following for each of those assets:</a:t>
            </a:r>
          </a:p>
          <a:p>
            <a:r>
              <a:rPr lang="en-AU" dirty="0">
                <a:solidFill>
                  <a:schemeClr val="tx2"/>
                </a:solidFill>
              </a:rPr>
              <a:t>       (a)     identify each hazard where there is a material risk that the occurrence of the hazard could have a relevant impact on the asset;</a:t>
            </a:r>
          </a:p>
          <a:p>
            <a:r>
              <a:rPr lang="en-AU" dirty="0">
                <a:solidFill>
                  <a:schemeClr val="tx2"/>
                </a:solidFill>
              </a:rPr>
              <a:t>      (b)     so far as it is reasonably practicable to do so—minimise or eliminate any material risk of such a hazard occurring;</a:t>
            </a:r>
          </a:p>
          <a:p>
            <a:r>
              <a:rPr lang="en-AU" dirty="0">
                <a:solidFill>
                  <a:schemeClr val="tx2"/>
                </a:solidFill>
              </a:rPr>
              <a:t>       (c)     so far as it is reasonably practicable to do so—mitigate the relevant impact of such a hazard on the asset.</a:t>
            </a:r>
          </a:p>
          <a:p>
            <a:r>
              <a:rPr lang="en-AU" dirty="0">
                <a:solidFill>
                  <a:schemeClr val="tx2"/>
                </a:solidFill>
              </a:rPr>
              <a:t>•      A responsible entity must give an annual report relating to its critical infrastructure risk management program. If the entity has a board, council or other governing body, the annual report must be approved by the board, council or other governing body.</a:t>
            </a:r>
          </a:p>
          <a:p>
            <a:endParaRPr lang="en-AU" altLang="en-US" sz="825" dirty="0"/>
          </a:p>
        </p:txBody>
      </p:sp>
      <p:sp>
        <p:nvSpPr>
          <p:cNvPr id="9421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cs typeface="Arial" panose="020B0604020202020204" pitchFamily="34" charset="0"/>
              </a:defRPr>
            </a:lvl1pPr>
            <a:lvl2pPr marL="557213" indent="-214313">
              <a:spcBef>
                <a:spcPct val="20000"/>
              </a:spcBef>
              <a:buChar char="–"/>
              <a:defRPr sz="2100">
                <a:solidFill>
                  <a:schemeClr val="tx1"/>
                </a:solidFill>
                <a:latin typeface="Arial" panose="020B0604020202020204" pitchFamily="34" charset="0"/>
                <a:cs typeface="Arial" panose="020B0604020202020204" pitchFamily="34" charset="0"/>
              </a:defRPr>
            </a:lvl2pPr>
            <a:lvl3pPr marL="857250" indent="-171450">
              <a:spcBef>
                <a:spcPct val="20000"/>
              </a:spcBef>
              <a:buChar char="•"/>
              <a:defRPr sz="1800">
                <a:solidFill>
                  <a:schemeClr val="tx1"/>
                </a:solidFill>
                <a:latin typeface="Arial" panose="020B0604020202020204" pitchFamily="34" charset="0"/>
                <a:cs typeface="Arial" panose="020B0604020202020204" pitchFamily="34" charset="0"/>
              </a:defRPr>
            </a:lvl3pPr>
            <a:lvl4pPr marL="1200150" indent="-171450">
              <a:spcBef>
                <a:spcPct val="20000"/>
              </a:spcBef>
              <a:buChar char="–"/>
              <a:defRPr sz="1500">
                <a:solidFill>
                  <a:schemeClr val="tx1"/>
                </a:solidFill>
                <a:latin typeface="Arial" panose="020B0604020202020204" pitchFamily="34" charset="0"/>
                <a:cs typeface="Arial" panose="020B0604020202020204" pitchFamily="34" charset="0"/>
              </a:defRPr>
            </a:lvl4pPr>
            <a:lvl5pPr marL="1543050" indent="-171450">
              <a:spcBef>
                <a:spcPct val="20000"/>
              </a:spcBef>
              <a:buChar char="»"/>
              <a:defRPr sz="1500">
                <a:solidFill>
                  <a:schemeClr val="tx1"/>
                </a:solidFill>
                <a:latin typeface="Arial" panose="020B0604020202020204" pitchFamily="34" charset="0"/>
                <a:cs typeface="Arial" panose="020B0604020202020204" pitchFamily="34" charset="0"/>
              </a:defRPr>
            </a:lvl5pPr>
            <a:lvl6pPr marL="1885950" indent="-171450" eaLnBrk="0" fontAlgn="base" hangingPunct="0">
              <a:spcBef>
                <a:spcPct val="20000"/>
              </a:spcBef>
              <a:spcAft>
                <a:spcPct val="0"/>
              </a:spcAft>
              <a:buChar char="»"/>
              <a:defRPr sz="1500">
                <a:solidFill>
                  <a:schemeClr val="tx1"/>
                </a:solidFill>
                <a:latin typeface="Arial" panose="020B0604020202020204" pitchFamily="34" charset="0"/>
                <a:cs typeface="Arial" panose="020B0604020202020204" pitchFamily="34" charset="0"/>
              </a:defRPr>
            </a:lvl6pPr>
            <a:lvl7pPr marL="2228850" indent="-171450" eaLnBrk="0" fontAlgn="base" hangingPunct="0">
              <a:spcBef>
                <a:spcPct val="20000"/>
              </a:spcBef>
              <a:spcAft>
                <a:spcPct val="0"/>
              </a:spcAft>
              <a:buChar char="»"/>
              <a:defRPr sz="1500">
                <a:solidFill>
                  <a:schemeClr val="tx1"/>
                </a:solidFill>
                <a:latin typeface="Arial" panose="020B0604020202020204" pitchFamily="34" charset="0"/>
                <a:cs typeface="Arial" panose="020B0604020202020204" pitchFamily="34" charset="0"/>
              </a:defRPr>
            </a:lvl7pPr>
            <a:lvl8pPr marL="2571750" indent="-171450" eaLnBrk="0" fontAlgn="base" hangingPunct="0">
              <a:spcBef>
                <a:spcPct val="20000"/>
              </a:spcBef>
              <a:spcAft>
                <a:spcPct val="0"/>
              </a:spcAft>
              <a:buChar char="»"/>
              <a:defRPr sz="1500">
                <a:solidFill>
                  <a:schemeClr val="tx1"/>
                </a:solidFill>
                <a:latin typeface="Arial" panose="020B0604020202020204" pitchFamily="34" charset="0"/>
                <a:cs typeface="Arial" panose="020B0604020202020204" pitchFamily="34" charset="0"/>
              </a:defRPr>
            </a:lvl8pPr>
            <a:lvl9pPr marL="2914650" indent="-171450" eaLnBrk="0" fontAlgn="base" hangingPunct="0">
              <a:spcBef>
                <a:spcPct val="20000"/>
              </a:spcBef>
              <a:spcAft>
                <a:spcPct val="0"/>
              </a:spcAft>
              <a:buChar char="»"/>
              <a:defRPr sz="1500">
                <a:solidFill>
                  <a:schemeClr val="tx1"/>
                </a:solidFill>
                <a:latin typeface="Arial" panose="020B0604020202020204" pitchFamily="34" charset="0"/>
                <a:cs typeface="Arial" panose="020B0604020202020204" pitchFamily="34" charset="0"/>
              </a:defRPr>
            </a:lvl9pPr>
          </a:lstStyle>
          <a:p>
            <a:pPr>
              <a:spcBef>
                <a:spcPct val="0"/>
              </a:spcBef>
              <a:buFontTx/>
              <a:buNone/>
            </a:pPr>
            <a:fld id="{D2692A30-E5A5-4BF5-9754-CD155C7423D8}" type="slidenum">
              <a:rPr lang="en-AU" altLang="en-US" sz="1050"/>
              <a:pPr>
                <a:spcBef>
                  <a:spcPct val="0"/>
                </a:spcBef>
                <a:buFontTx/>
                <a:buNone/>
              </a:pPr>
              <a:t>43</a:t>
            </a:fld>
            <a:endParaRPr lang="en-AU" altLang="en-US" sz="1050"/>
          </a:p>
        </p:txBody>
      </p:sp>
    </p:spTree>
    <p:extLst>
      <p:ext uri="{BB962C8B-B14F-4D97-AF65-F5344CB8AC3E}">
        <p14:creationId xmlns:p14="http://schemas.microsoft.com/office/powerpoint/2010/main" val="405306395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itle 1"/>
          <p:cNvSpPr>
            <a:spLocks noGrp="1"/>
          </p:cNvSpPr>
          <p:nvPr>
            <p:ph type="title"/>
          </p:nvPr>
        </p:nvSpPr>
        <p:spPr/>
        <p:txBody>
          <a:bodyPr>
            <a:normAutofit fontScale="90000"/>
          </a:bodyPr>
          <a:lstStyle/>
          <a:p>
            <a:r>
              <a:rPr lang="en-AU" altLang="en-US" dirty="0">
                <a:solidFill>
                  <a:schemeClr val="tx2"/>
                </a:solidFill>
              </a:rPr>
              <a:t>Critical Infrastructure Risk Management </a:t>
            </a:r>
            <a:r>
              <a:rPr lang="en-AU" altLang="en-US" dirty="0" smtClean="0">
                <a:solidFill>
                  <a:schemeClr val="tx2"/>
                </a:solidFill>
              </a:rPr>
              <a:t>Plans Not restricted to Cyber threats</a:t>
            </a:r>
            <a:endParaRPr lang="en-AU" altLang="en-US" dirty="0" smtClean="0"/>
          </a:p>
        </p:txBody>
      </p:sp>
      <p:pic>
        <p:nvPicPr>
          <p:cNvPr id="2" name="Content Placeholder 1"/>
          <p:cNvPicPr>
            <a:picLocks noGrp="1" noChangeAspect="1"/>
          </p:cNvPicPr>
          <p:nvPr>
            <p:ph idx="1"/>
          </p:nvPr>
        </p:nvPicPr>
        <p:blipFill>
          <a:blip r:embed="rId2"/>
          <a:stretch>
            <a:fillRect/>
          </a:stretch>
        </p:blipFill>
        <p:spPr>
          <a:xfrm>
            <a:off x="3851275" y="1616998"/>
            <a:ext cx="4932363" cy="1553904"/>
          </a:xfrm>
          <a:prstGeom prst="rect">
            <a:avLst/>
          </a:prstGeom>
        </p:spPr>
      </p:pic>
      <p:sp>
        <p:nvSpPr>
          <p:cNvPr id="9421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cs typeface="Arial" panose="020B0604020202020204" pitchFamily="34" charset="0"/>
              </a:defRPr>
            </a:lvl1pPr>
            <a:lvl2pPr marL="557213" indent="-214313">
              <a:spcBef>
                <a:spcPct val="20000"/>
              </a:spcBef>
              <a:buChar char="–"/>
              <a:defRPr sz="2100">
                <a:solidFill>
                  <a:schemeClr val="tx1"/>
                </a:solidFill>
                <a:latin typeface="Arial" panose="020B0604020202020204" pitchFamily="34" charset="0"/>
                <a:cs typeface="Arial" panose="020B0604020202020204" pitchFamily="34" charset="0"/>
              </a:defRPr>
            </a:lvl2pPr>
            <a:lvl3pPr marL="857250" indent="-171450">
              <a:spcBef>
                <a:spcPct val="20000"/>
              </a:spcBef>
              <a:buChar char="•"/>
              <a:defRPr sz="1800">
                <a:solidFill>
                  <a:schemeClr val="tx1"/>
                </a:solidFill>
                <a:latin typeface="Arial" panose="020B0604020202020204" pitchFamily="34" charset="0"/>
                <a:cs typeface="Arial" panose="020B0604020202020204" pitchFamily="34" charset="0"/>
              </a:defRPr>
            </a:lvl3pPr>
            <a:lvl4pPr marL="1200150" indent="-171450">
              <a:spcBef>
                <a:spcPct val="20000"/>
              </a:spcBef>
              <a:buChar char="–"/>
              <a:defRPr sz="1500">
                <a:solidFill>
                  <a:schemeClr val="tx1"/>
                </a:solidFill>
                <a:latin typeface="Arial" panose="020B0604020202020204" pitchFamily="34" charset="0"/>
                <a:cs typeface="Arial" panose="020B0604020202020204" pitchFamily="34" charset="0"/>
              </a:defRPr>
            </a:lvl4pPr>
            <a:lvl5pPr marL="1543050" indent="-171450">
              <a:spcBef>
                <a:spcPct val="20000"/>
              </a:spcBef>
              <a:buChar char="»"/>
              <a:defRPr sz="1500">
                <a:solidFill>
                  <a:schemeClr val="tx1"/>
                </a:solidFill>
                <a:latin typeface="Arial" panose="020B0604020202020204" pitchFamily="34" charset="0"/>
                <a:cs typeface="Arial" panose="020B0604020202020204" pitchFamily="34" charset="0"/>
              </a:defRPr>
            </a:lvl5pPr>
            <a:lvl6pPr marL="1885950" indent="-171450" eaLnBrk="0" fontAlgn="base" hangingPunct="0">
              <a:spcBef>
                <a:spcPct val="20000"/>
              </a:spcBef>
              <a:spcAft>
                <a:spcPct val="0"/>
              </a:spcAft>
              <a:buChar char="»"/>
              <a:defRPr sz="1500">
                <a:solidFill>
                  <a:schemeClr val="tx1"/>
                </a:solidFill>
                <a:latin typeface="Arial" panose="020B0604020202020204" pitchFamily="34" charset="0"/>
                <a:cs typeface="Arial" panose="020B0604020202020204" pitchFamily="34" charset="0"/>
              </a:defRPr>
            </a:lvl6pPr>
            <a:lvl7pPr marL="2228850" indent="-171450" eaLnBrk="0" fontAlgn="base" hangingPunct="0">
              <a:spcBef>
                <a:spcPct val="20000"/>
              </a:spcBef>
              <a:spcAft>
                <a:spcPct val="0"/>
              </a:spcAft>
              <a:buChar char="»"/>
              <a:defRPr sz="1500">
                <a:solidFill>
                  <a:schemeClr val="tx1"/>
                </a:solidFill>
                <a:latin typeface="Arial" panose="020B0604020202020204" pitchFamily="34" charset="0"/>
                <a:cs typeface="Arial" panose="020B0604020202020204" pitchFamily="34" charset="0"/>
              </a:defRPr>
            </a:lvl7pPr>
            <a:lvl8pPr marL="2571750" indent="-171450" eaLnBrk="0" fontAlgn="base" hangingPunct="0">
              <a:spcBef>
                <a:spcPct val="20000"/>
              </a:spcBef>
              <a:spcAft>
                <a:spcPct val="0"/>
              </a:spcAft>
              <a:buChar char="»"/>
              <a:defRPr sz="1500">
                <a:solidFill>
                  <a:schemeClr val="tx1"/>
                </a:solidFill>
                <a:latin typeface="Arial" panose="020B0604020202020204" pitchFamily="34" charset="0"/>
                <a:cs typeface="Arial" panose="020B0604020202020204" pitchFamily="34" charset="0"/>
              </a:defRPr>
            </a:lvl8pPr>
            <a:lvl9pPr marL="2914650" indent="-171450" eaLnBrk="0" fontAlgn="base" hangingPunct="0">
              <a:spcBef>
                <a:spcPct val="20000"/>
              </a:spcBef>
              <a:spcAft>
                <a:spcPct val="0"/>
              </a:spcAft>
              <a:buChar char="»"/>
              <a:defRPr sz="1500">
                <a:solidFill>
                  <a:schemeClr val="tx1"/>
                </a:solidFill>
                <a:latin typeface="Arial" panose="020B0604020202020204" pitchFamily="34" charset="0"/>
                <a:cs typeface="Arial" panose="020B0604020202020204" pitchFamily="34" charset="0"/>
              </a:defRPr>
            </a:lvl9pPr>
          </a:lstStyle>
          <a:p>
            <a:pPr>
              <a:spcBef>
                <a:spcPct val="0"/>
              </a:spcBef>
              <a:buFontTx/>
              <a:buNone/>
            </a:pPr>
            <a:fld id="{D2692A30-E5A5-4BF5-9754-CD155C7423D8}" type="slidenum">
              <a:rPr lang="en-AU" altLang="en-US" sz="1050"/>
              <a:pPr>
                <a:spcBef>
                  <a:spcPct val="0"/>
                </a:spcBef>
                <a:buFontTx/>
                <a:buNone/>
              </a:pPr>
              <a:t>44</a:t>
            </a:fld>
            <a:endParaRPr lang="en-AU" altLang="en-US" sz="1050"/>
          </a:p>
        </p:txBody>
      </p:sp>
    </p:spTree>
    <p:extLst>
      <p:ext uri="{BB962C8B-B14F-4D97-AF65-F5344CB8AC3E}">
        <p14:creationId xmlns:p14="http://schemas.microsoft.com/office/powerpoint/2010/main" val="230674702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itle 1"/>
          <p:cNvSpPr>
            <a:spLocks noGrp="1"/>
          </p:cNvSpPr>
          <p:nvPr>
            <p:ph type="title"/>
          </p:nvPr>
        </p:nvSpPr>
        <p:spPr>
          <a:xfrm>
            <a:off x="323999" y="324000"/>
            <a:ext cx="3046385" cy="4095600"/>
          </a:xfrm>
        </p:spPr>
        <p:txBody>
          <a:bodyPr>
            <a:normAutofit fontScale="90000"/>
          </a:bodyPr>
          <a:lstStyle/>
          <a:p>
            <a:r>
              <a:rPr lang="en-AU" altLang="en-US" dirty="0" smtClean="0">
                <a:solidFill>
                  <a:schemeClr val="tx2"/>
                </a:solidFill>
              </a:rPr>
              <a:t>More Cyber obligations for ‘Systems of National Significance’</a:t>
            </a:r>
            <a:endParaRPr lang="en-AU" altLang="en-US" dirty="0" smtClean="0">
              <a:solidFill>
                <a:schemeClr val="tx2"/>
              </a:solidFill>
            </a:endParaRPr>
          </a:p>
        </p:txBody>
      </p:sp>
      <p:sp>
        <p:nvSpPr>
          <p:cNvPr id="94211" name="Content Placeholder 2"/>
          <p:cNvSpPr>
            <a:spLocks noGrp="1"/>
          </p:cNvSpPr>
          <p:nvPr>
            <p:ph idx="1"/>
          </p:nvPr>
        </p:nvSpPr>
        <p:spPr/>
        <p:txBody>
          <a:bodyPr>
            <a:normAutofit fontScale="92500" lnSpcReduction="10000"/>
          </a:bodyPr>
          <a:lstStyle/>
          <a:p>
            <a:r>
              <a:rPr lang="en-AU" b="1" dirty="0">
                <a:solidFill>
                  <a:schemeClr val="tx2"/>
                </a:solidFill>
              </a:rPr>
              <a:t>Division 1—Simplified outline of this Part</a:t>
            </a:r>
          </a:p>
          <a:p>
            <a:r>
              <a:rPr lang="en-AU" b="1" dirty="0">
                <a:solidFill>
                  <a:schemeClr val="tx2"/>
                </a:solidFill>
              </a:rPr>
              <a:t>30CA  Simplified outline of this Part</a:t>
            </a:r>
          </a:p>
          <a:p>
            <a:r>
              <a:rPr lang="en-AU" dirty="0">
                <a:solidFill>
                  <a:schemeClr val="tx2"/>
                </a:solidFill>
              </a:rPr>
              <a:t>•      This Part sets out enhanced cyber security obligations that relate to systems of national significance.</a:t>
            </a:r>
          </a:p>
          <a:p>
            <a:r>
              <a:rPr lang="en-AU" dirty="0">
                <a:solidFill>
                  <a:schemeClr val="tx2"/>
                </a:solidFill>
              </a:rPr>
              <a:t>•      The responsible entity for a system of national significance may be subject to statutory incident response planning obligations.</a:t>
            </a:r>
          </a:p>
          <a:p>
            <a:r>
              <a:rPr lang="en-AU" dirty="0">
                <a:solidFill>
                  <a:schemeClr val="tx2"/>
                </a:solidFill>
              </a:rPr>
              <a:t>•      The responsible entity for a system of national significance may be required to undertake a cyber security exercise.</a:t>
            </a:r>
          </a:p>
          <a:p>
            <a:r>
              <a:rPr lang="en-AU" dirty="0">
                <a:solidFill>
                  <a:schemeClr val="tx2"/>
                </a:solidFill>
              </a:rPr>
              <a:t>•      The responsible entity for a system of national significance may be required to undertake a vulnerability assessment.</a:t>
            </a:r>
          </a:p>
          <a:p>
            <a:r>
              <a:rPr lang="en-AU" dirty="0">
                <a:solidFill>
                  <a:schemeClr val="tx2"/>
                </a:solidFill>
              </a:rPr>
              <a:t>•      If a computer is a system of national significance, or is needed to operate a system of national significance, a relevant entity for the system may be required to:</a:t>
            </a:r>
          </a:p>
          <a:p>
            <a:r>
              <a:rPr lang="en-AU" dirty="0">
                <a:solidFill>
                  <a:schemeClr val="tx2"/>
                </a:solidFill>
              </a:rPr>
              <a:t>       (a)     give ASD periodic reports of system information; or</a:t>
            </a:r>
          </a:p>
          <a:p>
            <a:r>
              <a:rPr lang="en-AU" dirty="0">
                <a:solidFill>
                  <a:schemeClr val="tx2"/>
                </a:solidFill>
              </a:rPr>
              <a:t>      (b)     give ASD event‑based reports of system information; or</a:t>
            </a:r>
          </a:p>
          <a:p>
            <a:r>
              <a:rPr lang="en-AU" dirty="0">
                <a:solidFill>
                  <a:schemeClr val="tx2"/>
                </a:solidFill>
              </a:rPr>
              <a:t>       (c)     install software that transmits system information to ASD.</a:t>
            </a:r>
          </a:p>
          <a:p>
            <a:endParaRPr lang="en-AU" altLang="en-US" sz="825" dirty="0"/>
          </a:p>
        </p:txBody>
      </p:sp>
      <p:sp>
        <p:nvSpPr>
          <p:cNvPr id="9421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cs typeface="Arial" panose="020B0604020202020204" pitchFamily="34" charset="0"/>
              </a:defRPr>
            </a:lvl1pPr>
            <a:lvl2pPr marL="557213" indent="-214313">
              <a:spcBef>
                <a:spcPct val="20000"/>
              </a:spcBef>
              <a:buChar char="–"/>
              <a:defRPr sz="2100">
                <a:solidFill>
                  <a:schemeClr val="tx1"/>
                </a:solidFill>
                <a:latin typeface="Arial" panose="020B0604020202020204" pitchFamily="34" charset="0"/>
                <a:cs typeface="Arial" panose="020B0604020202020204" pitchFamily="34" charset="0"/>
              </a:defRPr>
            </a:lvl2pPr>
            <a:lvl3pPr marL="857250" indent="-171450">
              <a:spcBef>
                <a:spcPct val="20000"/>
              </a:spcBef>
              <a:buChar char="•"/>
              <a:defRPr sz="1800">
                <a:solidFill>
                  <a:schemeClr val="tx1"/>
                </a:solidFill>
                <a:latin typeface="Arial" panose="020B0604020202020204" pitchFamily="34" charset="0"/>
                <a:cs typeface="Arial" panose="020B0604020202020204" pitchFamily="34" charset="0"/>
              </a:defRPr>
            </a:lvl3pPr>
            <a:lvl4pPr marL="1200150" indent="-171450">
              <a:spcBef>
                <a:spcPct val="20000"/>
              </a:spcBef>
              <a:buChar char="–"/>
              <a:defRPr sz="1500">
                <a:solidFill>
                  <a:schemeClr val="tx1"/>
                </a:solidFill>
                <a:latin typeface="Arial" panose="020B0604020202020204" pitchFamily="34" charset="0"/>
                <a:cs typeface="Arial" panose="020B0604020202020204" pitchFamily="34" charset="0"/>
              </a:defRPr>
            </a:lvl4pPr>
            <a:lvl5pPr marL="1543050" indent="-171450">
              <a:spcBef>
                <a:spcPct val="20000"/>
              </a:spcBef>
              <a:buChar char="»"/>
              <a:defRPr sz="1500">
                <a:solidFill>
                  <a:schemeClr val="tx1"/>
                </a:solidFill>
                <a:latin typeface="Arial" panose="020B0604020202020204" pitchFamily="34" charset="0"/>
                <a:cs typeface="Arial" panose="020B0604020202020204" pitchFamily="34" charset="0"/>
              </a:defRPr>
            </a:lvl5pPr>
            <a:lvl6pPr marL="1885950" indent="-171450" eaLnBrk="0" fontAlgn="base" hangingPunct="0">
              <a:spcBef>
                <a:spcPct val="20000"/>
              </a:spcBef>
              <a:spcAft>
                <a:spcPct val="0"/>
              </a:spcAft>
              <a:buChar char="»"/>
              <a:defRPr sz="1500">
                <a:solidFill>
                  <a:schemeClr val="tx1"/>
                </a:solidFill>
                <a:latin typeface="Arial" panose="020B0604020202020204" pitchFamily="34" charset="0"/>
                <a:cs typeface="Arial" panose="020B0604020202020204" pitchFamily="34" charset="0"/>
              </a:defRPr>
            </a:lvl6pPr>
            <a:lvl7pPr marL="2228850" indent="-171450" eaLnBrk="0" fontAlgn="base" hangingPunct="0">
              <a:spcBef>
                <a:spcPct val="20000"/>
              </a:spcBef>
              <a:spcAft>
                <a:spcPct val="0"/>
              </a:spcAft>
              <a:buChar char="»"/>
              <a:defRPr sz="1500">
                <a:solidFill>
                  <a:schemeClr val="tx1"/>
                </a:solidFill>
                <a:latin typeface="Arial" panose="020B0604020202020204" pitchFamily="34" charset="0"/>
                <a:cs typeface="Arial" panose="020B0604020202020204" pitchFamily="34" charset="0"/>
              </a:defRPr>
            </a:lvl7pPr>
            <a:lvl8pPr marL="2571750" indent="-171450" eaLnBrk="0" fontAlgn="base" hangingPunct="0">
              <a:spcBef>
                <a:spcPct val="20000"/>
              </a:spcBef>
              <a:spcAft>
                <a:spcPct val="0"/>
              </a:spcAft>
              <a:buChar char="»"/>
              <a:defRPr sz="1500">
                <a:solidFill>
                  <a:schemeClr val="tx1"/>
                </a:solidFill>
                <a:latin typeface="Arial" panose="020B0604020202020204" pitchFamily="34" charset="0"/>
                <a:cs typeface="Arial" panose="020B0604020202020204" pitchFamily="34" charset="0"/>
              </a:defRPr>
            </a:lvl8pPr>
            <a:lvl9pPr marL="2914650" indent="-171450" eaLnBrk="0" fontAlgn="base" hangingPunct="0">
              <a:spcBef>
                <a:spcPct val="20000"/>
              </a:spcBef>
              <a:spcAft>
                <a:spcPct val="0"/>
              </a:spcAft>
              <a:buChar char="»"/>
              <a:defRPr sz="1500">
                <a:solidFill>
                  <a:schemeClr val="tx1"/>
                </a:solidFill>
                <a:latin typeface="Arial" panose="020B0604020202020204" pitchFamily="34" charset="0"/>
                <a:cs typeface="Arial" panose="020B0604020202020204" pitchFamily="34" charset="0"/>
              </a:defRPr>
            </a:lvl9pPr>
          </a:lstStyle>
          <a:p>
            <a:pPr>
              <a:spcBef>
                <a:spcPct val="0"/>
              </a:spcBef>
              <a:buFontTx/>
              <a:buNone/>
            </a:pPr>
            <a:fld id="{D2692A30-E5A5-4BF5-9754-CD155C7423D8}" type="slidenum">
              <a:rPr lang="en-AU" altLang="en-US" sz="1050"/>
              <a:pPr>
                <a:spcBef>
                  <a:spcPct val="0"/>
                </a:spcBef>
                <a:buFontTx/>
                <a:buNone/>
              </a:pPr>
              <a:t>45</a:t>
            </a:fld>
            <a:endParaRPr lang="en-AU" altLang="en-US" sz="1050"/>
          </a:p>
        </p:txBody>
      </p:sp>
    </p:spTree>
    <p:extLst>
      <p:ext uri="{BB962C8B-B14F-4D97-AF65-F5344CB8AC3E}">
        <p14:creationId xmlns:p14="http://schemas.microsoft.com/office/powerpoint/2010/main" val="393675026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itle 1"/>
          <p:cNvSpPr>
            <a:spLocks noGrp="1"/>
          </p:cNvSpPr>
          <p:nvPr>
            <p:ph type="title"/>
          </p:nvPr>
        </p:nvSpPr>
        <p:spPr/>
        <p:txBody>
          <a:bodyPr/>
          <a:lstStyle/>
          <a:p>
            <a:r>
              <a:rPr lang="en-AU" altLang="en-US" dirty="0" smtClean="0">
                <a:solidFill>
                  <a:schemeClr val="tx2"/>
                </a:solidFill>
              </a:rPr>
              <a:t>Systems of National Significance</a:t>
            </a:r>
          </a:p>
        </p:txBody>
      </p:sp>
      <p:sp>
        <p:nvSpPr>
          <p:cNvPr id="94211" name="Content Placeholder 2"/>
          <p:cNvSpPr>
            <a:spLocks noGrp="1"/>
          </p:cNvSpPr>
          <p:nvPr>
            <p:ph idx="1"/>
          </p:nvPr>
        </p:nvSpPr>
        <p:spPr/>
        <p:txBody>
          <a:bodyPr>
            <a:normAutofit fontScale="55000" lnSpcReduction="20000"/>
          </a:bodyPr>
          <a:lstStyle/>
          <a:p>
            <a:r>
              <a:rPr lang="en-AU" b="1" dirty="0">
                <a:solidFill>
                  <a:schemeClr val="tx2"/>
                </a:solidFill>
              </a:rPr>
              <a:t>52B  Declaration of systems of national significance by the Minister</a:t>
            </a:r>
          </a:p>
          <a:p>
            <a:r>
              <a:rPr lang="en-AU" dirty="0">
                <a:solidFill>
                  <a:schemeClr val="tx2"/>
                </a:solidFill>
              </a:rPr>
              <a:t>             (1)  The Minister may, in writing, declare a particular asset to be a system of national significance if:</a:t>
            </a:r>
          </a:p>
          <a:p>
            <a:r>
              <a:rPr lang="en-AU" dirty="0">
                <a:solidFill>
                  <a:schemeClr val="tx2"/>
                </a:solidFill>
              </a:rPr>
              <a:t>                     (a)  the asset is a critical infrastructure asset; and</a:t>
            </a:r>
          </a:p>
          <a:p>
            <a:r>
              <a:rPr lang="en-AU" dirty="0">
                <a:solidFill>
                  <a:schemeClr val="tx2"/>
                </a:solidFill>
              </a:rPr>
              <a:t>                     (b)  the Minister is satisfied that the asset is of national significance.</a:t>
            </a:r>
          </a:p>
          <a:p>
            <a:r>
              <a:rPr lang="en-AU" dirty="0">
                <a:solidFill>
                  <a:schemeClr val="tx2"/>
                </a:solidFill>
              </a:rPr>
              <a:t>             (2)  In determining whether an asset is of national significance for the purposes of subsection (1), the Minister must have regard to:</a:t>
            </a:r>
          </a:p>
          <a:p>
            <a:r>
              <a:rPr lang="en-AU" dirty="0">
                <a:solidFill>
                  <a:schemeClr val="tx2"/>
                </a:solidFill>
              </a:rPr>
              <a:t>                     (a)  the consequences that would arise for:</a:t>
            </a:r>
          </a:p>
          <a:p>
            <a:r>
              <a:rPr lang="en-AU" dirty="0">
                <a:solidFill>
                  <a:schemeClr val="tx2"/>
                </a:solidFill>
              </a:rPr>
              <a:t>                              (</a:t>
            </a:r>
            <a:r>
              <a:rPr lang="en-AU" dirty="0" err="1">
                <a:solidFill>
                  <a:schemeClr val="tx2"/>
                </a:solidFill>
              </a:rPr>
              <a:t>i</a:t>
            </a:r>
            <a:r>
              <a:rPr lang="en-AU" dirty="0">
                <a:solidFill>
                  <a:schemeClr val="tx2"/>
                </a:solidFill>
              </a:rPr>
              <a:t>)  the social or economic stability of Australia or its people; or</a:t>
            </a:r>
          </a:p>
          <a:p>
            <a:r>
              <a:rPr lang="en-AU" dirty="0">
                <a:solidFill>
                  <a:schemeClr val="tx2"/>
                </a:solidFill>
              </a:rPr>
              <a:t>                             (ii)  the defence of Australia; or</a:t>
            </a:r>
          </a:p>
          <a:p>
            <a:r>
              <a:rPr lang="en-AU" dirty="0">
                <a:solidFill>
                  <a:schemeClr val="tx2"/>
                </a:solidFill>
              </a:rPr>
              <a:t>                            (iii)  national security;</a:t>
            </a:r>
          </a:p>
          <a:p>
            <a:r>
              <a:rPr lang="en-AU" dirty="0">
                <a:solidFill>
                  <a:schemeClr val="tx2"/>
                </a:solidFill>
              </a:rPr>
              <a:t>                            if a hazard were to occur that had a significant relevant impact on the asset; and</a:t>
            </a:r>
          </a:p>
          <a:p>
            <a:r>
              <a:rPr lang="en-AU" dirty="0">
                <a:solidFill>
                  <a:schemeClr val="tx2"/>
                </a:solidFill>
              </a:rPr>
              <a:t>                     (b)  if the Minister is aware of one or more interdependencies between the asset and one or more other critical infrastructure assets—the nature and extent of those interdependencies; and</a:t>
            </a:r>
          </a:p>
          <a:p>
            <a:r>
              <a:rPr lang="en-AU" dirty="0">
                <a:solidFill>
                  <a:schemeClr val="tx2"/>
                </a:solidFill>
              </a:rPr>
              <a:t>                     (c)  such other matters (if any) as the Minister considers relevant.</a:t>
            </a:r>
          </a:p>
          <a:p>
            <a:r>
              <a:rPr lang="en-AU" dirty="0">
                <a:solidFill>
                  <a:schemeClr val="tx2"/>
                </a:solidFill>
              </a:rPr>
              <a:t>             (3)  The Minister must notify the following of the declaration, in writing, within 30 days after making the declaration in relation to an asset:</a:t>
            </a:r>
          </a:p>
          <a:p>
            <a:r>
              <a:rPr lang="en-AU" dirty="0">
                <a:solidFill>
                  <a:schemeClr val="tx2"/>
                </a:solidFill>
              </a:rPr>
              <a:t>                     (a)  each reporting entity for the asset;</a:t>
            </a:r>
          </a:p>
          <a:p>
            <a:r>
              <a:rPr lang="en-AU" dirty="0">
                <a:solidFill>
                  <a:schemeClr val="tx2"/>
                </a:solidFill>
              </a:rPr>
              <a:t>                    (aa)  the Parliamentary Joint Committee on Intelligence and Security;</a:t>
            </a:r>
          </a:p>
          <a:p>
            <a:r>
              <a:rPr lang="en-AU" dirty="0">
                <a:solidFill>
                  <a:schemeClr val="tx2"/>
                </a:solidFill>
              </a:rPr>
              <a:t>                     (b)  if the asset is a tangible asset located (wholly or partly) in a State, the Australian Capital Territory or the Northern Territory—the First Minister of the State, the Australian Capital Territory or the Northern Territory, as the case requires.</a:t>
            </a:r>
          </a:p>
          <a:p>
            <a:r>
              <a:rPr lang="en-AU" dirty="0">
                <a:solidFill>
                  <a:schemeClr val="tx2"/>
                </a:solidFill>
              </a:rPr>
              <a:t>             (4)  A declaration under subsection (1) is not a legislative instrument.</a:t>
            </a:r>
          </a:p>
          <a:p>
            <a:r>
              <a:rPr lang="en-AU" dirty="0">
                <a:solidFill>
                  <a:schemeClr val="tx2"/>
                </a:solidFill>
              </a:rPr>
              <a:t>             (5)  To avoid doubt, an asset may be the subject of a declaration under subsection (1) even if the asset is not a system.</a:t>
            </a:r>
          </a:p>
          <a:p>
            <a:endParaRPr lang="en-AU" altLang="en-US" sz="825" dirty="0"/>
          </a:p>
        </p:txBody>
      </p:sp>
      <p:sp>
        <p:nvSpPr>
          <p:cNvPr id="9421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cs typeface="Arial" panose="020B0604020202020204" pitchFamily="34" charset="0"/>
              </a:defRPr>
            </a:lvl1pPr>
            <a:lvl2pPr marL="557213" indent="-214313">
              <a:spcBef>
                <a:spcPct val="20000"/>
              </a:spcBef>
              <a:buChar char="–"/>
              <a:defRPr sz="2100">
                <a:solidFill>
                  <a:schemeClr val="tx1"/>
                </a:solidFill>
                <a:latin typeface="Arial" panose="020B0604020202020204" pitchFamily="34" charset="0"/>
                <a:cs typeface="Arial" panose="020B0604020202020204" pitchFamily="34" charset="0"/>
              </a:defRPr>
            </a:lvl2pPr>
            <a:lvl3pPr marL="857250" indent="-171450">
              <a:spcBef>
                <a:spcPct val="20000"/>
              </a:spcBef>
              <a:buChar char="•"/>
              <a:defRPr sz="1800">
                <a:solidFill>
                  <a:schemeClr val="tx1"/>
                </a:solidFill>
                <a:latin typeface="Arial" panose="020B0604020202020204" pitchFamily="34" charset="0"/>
                <a:cs typeface="Arial" panose="020B0604020202020204" pitchFamily="34" charset="0"/>
              </a:defRPr>
            </a:lvl3pPr>
            <a:lvl4pPr marL="1200150" indent="-171450">
              <a:spcBef>
                <a:spcPct val="20000"/>
              </a:spcBef>
              <a:buChar char="–"/>
              <a:defRPr sz="1500">
                <a:solidFill>
                  <a:schemeClr val="tx1"/>
                </a:solidFill>
                <a:latin typeface="Arial" panose="020B0604020202020204" pitchFamily="34" charset="0"/>
                <a:cs typeface="Arial" panose="020B0604020202020204" pitchFamily="34" charset="0"/>
              </a:defRPr>
            </a:lvl4pPr>
            <a:lvl5pPr marL="1543050" indent="-171450">
              <a:spcBef>
                <a:spcPct val="20000"/>
              </a:spcBef>
              <a:buChar char="»"/>
              <a:defRPr sz="1500">
                <a:solidFill>
                  <a:schemeClr val="tx1"/>
                </a:solidFill>
                <a:latin typeface="Arial" panose="020B0604020202020204" pitchFamily="34" charset="0"/>
                <a:cs typeface="Arial" panose="020B0604020202020204" pitchFamily="34" charset="0"/>
              </a:defRPr>
            </a:lvl5pPr>
            <a:lvl6pPr marL="1885950" indent="-171450" eaLnBrk="0" fontAlgn="base" hangingPunct="0">
              <a:spcBef>
                <a:spcPct val="20000"/>
              </a:spcBef>
              <a:spcAft>
                <a:spcPct val="0"/>
              </a:spcAft>
              <a:buChar char="»"/>
              <a:defRPr sz="1500">
                <a:solidFill>
                  <a:schemeClr val="tx1"/>
                </a:solidFill>
                <a:latin typeface="Arial" panose="020B0604020202020204" pitchFamily="34" charset="0"/>
                <a:cs typeface="Arial" panose="020B0604020202020204" pitchFamily="34" charset="0"/>
              </a:defRPr>
            </a:lvl6pPr>
            <a:lvl7pPr marL="2228850" indent="-171450" eaLnBrk="0" fontAlgn="base" hangingPunct="0">
              <a:spcBef>
                <a:spcPct val="20000"/>
              </a:spcBef>
              <a:spcAft>
                <a:spcPct val="0"/>
              </a:spcAft>
              <a:buChar char="»"/>
              <a:defRPr sz="1500">
                <a:solidFill>
                  <a:schemeClr val="tx1"/>
                </a:solidFill>
                <a:latin typeface="Arial" panose="020B0604020202020204" pitchFamily="34" charset="0"/>
                <a:cs typeface="Arial" panose="020B0604020202020204" pitchFamily="34" charset="0"/>
              </a:defRPr>
            </a:lvl7pPr>
            <a:lvl8pPr marL="2571750" indent="-171450" eaLnBrk="0" fontAlgn="base" hangingPunct="0">
              <a:spcBef>
                <a:spcPct val="20000"/>
              </a:spcBef>
              <a:spcAft>
                <a:spcPct val="0"/>
              </a:spcAft>
              <a:buChar char="»"/>
              <a:defRPr sz="1500">
                <a:solidFill>
                  <a:schemeClr val="tx1"/>
                </a:solidFill>
                <a:latin typeface="Arial" panose="020B0604020202020204" pitchFamily="34" charset="0"/>
                <a:cs typeface="Arial" panose="020B0604020202020204" pitchFamily="34" charset="0"/>
              </a:defRPr>
            </a:lvl8pPr>
            <a:lvl9pPr marL="2914650" indent="-171450" eaLnBrk="0" fontAlgn="base" hangingPunct="0">
              <a:spcBef>
                <a:spcPct val="20000"/>
              </a:spcBef>
              <a:spcAft>
                <a:spcPct val="0"/>
              </a:spcAft>
              <a:buChar char="»"/>
              <a:defRPr sz="1500">
                <a:solidFill>
                  <a:schemeClr val="tx1"/>
                </a:solidFill>
                <a:latin typeface="Arial" panose="020B0604020202020204" pitchFamily="34" charset="0"/>
                <a:cs typeface="Arial" panose="020B0604020202020204" pitchFamily="34" charset="0"/>
              </a:defRPr>
            </a:lvl9pPr>
          </a:lstStyle>
          <a:p>
            <a:pPr>
              <a:spcBef>
                <a:spcPct val="0"/>
              </a:spcBef>
              <a:buFontTx/>
              <a:buNone/>
            </a:pPr>
            <a:fld id="{D2692A30-E5A5-4BF5-9754-CD155C7423D8}" type="slidenum">
              <a:rPr lang="en-AU" altLang="en-US" sz="1050"/>
              <a:pPr>
                <a:spcBef>
                  <a:spcPct val="0"/>
                </a:spcBef>
                <a:buFontTx/>
                <a:buNone/>
              </a:pPr>
              <a:t>46</a:t>
            </a:fld>
            <a:endParaRPr lang="en-AU" altLang="en-US" sz="1050"/>
          </a:p>
        </p:txBody>
      </p:sp>
    </p:spTree>
    <p:extLst>
      <p:ext uri="{BB962C8B-B14F-4D97-AF65-F5344CB8AC3E}">
        <p14:creationId xmlns:p14="http://schemas.microsoft.com/office/powerpoint/2010/main" val="311522223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itle 1"/>
          <p:cNvSpPr>
            <a:spLocks noGrp="1"/>
          </p:cNvSpPr>
          <p:nvPr>
            <p:ph type="title"/>
          </p:nvPr>
        </p:nvSpPr>
        <p:spPr>
          <a:xfrm>
            <a:off x="324000" y="0"/>
            <a:ext cx="2880000" cy="3144414"/>
          </a:xfrm>
        </p:spPr>
        <p:txBody>
          <a:bodyPr/>
          <a:lstStyle/>
          <a:p>
            <a:r>
              <a:rPr lang="en-AU" altLang="en-US" dirty="0" smtClean="0">
                <a:solidFill>
                  <a:schemeClr val="tx2"/>
                </a:solidFill>
              </a:rPr>
              <a:t>Systems of National Significance</a:t>
            </a:r>
          </a:p>
        </p:txBody>
      </p:sp>
      <p:sp>
        <p:nvSpPr>
          <p:cNvPr id="94211" name="Content Placeholder 2"/>
          <p:cNvSpPr>
            <a:spLocks noGrp="1"/>
          </p:cNvSpPr>
          <p:nvPr>
            <p:ph idx="1"/>
          </p:nvPr>
        </p:nvSpPr>
        <p:spPr/>
        <p:txBody>
          <a:bodyPr>
            <a:normAutofit/>
          </a:bodyPr>
          <a:lstStyle/>
          <a:p>
            <a:r>
              <a:rPr lang="en-AU" altLang="en-US" sz="1800" dirty="0" smtClean="0">
                <a:solidFill>
                  <a:schemeClr val="tx2"/>
                </a:solidFill>
              </a:rPr>
              <a:t>There must be consultation before a ‘System of National Significance Declaration can be made (see s 52C) </a:t>
            </a:r>
          </a:p>
          <a:p>
            <a:endParaRPr lang="en-AU" altLang="en-US" sz="1800" dirty="0">
              <a:solidFill>
                <a:schemeClr val="tx2"/>
              </a:solidFill>
            </a:endParaRPr>
          </a:p>
          <a:p>
            <a:r>
              <a:rPr lang="en-AU" altLang="en-US" sz="1800" dirty="0" smtClean="0">
                <a:solidFill>
                  <a:schemeClr val="tx2"/>
                </a:solidFill>
              </a:rPr>
              <a:t>And they can be reviewed (internally by the department) (see s 52E)</a:t>
            </a:r>
            <a:endParaRPr lang="en-AU" altLang="en-US" sz="1800" dirty="0">
              <a:solidFill>
                <a:schemeClr val="tx2"/>
              </a:solidFill>
            </a:endParaRPr>
          </a:p>
        </p:txBody>
      </p:sp>
      <p:sp>
        <p:nvSpPr>
          <p:cNvPr id="9421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cs typeface="Arial" panose="020B0604020202020204" pitchFamily="34" charset="0"/>
              </a:defRPr>
            </a:lvl1pPr>
            <a:lvl2pPr marL="557213" indent="-214313">
              <a:spcBef>
                <a:spcPct val="20000"/>
              </a:spcBef>
              <a:buChar char="–"/>
              <a:defRPr sz="2100">
                <a:solidFill>
                  <a:schemeClr val="tx1"/>
                </a:solidFill>
                <a:latin typeface="Arial" panose="020B0604020202020204" pitchFamily="34" charset="0"/>
                <a:cs typeface="Arial" panose="020B0604020202020204" pitchFamily="34" charset="0"/>
              </a:defRPr>
            </a:lvl2pPr>
            <a:lvl3pPr marL="857250" indent="-171450">
              <a:spcBef>
                <a:spcPct val="20000"/>
              </a:spcBef>
              <a:buChar char="•"/>
              <a:defRPr sz="1800">
                <a:solidFill>
                  <a:schemeClr val="tx1"/>
                </a:solidFill>
                <a:latin typeface="Arial" panose="020B0604020202020204" pitchFamily="34" charset="0"/>
                <a:cs typeface="Arial" panose="020B0604020202020204" pitchFamily="34" charset="0"/>
              </a:defRPr>
            </a:lvl3pPr>
            <a:lvl4pPr marL="1200150" indent="-171450">
              <a:spcBef>
                <a:spcPct val="20000"/>
              </a:spcBef>
              <a:buChar char="–"/>
              <a:defRPr sz="1500">
                <a:solidFill>
                  <a:schemeClr val="tx1"/>
                </a:solidFill>
                <a:latin typeface="Arial" panose="020B0604020202020204" pitchFamily="34" charset="0"/>
                <a:cs typeface="Arial" panose="020B0604020202020204" pitchFamily="34" charset="0"/>
              </a:defRPr>
            </a:lvl4pPr>
            <a:lvl5pPr marL="1543050" indent="-171450">
              <a:spcBef>
                <a:spcPct val="20000"/>
              </a:spcBef>
              <a:buChar char="»"/>
              <a:defRPr sz="1500">
                <a:solidFill>
                  <a:schemeClr val="tx1"/>
                </a:solidFill>
                <a:latin typeface="Arial" panose="020B0604020202020204" pitchFamily="34" charset="0"/>
                <a:cs typeface="Arial" panose="020B0604020202020204" pitchFamily="34" charset="0"/>
              </a:defRPr>
            </a:lvl5pPr>
            <a:lvl6pPr marL="1885950" indent="-171450" eaLnBrk="0" fontAlgn="base" hangingPunct="0">
              <a:spcBef>
                <a:spcPct val="20000"/>
              </a:spcBef>
              <a:spcAft>
                <a:spcPct val="0"/>
              </a:spcAft>
              <a:buChar char="»"/>
              <a:defRPr sz="1500">
                <a:solidFill>
                  <a:schemeClr val="tx1"/>
                </a:solidFill>
                <a:latin typeface="Arial" panose="020B0604020202020204" pitchFamily="34" charset="0"/>
                <a:cs typeface="Arial" panose="020B0604020202020204" pitchFamily="34" charset="0"/>
              </a:defRPr>
            </a:lvl6pPr>
            <a:lvl7pPr marL="2228850" indent="-171450" eaLnBrk="0" fontAlgn="base" hangingPunct="0">
              <a:spcBef>
                <a:spcPct val="20000"/>
              </a:spcBef>
              <a:spcAft>
                <a:spcPct val="0"/>
              </a:spcAft>
              <a:buChar char="»"/>
              <a:defRPr sz="1500">
                <a:solidFill>
                  <a:schemeClr val="tx1"/>
                </a:solidFill>
                <a:latin typeface="Arial" panose="020B0604020202020204" pitchFamily="34" charset="0"/>
                <a:cs typeface="Arial" panose="020B0604020202020204" pitchFamily="34" charset="0"/>
              </a:defRPr>
            </a:lvl7pPr>
            <a:lvl8pPr marL="2571750" indent="-171450" eaLnBrk="0" fontAlgn="base" hangingPunct="0">
              <a:spcBef>
                <a:spcPct val="20000"/>
              </a:spcBef>
              <a:spcAft>
                <a:spcPct val="0"/>
              </a:spcAft>
              <a:buChar char="»"/>
              <a:defRPr sz="1500">
                <a:solidFill>
                  <a:schemeClr val="tx1"/>
                </a:solidFill>
                <a:latin typeface="Arial" panose="020B0604020202020204" pitchFamily="34" charset="0"/>
                <a:cs typeface="Arial" panose="020B0604020202020204" pitchFamily="34" charset="0"/>
              </a:defRPr>
            </a:lvl8pPr>
            <a:lvl9pPr marL="2914650" indent="-171450" eaLnBrk="0" fontAlgn="base" hangingPunct="0">
              <a:spcBef>
                <a:spcPct val="20000"/>
              </a:spcBef>
              <a:spcAft>
                <a:spcPct val="0"/>
              </a:spcAft>
              <a:buChar char="»"/>
              <a:defRPr sz="1500">
                <a:solidFill>
                  <a:schemeClr val="tx1"/>
                </a:solidFill>
                <a:latin typeface="Arial" panose="020B0604020202020204" pitchFamily="34" charset="0"/>
                <a:cs typeface="Arial" panose="020B0604020202020204" pitchFamily="34" charset="0"/>
              </a:defRPr>
            </a:lvl9pPr>
          </a:lstStyle>
          <a:p>
            <a:pPr>
              <a:spcBef>
                <a:spcPct val="0"/>
              </a:spcBef>
              <a:buFontTx/>
              <a:buNone/>
            </a:pPr>
            <a:fld id="{D2692A30-E5A5-4BF5-9754-CD155C7423D8}" type="slidenum">
              <a:rPr lang="en-AU" altLang="en-US" sz="1050"/>
              <a:pPr>
                <a:spcBef>
                  <a:spcPct val="0"/>
                </a:spcBef>
                <a:buFontTx/>
                <a:buNone/>
              </a:pPr>
              <a:t>47</a:t>
            </a:fld>
            <a:endParaRPr lang="en-AU" altLang="en-US" sz="1050"/>
          </a:p>
        </p:txBody>
      </p:sp>
    </p:spTree>
    <p:extLst>
      <p:ext uri="{BB962C8B-B14F-4D97-AF65-F5344CB8AC3E}">
        <p14:creationId xmlns:p14="http://schemas.microsoft.com/office/powerpoint/2010/main" val="6232924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itle 1"/>
          <p:cNvSpPr>
            <a:spLocks noGrp="1"/>
          </p:cNvSpPr>
          <p:nvPr>
            <p:ph type="title"/>
          </p:nvPr>
        </p:nvSpPr>
        <p:spPr/>
        <p:txBody>
          <a:bodyPr>
            <a:normAutofit/>
          </a:bodyPr>
          <a:lstStyle/>
          <a:p>
            <a:r>
              <a:rPr lang="en-AU" altLang="en-US" sz="2800" dirty="0" smtClean="0">
                <a:solidFill>
                  <a:schemeClr val="tx2"/>
                </a:solidFill>
              </a:rPr>
              <a:t>‘Enhanced Cyber Security Obligations for Systems </a:t>
            </a:r>
            <a:r>
              <a:rPr lang="en-AU" altLang="en-US" sz="2800" dirty="0" smtClean="0">
                <a:solidFill>
                  <a:schemeClr val="tx2"/>
                </a:solidFill>
              </a:rPr>
              <a:t>of National Significance</a:t>
            </a:r>
          </a:p>
        </p:txBody>
      </p:sp>
      <p:sp>
        <p:nvSpPr>
          <p:cNvPr id="94211" name="Content Placeholder 2"/>
          <p:cNvSpPr>
            <a:spLocks noGrp="1"/>
          </p:cNvSpPr>
          <p:nvPr>
            <p:ph idx="1"/>
          </p:nvPr>
        </p:nvSpPr>
        <p:spPr/>
        <p:txBody>
          <a:bodyPr>
            <a:normAutofit fontScale="92500" lnSpcReduction="10000"/>
          </a:bodyPr>
          <a:lstStyle/>
          <a:p>
            <a:r>
              <a:rPr lang="en-AU" altLang="en-US" sz="2000" dirty="0" smtClean="0">
                <a:solidFill>
                  <a:schemeClr val="tx2"/>
                </a:solidFill>
              </a:rPr>
              <a:t>According to Gilbert +Tobin  Four key things can be done under Part 2C of the Act</a:t>
            </a:r>
          </a:p>
          <a:p>
            <a:pPr marL="342900" indent="-342900">
              <a:buFont typeface="Arial" panose="020B0604020202020204" pitchFamily="34" charset="0"/>
              <a:buChar char="•"/>
            </a:pPr>
            <a:r>
              <a:rPr lang="en-AU" altLang="en-US" sz="2000" dirty="0" smtClean="0">
                <a:solidFill>
                  <a:schemeClr val="tx2"/>
                </a:solidFill>
              </a:rPr>
              <a:t>May need to do an ‘incident response plan’</a:t>
            </a:r>
          </a:p>
          <a:p>
            <a:pPr marL="342900" indent="-342900">
              <a:buFont typeface="Arial" panose="020B0604020202020204" pitchFamily="34" charset="0"/>
              <a:buChar char="•"/>
            </a:pPr>
            <a:r>
              <a:rPr lang="en-AU" altLang="en-US" sz="2000" dirty="0" smtClean="0">
                <a:solidFill>
                  <a:schemeClr val="tx2"/>
                </a:solidFill>
              </a:rPr>
              <a:t>Might be required to undertake ‘cyber security exercises’</a:t>
            </a:r>
          </a:p>
          <a:p>
            <a:pPr marL="342900" indent="-342900">
              <a:buFont typeface="Arial" panose="020B0604020202020204" pitchFamily="34" charset="0"/>
              <a:buChar char="•"/>
            </a:pPr>
            <a:r>
              <a:rPr lang="en-AU" altLang="en-US" sz="2000" dirty="0" smtClean="0">
                <a:solidFill>
                  <a:schemeClr val="tx2"/>
                </a:solidFill>
              </a:rPr>
              <a:t>Might need to assess ‘vulnerabilities’</a:t>
            </a:r>
          </a:p>
          <a:p>
            <a:pPr marL="342900" indent="-342900">
              <a:buFont typeface="Arial" panose="020B0604020202020204" pitchFamily="34" charset="0"/>
              <a:buChar char="•"/>
            </a:pPr>
            <a:r>
              <a:rPr lang="en-AU" altLang="en-US" sz="2000" dirty="0" smtClean="0">
                <a:solidFill>
                  <a:schemeClr val="tx2"/>
                </a:solidFill>
              </a:rPr>
              <a:t>Might need to give ASD certain information  or report to certain information.</a:t>
            </a:r>
          </a:p>
          <a:p>
            <a:pPr marL="342900" indent="-342900">
              <a:buFont typeface="Arial" panose="020B0604020202020204" pitchFamily="34" charset="0"/>
              <a:buChar char="•"/>
            </a:pPr>
            <a:r>
              <a:rPr lang="en-AU" altLang="en-US" sz="2000" dirty="0" smtClean="0">
                <a:solidFill>
                  <a:schemeClr val="tx2"/>
                </a:solidFill>
              </a:rPr>
              <a:t>There are penalties if a system of national significance does not comply with this</a:t>
            </a:r>
          </a:p>
          <a:p>
            <a:endParaRPr lang="en-AU" altLang="en-US" sz="2000" dirty="0">
              <a:solidFill>
                <a:schemeClr val="tx2"/>
              </a:solidFill>
            </a:endParaRPr>
          </a:p>
        </p:txBody>
      </p:sp>
      <p:sp>
        <p:nvSpPr>
          <p:cNvPr id="9421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cs typeface="Arial" panose="020B0604020202020204" pitchFamily="34" charset="0"/>
              </a:defRPr>
            </a:lvl1pPr>
            <a:lvl2pPr marL="557213" indent="-214313">
              <a:spcBef>
                <a:spcPct val="20000"/>
              </a:spcBef>
              <a:buChar char="–"/>
              <a:defRPr sz="2100">
                <a:solidFill>
                  <a:schemeClr val="tx1"/>
                </a:solidFill>
                <a:latin typeface="Arial" panose="020B0604020202020204" pitchFamily="34" charset="0"/>
                <a:cs typeface="Arial" panose="020B0604020202020204" pitchFamily="34" charset="0"/>
              </a:defRPr>
            </a:lvl2pPr>
            <a:lvl3pPr marL="857250" indent="-171450">
              <a:spcBef>
                <a:spcPct val="20000"/>
              </a:spcBef>
              <a:buChar char="•"/>
              <a:defRPr sz="1800">
                <a:solidFill>
                  <a:schemeClr val="tx1"/>
                </a:solidFill>
                <a:latin typeface="Arial" panose="020B0604020202020204" pitchFamily="34" charset="0"/>
                <a:cs typeface="Arial" panose="020B0604020202020204" pitchFamily="34" charset="0"/>
              </a:defRPr>
            </a:lvl3pPr>
            <a:lvl4pPr marL="1200150" indent="-171450">
              <a:spcBef>
                <a:spcPct val="20000"/>
              </a:spcBef>
              <a:buChar char="–"/>
              <a:defRPr sz="1500">
                <a:solidFill>
                  <a:schemeClr val="tx1"/>
                </a:solidFill>
                <a:latin typeface="Arial" panose="020B0604020202020204" pitchFamily="34" charset="0"/>
                <a:cs typeface="Arial" panose="020B0604020202020204" pitchFamily="34" charset="0"/>
              </a:defRPr>
            </a:lvl4pPr>
            <a:lvl5pPr marL="1543050" indent="-171450">
              <a:spcBef>
                <a:spcPct val="20000"/>
              </a:spcBef>
              <a:buChar char="»"/>
              <a:defRPr sz="1500">
                <a:solidFill>
                  <a:schemeClr val="tx1"/>
                </a:solidFill>
                <a:latin typeface="Arial" panose="020B0604020202020204" pitchFamily="34" charset="0"/>
                <a:cs typeface="Arial" panose="020B0604020202020204" pitchFamily="34" charset="0"/>
              </a:defRPr>
            </a:lvl5pPr>
            <a:lvl6pPr marL="1885950" indent="-171450" eaLnBrk="0" fontAlgn="base" hangingPunct="0">
              <a:spcBef>
                <a:spcPct val="20000"/>
              </a:spcBef>
              <a:spcAft>
                <a:spcPct val="0"/>
              </a:spcAft>
              <a:buChar char="»"/>
              <a:defRPr sz="1500">
                <a:solidFill>
                  <a:schemeClr val="tx1"/>
                </a:solidFill>
                <a:latin typeface="Arial" panose="020B0604020202020204" pitchFamily="34" charset="0"/>
                <a:cs typeface="Arial" panose="020B0604020202020204" pitchFamily="34" charset="0"/>
              </a:defRPr>
            </a:lvl6pPr>
            <a:lvl7pPr marL="2228850" indent="-171450" eaLnBrk="0" fontAlgn="base" hangingPunct="0">
              <a:spcBef>
                <a:spcPct val="20000"/>
              </a:spcBef>
              <a:spcAft>
                <a:spcPct val="0"/>
              </a:spcAft>
              <a:buChar char="»"/>
              <a:defRPr sz="1500">
                <a:solidFill>
                  <a:schemeClr val="tx1"/>
                </a:solidFill>
                <a:latin typeface="Arial" panose="020B0604020202020204" pitchFamily="34" charset="0"/>
                <a:cs typeface="Arial" panose="020B0604020202020204" pitchFamily="34" charset="0"/>
              </a:defRPr>
            </a:lvl7pPr>
            <a:lvl8pPr marL="2571750" indent="-171450" eaLnBrk="0" fontAlgn="base" hangingPunct="0">
              <a:spcBef>
                <a:spcPct val="20000"/>
              </a:spcBef>
              <a:spcAft>
                <a:spcPct val="0"/>
              </a:spcAft>
              <a:buChar char="»"/>
              <a:defRPr sz="1500">
                <a:solidFill>
                  <a:schemeClr val="tx1"/>
                </a:solidFill>
                <a:latin typeface="Arial" panose="020B0604020202020204" pitchFamily="34" charset="0"/>
                <a:cs typeface="Arial" panose="020B0604020202020204" pitchFamily="34" charset="0"/>
              </a:defRPr>
            </a:lvl8pPr>
            <a:lvl9pPr marL="2914650" indent="-171450" eaLnBrk="0" fontAlgn="base" hangingPunct="0">
              <a:spcBef>
                <a:spcPct val="20000"/>
              </a:spcBef>
              <a:spcAft>
                <a:spcPct val="0"/>
              </a:spcAft>
              <a:buChar char="»"/>
              <a:defRPr sz="1500">
                <a:solidFill>
                  <a:schemeClr val="tx1"/>
                </a:solidFill>
                <a:latin typeface="Arial" panose="020B0604020202020204" pitchFamily="34" charset="0"/>
                <a:cs typeface="Arial" panose="020B0604020202020204" pitchFamily="34" charset="0"/>
              </a:defRPr>
            </a:lvl9pPr>
          </a:lstStyle>
          <a:p>
            <a:pPr>
              <a:spcBef>
                <a:spcPct val="0"/>
              </a:spcBef>
              <a:buFontTx/>
              <a:buNone/>
            </a:pPr>
            <a:fld id="{D2692A30-E5A5-4BF5-9754-CD155C7423D8}" type="slidenum">
              <a:rPr lang="en-AU" altLang="en-US" sz="1050"/>
              <a:pPr>
                <a:spcBef>
                  <a:spcPct val="0"/>
                </a:spcBef>
                <a:buFontTx/>
                <a:buNone/>
              </a:pPr>
              <a:t>48</a:t>
            </a:fld>
            <a:endParaRPr lang="en-AU" altLang="en-US" sz="1050"/>
          </a:p>
        </p:txBody>
      </p:sp>
    </p:spTree>
    <p:extLst>
      <p:ext uri="{BB962C8B-B14F-4D97-AF65-F5344CB8AC3E}">
        <p14:creationId xmlns:p14="http://schemas.microsoft.com/office/powerpoint/2010/main" val="318617971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itle 1"/>
          <p:cNvSpPr>
            <a:spLocks noGrp="1"/>
          </p:cNvSpPr>
          <p:nvPr>
            <p:ph type="title"/>
          </p:nvPr>
        </p:nvSpPr>
        <p:spPr/>
        <p:txBody>
          <a:bodyPr/>
          <a:lstStyle/>
          <a:p>
            <a:r>
              <a:rPr lang="en-AU" altLang="en-US" dirty="0" smtClean="0"/>
              <a:t>Overall reporting requirements</a:t>
            </a:r>
            <a:endParaRPr lang="en-AU" altLang="en-US" dirty="0" smtClean="0"/>
          </a:p>
        </p:txBody>
      </p:sp>
      <p:sp>
        <p:nvSpPr>
          <p:cNvPr id="94211" name="Content Placeholder 2"/>
          <p:cNvSpPr>
            <a:spLocks noGrp="1"/>
          </p:cNvSpPr>
          <p:nvPr>
            <p:ph idx="1"/>
          </p:nvPr>
        </p:nvSpPr>
        <p:spPr/>
        <p:txBody>
          <a:bodyPr>
            <a:normAutofit fontScale="92500"/>
          </a:bodyPr>
          <a:lstStyle/>
          <a:p>
            <a:r>
              <a:rPr lang="en-AU" altLang="en-US" sz="2000" dirty="0" smtClean="0"/>
              <a:t>Reporting requirements for the use of the Act are found in s 60 </a:t>
            </a:r>
          </a:p>
          <a:p>
            <a:pPr marL="342900" indent="-342900">
              <a:buFont typeface="Arial" panose="020B0604020202020204" pitchFamily="34" charset="0"/>
              <a:buChar char="•"/>
            </a:pPr>
            <a:r>
              <a:rPr lang="en-AU" altLang="en-US" sz="2000" dirty="0" smtClean="0"/>
              <a:t>(Secretary of the Department [of Home Affairs] must give the Minister [of Home Affairs] reports on a number of </a:t>
            </a:r>
            <a:r>
              <a:rPr lang="en-AU" altLang="en-US" sz="2000" dirty="0" err="1" smtClean="0"/>
              <a:t>aspcfs</a:t>
            </a:r>
            <a:r>
              <a:rPr lang="en-AU" altLang="en-US" sz="2000" dirty="0" smtClean="0"/>
              <a:t> of the operation of the act.  These reports need to be tabled in Parliament</a:t>
            </a:r>
          </a:p>
          <a:p>
            <a:pPr marL="342900" indent="-342900">
              <a:buFont typeface="Arial" panose="020B0604020202020204" pitchFamily="34" charset="0"/>
              <a:buChar char="•"/>
            </a:pPr>
            <a:r>
              <a:rPr lang="en-AU" altLang="en-US" sz="2000" dirty="0" smtClean="0">
                <a:solidFill>
                  <a:schemeClr val="tx2"/>
                </a:solidFill>
              </a:rPr>
              <a:t>As of 2022 there will be an </a:t>
            </a:r>
            <a:r>
              <a:rPr lang="en-AU" altLang="en-US" sz="2000" dirty="0" err="1" smtClean="0">
                <a:solidFill>
                  <a:schemeClr val="tx2"/>
                </a:solidFill>
              </a:rPr>
              <a:t>Indpendent</a:t>
            </a:r>
            <a:r>
              <a:rPr lang="en-AU" altLang="en-US" sz="2000" dirty="0" smtClean="0">
                <a:solidFill>
                  <a:schemeClr val="tx2"/>
                </a:solidFill>
              </a:rPr>
              <a:t> Review of the Act (12 Months after the 2022 act commences</a:t>
            </a:r>
          </a:p>
          <a:p>
            <a:pPr marL="342900" indent="-342900">
              <a:buFont typeface="Arial" panose="020B0604020202020204" pitchFamily="34" charset="0"/>
              <a:buChar char="•"/>
            </a:pPr>
            <a:r>
              <a:rPr lang="en-AU" altLang="en-US" sz="2000" dirty="0" smtClean="0">
                <a:solidFill>
                  <a:schemeClr val="accent4">
                    <a:lumMod val="75000"/>
                  </a:schemeClr>
                </a:solidFill>
              </a:rPr>
              <a:t>The PJCIS will review the Act  3 years after the 2021 Act receives royal assent.</a:t>
            </a:r>
            <a:r>
              <a:rPr lang="en-AU" altLang="en-US" sz="2000" dirty="0" smtClean="0">
                <a:solidFill>
                  <a:schemeClr val="tx2"/>
                </a:solidFill>
              </a:rPr>
              <a:t/>
            </a:r>
            <a:br>
              <a:rPr lang="en-AU" altLang="en-US" sz="2000" dirty="0" smtClean="0">
                <a:solidFill>
                  <a:schemeClr val="tx2"/>
                </a:solidFill>
              </a:rPr>
            </a:br>
            <a:endParaRPr lang="en-AU" altLang="en-US" sz="2000" dirty="0" smtClean="0">
              <a:solidFill>
                <a:schemeClr val="tx2"/>
              </a:solidFill>
            </a:endParaRPr>
          </a:p>
          <a:p>
            <a:endParaRPr lang="en-AU" altLang="en-US" sz="2000" dirty="0"/>
          </a:p>
        </p:txBody>
      </p:sp>
      <p:sp>
        <p:nvSpPr>
          <p:cNvPr id="9421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cs typeface="Arial" panose="020B0604020202020204" pitchFamily="34" charset="0"/>
              </a:defRPr>
            </a:lvl1pPr>
            <a:lvl2pPr marL="557213" indent="-214313">
              <a:spcBef>
                <a:spcPct val="20000"/>
              </a:spcBef>
              <a:buChar char="–"/>
              <a:defRPr sz="2100">
                <a:solidFill>
                  <a:schemeClr val="tx1"/>
                </a:solidFill>
                <a:latin typeface="Arial" panose="020B0604020202020204" pitchFamily="34" charset="0"/>
                <a:cs typeface="Arial" panose="020B0604020202020204" pitchFamily="34" charset="0"/>
              </a:defRPr>
            </a:lvl2pPr>
            <a:lvl3pPr marL="857250" indent="-171450">
              <a:spcBef>
                <a:spcPct val="20000"/>
              </a:spcBef>
              <a:buChar char="•"/>
              <a:defRPr sz="1800">
                <a:solidFill>
                  <a:schemeClr val="tx1"/>
                </a:solidFill>
                <a:latin typeface="Arial" panose="020B0604020202020204" pitchFamily="34" charset="0"/>
                <a:cs typeface="Arial" panose="020B0604020202020204" pitchFamily="34" charset="0"/>
              </a:defRPr>
            </a:lvl3pPr>
            <a:lvl4pPr marL="1200150" indent="-171450">
              <a:spcBef>
                <a:spcPct val="20000"/>
              </a:spcBef>
              <a:buChar char="–"/>
              <a:defRPr sz="1500">
                <a:solidFill>
                  <a:schemeClr val="tx1"/>
                </a:solidFill>
                <a:latin typeface="Arial" panose="020B0604020202020204" pitchFamily="34" charset="0"/>
                <a:cs typeface="Arial" panose="020B0604020202020204" pitchFamily="34" charset="0"/>
              </a:defRPr>
            </a:lvl4pPr>
            <a:lvl5pPr marL="1543050" indent="-171450">
              <a:spcBef>
                <a:spcPct val="20000"/>
              </a:spcBef>
              <a:buChar char="»"/>
              <a:defRPr sz="1500">
                <a:solidFill>
                  <a:schemeClr val="tx1"/>
                </a:solidFill>
                <a:latin typeface="Arial" panose="020B0604020202020204" pitchFamily="34" charset="0"/>
                <a:cs typeface="Arial" panose="020B0604020202020204" pitchFamily="34" charset="0"/>
              </a:defRPr>
            </a:lvl5pPr>
            <a:lvl6pPr marL="1885950" indent="-171450" eaLnBrk="0" fontAlgn="base" hangingPunct="0">
              <a:spcBef>
                <a:spcPct val="20000"/>
              </a:spcBef>
              <a:spcAft>
                <a:spcPct val="0"/>
              </a:spcAft>
              <a:buChar char="»"/>
              <a:defRPr sz="1500">
                <a:solidFill>
                  <a:schemeClr val="tx1"/>
                </a:solidFill>
                <a:latin typeface="Arial" panose="020B0604020202020204" pitchFamily="34" charset="0"/>
                <a:cs typeface="Arial" panose="020B0604020202020204" pitchFamily="34" charset="0"/>
              </a:defRPr>
            </a:lvl6pPr>
            <a:lvl7pPr marL="2228850" indent="-171450" eaLnBrk="0" fontAlgn="base" hangingPunct="0">
              <a:spcBef>
                <a:spcPct val="20000"/>
              </a:spcBef>
              <a:spcAft>
                <a:spcPct val="0"/>
              </a:spcAft>
              <a:buChar char="»"/>
              <a:defRPr sz="1500">
                <a:solidFill>
                  <a:schemeClr val="tx1"/>
                </a:solidFill>
                <a:latin typeface="Arial" panose="020B0604020202020204" pitchFamily="34" charset="0"/>
                <a:cs typeface="Arial" panose="020B0604020202020204" pitchFamily="34" charset="0"/>
              </a:defRPr>
            </a:lvl7pPr>
            <a:lvl8pPr marL="2571750" indent="-171450" eaLnBrk="0" fontAlgn="base" hangingPunct="0">
              <a:spcBef>
                <a:spcPct val="20000"/>
              </a:spcBef>
              <a:spcAft>
                <a:spcPct val="0"/>
              </a:spcAft>
              <a:buChar char="»"/>
              <a:defRPr sz="1500">
                <a:solidFill>
                  <a:schemeClr val="tx1"/>
                </a:solidFill>
                <a:latin typeface="Arial" panose="020B0604020202020204" pitchFamily="34" charset="0"/>
                <a:cs typeface="Arial" panose="020B0604020202020204" pitchFamily="34" charset="0"/>
              </a:defRPr>
            </a:lvl8pPr>
            <a:lvl9pPr marL="2914650" indent="-171450" eaLnBrk="0" fontAlgn="base" hangingPunct="0">
              <a:spcBef>
                <a:spcPct val="20000"/>
              </a:spcBef>
              <a:spcAft>
                <a:spcPct val="0"/>
              </a:spcAft>
              <a:buChar char="»"/>
              <a:defRPr sz="1500">
                <a:solidFill>
                  <a:schemeClr val="tx1"/>
                </a:solidFill>
                <a:latin typeface="Arial" panose="020B0604020202020204" pitchFamily="34" charset="0"/>
                <a:cs typeface="Arial" panose="020B0604020202020204" pitchFamily="34" charset="0"/>
              </a:defRPr>
            </a:lvl9pPr>
          </a:lstStyle>
          <a:p>
            <a:pPr>
              <a:spcBef>
                <a:spcPct val="0"/>
              </a:spcBef>
              <a:buFontTx/>
              <a:buNone/>
            </a:pPr>
            <a:fld id="{D2692A30-E5A5-4BF5-9754-CD155C7423D8}" type="slidenum">
              <a:rPr lang="en-AU" altLang="en-US" sz="1050"/>
              <a:pPr>
                <a:spcBef>
                  <a:spcPct val="0"/>
                </a:spcBef>
                <a:buFontTx/>
                <a:buNone/>
              </a:pPr>
              <a:t>49</a:t>
            </a:fld>
            <a:endParaRPr lang="en-AU" altLang="en-US" sz="1050"/>
          </a:p>
        </p:txBody>
      </p:sp>
    </p:spTree>
    <p:extLst>
      <p:ext uri="{BB962C8B-B14F-4D97-AF65-F5344CB8AC3E}">
        <p14:creationId xmlns:p14="http://schemas.microsoft.com/office/powerpoint/2010/main" val="1396221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AU" altLang="en-US" smtClean="0"/>
              <a:t>What is ‘National Resilience’ ?</a:t>
            </a:r>
          </a:p>
        </p:txBody>
      </p:sp>
      <p:sp>
        <p:nvSpPr>
          <p:cNvPr id="11267" name="Content Placeholder 2"/>
          <p:cNvSpPr>
            <a:spLocks noGrp="1"/>
          </p:cNvSpPr>
          <p:nvPr>
            <p:ph idx="1"/>
          </p:nvPr>
        </p:nvSpPr>
        <p:spPr/>
        <p:txBody>
          <a:bodyPr/>
          <a:lstStyle/>
          <a:p>
            <a:r>
              <a:rPr lang="en-AU" altLang="en-US" sz="1800"/>
              <a:t>Fjäder acknowledges that ‘there is no single definition of ‘resilience’</a:t>
            </a:r>
          </a:p>
          <a:p>
            <a:r>
              <a:rPr lang="en-AU" altLang="en-US" sz="1800"/>
              <a:t>One set of understandings applies when we are talking about an ‘individual,  a single system or otherwise clearly defined entity’.  </a:t>
            </a:r>
          </a:p>
          <a:p>
            <a:r>
              <a:rPr lang="en-AU" altLang="en-US" sz="1800"/>
              <a:t>In this context it means the ability to ‘withstand and recover…from shocks’ (p 120).  But to assess this idea means you have to be able to identify what is the ‘normal’ state that the individual/single system needs to maintain/return to.</a:t>
            </a:r>
          </a:p>
        </p:txBody>
      </p:sp>
      <p:sp>
        <p:nvSpPr>
          <p:cNvPr id="1126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cs typeface="Arial" panose="020B0604020202020204" pitchFamily="34" charset="0"/>
              </a:defRPr>
            </a:lvl1pPr>
            <a:lvl2pPr marL="557213" indent="-214313">
              <a:spcBef>
                <a:spcPct val="20000"/>
              </a:spcBef>
              <a:buChar char="–"/>
              <a:defRPr sz="2100">
                <a:solidFill>
                  <a:schemeClr val="tx1"/>
                </a:solidFill>
                <a:latin typeface="Arial" panose="020B0604020202020204" pitchFamily="34" charset="0"/>
                <a:cs typeface="Arial" panose="020B0604020202020204" pitchFamily="34" charset="0"/>
              </a:defRPr>
            </a:lvl2pPr>
            <a:lvl3pPr marL="857250" indent="-171450">
              <a:spcBef>
                <a:spcPct val="20000"/>
              </a:spcBef>
              <a:buChar char="•"/>
              <a:defRPr sz="1800">
                <a:solidFill>
                  <a:schemeClr val="tx1"/>
                </a:solidFill>
                <a:latin typeface="Arial" panose="020B0604020202020204" pitchFamily="34" charset="0"/>
                <a:cs typeface="Arial" panose="020B0604020202020204" pitchFamily="34" charset="0"/>
              </a:defRPr>
            </a:lvl3pPr>
            <a:lvl4pPr marL="1200150" indent="-171450">
              <a:spcBef>
                <a:spcPct val="20000"/>
              </a:spcBef>
              <a:buChar char="–"/>
              <a:defRPr sz="1500">
                <a:solidFill>
                  <a:schemeClr val="tx1"/>
                </a:solidFill>
                <a:latin typeface="Arial" panose="020B0604020202020204" pitchFamily="34" charset="0"/>
                <a:cs typeface="Arial" panose="020B0604020202020204" pitchFamily="34" charset="0"/>
              </a:defRPr>
            </a:lvl4pPr>
            <a:lvl5pPr marL="1543050" indent="-171450">
              <a:spcBef>
                <a:spcPct val="20000"/>
              </a:spcBef>
              <a:buChar char="»"/>
              <a:defRPr sz="1500">
                <a:solidFill>
                  <a:schemeClr val="tx1"/>
                </a:solidFill>
                <a:latin typeface="Arial" panose="020B0604020202020204" pitchFamily="34" charset="0"/>
                <a:cs typeface="Arial" panose="020B0604020202020204" pitchFamily="34" charset="0"/>
              </a:defRPr>
            </a:lvl5pPr>
            <a:lvl6pPr marL="1885950" indent="-171450" eaLnBrk="0" fontAlgn="base" hangingPunct="0">
              <a:spcBef>
                <a:spcPct val="20000"/>
              </a:spcBef>
              <a:spcAft>
                <a:spcPct val="0"/>
              </a:spcAft>
              <a:buChar char="»"/>
              <a:defRPr sz="1500">
                <a:solidFill>
                  <a:schemeClr val="tx1"/>
                </a:solidFill>
                <a:latin typeface="Arial" panose="020B0604020202020204" pitchFamily="34" charset="0"/>
                <a:cs typeface="Arial" panose="020B0604020202020204" pitchFamily="34" charset="0"/>
              </a:defRPr>
            </a:lvl6pPr>
            <a:lvl7pPr marL="2228850" indent="-171450" eaLnBrk="0" fontAlgn="base" hangingPunct="0">
              <a:spcBef>
                <a:spcPct val="20000"/>
              </a:spcBef>
              <a:spcAft>
                <a:spcPct val="0"/>
              </a:spcAft>
              <a:buChar char="»"/>
              <a:defRPr sz="1500">
                <a:solidFill>
                  <a:schemeClr val="tx1"/>
                </a:solidFill>
                <a:latin typeface="Arial" panose="020B0604020202020204" pitchFamily="34" charset="0"/>
                <a:cs typeface="Arial" panose="020B0604020202020204" pitchFamily="34" charset="0"/>
              </a:defRPr>
            </a:lvl7pPr>
            <a:lvl8pPr marL="2571750" indent="-171450" eaLnBrk="0" fontAlgn="base" hangingPunct="0">
              <a:spcBef>
                <a:spcPct val="20000"/>
              </a:spcBef>
              <a:spcAft>
                <a:spcPct val="0"/>
              </a:spcAft>
              <a:buChar char="»"/>
              <a:defRPr sz="1500">
                <a:solidFill>
                  <a:schemeClr val="tx1"/>
                </a:solidFill>
                <a:latin typeface="Arial" panose="020B0604020202020204" pitchFamily="34" charset="0"/>
                <a:cs typeface="Arial" panose="020B0604020202020204" pitchFamily="34" charset="0"/>
              </a:defRPr>
            </a:lvl8pPr>
            <a:lvl9pPr marL="2914650" indent="-171450" eaLnBrk="0" fontAlgn="base" hangingPunct="0">
              <a:spcBef>
                <a:spcPct val="20000"/>
              </a:spcBef>
              <a:spcAft>
                <a:spcPct val="0"/>
              </a:spcAft>
              <a:buChar char="»"/>
              <a:defRPr sz="1500">
                <a:solidFill>
                  <a:schemeClr val="tx1"/>
                </a:solidFill>
                <a:latin typeface="Arial" panose="020B0604020202020204" pitchFamily="34" charset="0"/>
                <a:cs typeface="Arial" panose="020B0604020202020204" pitchFamily="34" charset="0"/>
              </a:defRPr>
            </a:lvl9pPr>
          </a:lstStyle>
          <a:p>
            <a:pPr>
              <a:spcBef>
                <a:spcPct val="0"/>
              </a:spcBef>
              <a:buFontTx/>
              <a:buNone/>
            </a:pPr>
            <a:fld id="{7CB5B34A-C599-4A82-8103-76A720B26349}" type="slidenum">
              <a:rPr lang="en-AU" altLang="en-US" sz="1050"/>
              <a:pPr>
                <a:spcBef>
                  <a:spcPct val="0"/>
                </a:spcBef>
                <a:buFontTx/>
                <a:buNone/>
              </a:pPr>
              <a:t>5</a:t>
            </a:fld>
            <a:endParaRPr lang="en-AU" altLang="en-US" sz="1050"/>
          </a:p>
        </p:txBody>
      </p:sp>
    </p:spTree>
    <p:extLst>
      <p:ext uri="{BB962C8B-B14F-4D97-AF65-F5344CB8AC3E}">
        <p14:creationId xmlns:p14="http://schemas.microsoft.com/office/powerpoint/2010/main" val="324310657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24000" y="1125415"/>
            <a:ext cx="8460000" cy="3374585"/>
          </a:xfrm>
        </p:spPr>
        <p:txBody>
          <a:bodyPr>
            <a:normAutofit lnSpcReduction="10000"/>
          </a:bodyPr>
          <a:lstStyle/>
          <a:p>
            <a:r>
              <a:rPr lang="en-AU" dirty="0" smtClean="0"/>
              <a:t>When we have returned from the break (approx. 3:45)  I will divide the class into five groups.  In your groups  could you please discuss the following questions</a:t>
            </a:r>
          </a:p>
          <a:p>
            <a:endParaRPr lang="en-AU" dirty="0"/>
          </a:p>
          <a:p>
            <a:pPr marL="342900" indent="-342900">
              <a:buAutoNum type="arabicPeriod"/>
            </a:pPr>
            <a:r>
              <a:rPr lang="en-AU" dirty="0" smtClean="0"/>
              <a:t>Why </a:t>
            </a:r>
            <a:r>
              <a:rPr lang="en-AU" dirty="0"/>
              <a:t>adopt an ‘all hazards’ approach when trying to ensure that critical infrastructure is kept ‘secure’? Are there risks in doing so?  </a:t>
            </a:r>
            <a:r>
              <a:rPr lang="en-AU" dirty="0" smtClean="0"/>
              <a:t>What are the particular challenges for cyber law in adopting such an approach?</a:t>
            </a:r>
          </a:p>
          <a:p>
            <a:pPr marL="342900" indent="-342900">
              <a:buAutoNum type="arabicPeriod"/>
            </a:pPr>
            <a:r>
              <a:rPr lang="en-AU" dirty="0" smtClean="0"/>
              <a:t>Imagine you represent one of the ‘critical infrastructure sectors’ (you can pick which one).  Name one or two aspects of the development of the current  SOCI framework that you think worked well? What would your ‘top two tips’ be for government as they continue to provide guidance or consultation into the future</a:t>
            </a:r>
          </a:p>
          <a:p>
            <a:pPr marL="342900" indent="-342900">
              <a:buAutoNum type="arabicPeriod"/>
            </a:pPr>
            <a:r>
              <a:rPr lang="en-AU" dirty="0" smtClean="0"/>
              <a:t>Should the government have tried to regulate cyber challenges separately from other risks to critical infrastructure?  Why or why not?</a:t>
            </a:r>
          </a:p>
          <a:p>
            <a:pPr marL="342900" indent="-342900">
              <a:buAutoNum type="arabicPeriod"/>
            </a:pPr>
            <a:r>
              <a:rPr lang="en-AU" dirty="0" smtClean="0"/>
              <a:t>Again assume you represent one of the critical infrastructure </a:t>
            </a:r>
            <a:r>
              <a:rPr lang="en-AU" dirty="0" err="1" smtClean="0"/>
              <a:t>sectors.What</a:t>
            </a:r>
            <a:r>
              <a:rPr lang="en-AU" dirty="0" smtClean="0"/>
              <a:t> are two challenges that your group can identify around complying with this legislative framework?  Be ready to explain why you chose the ones you did,  and explain how you would try and meet that challenge?</a:t>
            </a:r>
          </a:p>
          <a:p>
            <a:pPr marL="342900" indent="-342900">
              <a:buAutoNum type="arabicPeriod"/>
            </a:pPr>
            <a:endParaRPr lang="en-AU" dirty="0"/>
          </a:p>
          <a:p>
            <a:endParaRPr lang="en-AU" dirty="0" smtClean="0"/>
          </a:p>
          <a:p>
            <a:endParaRPr lang="en-AU" dirty="0"/>
          </a:p>
        </p:txBody>
      </p:sp>
      <p:sp>
        <p:nvSpPr>
          <p:cNvPr id="3" name="Footer Placeholder 2"/>
          <p:cNvSpPr>
            <a:spLocks noGrp="1"/>
          </p:cNvSpPr>
          <p:nvPr>
            <p:ph type="ftr" sz="quarter" idx="11"/>
          </p:nvPr>
        </p:nvSpPr>
        <p:spPr/>
        <p:txBody>
          <a:bodyPr/>
          <a:lstStyle/>
          <a:p>
            <a:r>
              <a:rPr lang="en-US" smtClean="0"/>
              <a:t>ANU SCHOOL OF LAW   |   PRESENTATION NAME GOES HERE</a:t>
            </a:r>
            <a:endParaRPr lang="en-AU"/>
          </a:p>
        </p:txBody>
      </p:sp>
      <p:sp>
        <p:nvSpPr>
          <p:cNvPr id="4" name="Slide Number Placeholder 3"/>
          <p:cNvSpPr>
            <a:spLocks noGrp="1"/>
          </p:cNvSpPr>
          <p:nvPr>
            <p:ph type="sldNum" sz="quarter" idx="12"/>
          </p:nvPr>
        </p:nvSpPr>
        <p:spPr/>
        <p:txBody>
          <a:bodyPr/>
          <a:lstStyle/>
          <a:p>
            <a:fld id="{10A01DC5-1685-4615-8240-15192985C6A2}" type="slidenum">
              <a:rPr lang="en-AU" smtClean="0"/>
              <a:pPr/>
              <a:t>50</a:t>
            </a:fld>
            <a:endParaRPr lang="en-AU"/>
          </a:p>
        </p:txBody>
      </p:sp>
      <p:sp>
        <p:nvSpPr>
          <p:cNvPr id="5" name="Date Placeholder 4"/>
          <p:cNvSpPr>
            <a:spLocks noGrp="1"/>
          </p:cNvSpPr>
          <p:nvPr>
            <p:ph type="dt" sz="half" idx="2"/>
          </p:nvPr>
        </p:nvSpPr>
        <p:spPr/>
        <p:txBody>
          <a:bodyPr/>
          <a:lstStyle/>
          <a:p>
            <a:r>
              <a:rPr lang="en-US" smtClean="0"/>
              <a:t>DD MMM YY</a:t>
            </a:r>
            <a:endParaRPr lang="en-AU" dirty="0"/>
          </a:p>
        </p:txBody>
      </p:sp>
      <p:sp>
        <p:nvSpPr>
          <p:cNvPr id="6" name="Text Placeholder 5"/>
          <p:cNvSpPr>
            <a:spLocks noGrp="1"/>
          </p:cNvSpPr>
          <p:nvPr>
            <p:ph type="body" sz="quarter" idx="13"/>
          </p:nvPr>
        </p:nvSpPr>
        <p:spPr/>
        <p:txBody>
          <a:bodyPr/>
          <a:lstStyle/>
          <a:p>
            <a:r>
              <a:rPr lang="en-AU" dirty="0" smtClean="0"/>
              <a:t>Activity after the Break</a:t>
            </a:r>
            <a:endParaRPr lang="en-AU" dirty="0"/>
          </a:p>
        </p:txBody>
      </p:sp>
    </p:spTree>
    <p:extLst>
      <p:ext uri="{BB962C8B-B14F-4D97-AF65-F5344CB8AC3E}">
        <p14:creationId xmlns:p14="http://schemas.microsoft.com/office/powerpoint/2010/main" val="5620208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AU" altLang="en-US" smtClean="0"/>
              <a:t>But what about ‘societal resilience’ </a:t>
            </a:r>
          </a:p>
        </p:txBody>
      </p:sp>
      <p:sp>
        <p:nvSpPr>
          <p:cNvPr id="13315" name="Content Placeholder 2"/>
          <p:cNvSpPr>
            <a:spLocks noGrp="1"/>
          </p:cNvSpPr>
          <p:nvPr>
            <p:ph idx="1"/>
          </p:nvPr>
        </p:nvSpPr>
        <p:spPr/>
        <p:txBody>
          <a:bodyPr/>
          <a:lstStyle/>
          <a:p>
            <a:r>
              <a:rPr lang="en-AU" altLang="en-US" sz="1800"/>
              <a:t>‘In general,  it appears that the national resilience , security and CIP [critical infrastructure protection] strategies reviewed…[in this article] have a tendency  to declare very broad objectives, aiming at building a ‘resilient country’ that is able to withstand and recover from disasters and any unexpected events (the ‘all hazards’ approach’.  This … is not adequate, especially in terms of determining </a:t>
            </a:r>
            <a:r>
              <a:rPr lang="en-AU" altLang="en-US" sz="1800" i="1"/>
              <a:t>whether</a:t>
            </a:r>
            <a:r>
              <a:rPr lang="en-AU" altLang="en-US" sz="1800"/>
              <a:t> resilience has indeed been established, </a:t>
            </a:r>
            <a:r>
              <a:rPr lang="en-AU" altLang="en-US" sz="1800" i="1"/>
              <a:t>to what exactly</a:t>
            </a:r>
            <a:r>
              <a:rPr lang="en-AU" altLang="en-US" sz="1800"/>
              <a:t> and to what </a:t>
            </a:r>
            <a:r>
              <a:rPr lang="en-AU" altLang="en-US" sz="1800" i="1"/>
              <a:t>extent</a:t>
            </a:r>
            <a:r>
              <a:rPr lang="en-AU" altLang="en-US" sz="1800"/>
              <a:t>’ (Fjäder, 2014,  121 emphasis added).</a:t>
            </a:r>
          </a:p>
        </p:txBody>
      </p:sp>
      <p:sp>
        <p:nvSpPr>
          <p:cNvPr id="1331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cs typeface="Arial" panose="020B0604020202020204" pitchFamily="34" charset="0"/>
              </a:defRPr>
            </a:lvl1pPr>
            <a:lvl2pPr marL="557213" indent="-214313">
              <a:spcBef>
                <a:spcPct val="20000"/>
              </a:spcBef>
              <a:buChar char="–"/>
              <a:defRPr sz="2100">
                <a:solidFill>
                  <a:schemeClr val="tx1"/>
                </a:solidFill>
                <a:latin typeface="Arial" panose="020B0604020202020204" pitchFamily="34" charset="0"/>
                <a:cs typeface="Arial" panose="020B0604020202020204" pitchFamily="34" charset="0"/>
              </a:defRPr>
            </a:lvl2pPr>
            <a:lvl3pPr marL="857250" indent="-171450">
              <a:spcBef>
                <a:spcPct val="20000"/>
              </a:spcBef>
              <a:buChar char="•"/>
              <a:defRPr sz="1800">
                <a:solidFill>
                  <a:schemeClr val="tx1"/>
                </a:solidFill>
                <a:latin typeface="Arial" panose="020B0604020202020204" pitchFamily="34" charset="0"/>
                <a:cs typeface="Arial" panose="020B0604020202020204" pitchFamily="34" charset="0"/>
              </a:defRPr>
            </a:lvl3pPr>
            <a:lvl4pPr marL="1200150" indent="-171450">
              <a:spcBef>
                <a:spcPct val="20000"/>
              </a:spcBef>
              <a:buChar char="–"/>
              <a:defRPr sz="1500">
                <a:solidFill>
                  <a:schemeClr val="tx1"/>
                </a:solidFill>
                <a:latin typeface="Arial" panose="020B0604020202020204" pitchFamily="34" charset="0"/>
                <a:cs typeface="Arial" panose="020B0604020202020204" pitchFamily="34" charset="0"/>
              </a:defRPr>
            </a:lvl4pPr>
            <a:lvl5pPr marL="1543050" indent="-171450">
              <a:spcBef>
                <a:spcPct val="20000"/>
              </a:spcBef>
              <a:buChar char="»"/>
              <a:defRPr sz="1500">
                <a:solidFill>
                  <a:schemeClr val="tx1"/>
                </a:solidFill>
                <a:latin typeface="Arial" panose="020B0604020202020204" pitchFamily="34" charset="0"/>
                <a:cs typeface="Arial" panose="020B0604020202020204" pitchFamily="34" charset="0"/>
              </a:defRPr>
            </a:lvl5pPr>
            <a:lvl6pPr marL="1885950" indent="-171450" eaLnBrk="0" fontAlgn="base" hangingPunct="0">
              <a:spcBef>
                <a:spcPct val="20000"/>
              </a:spcBef>
              <a:spcAft>
                <a:spcPct val="0"/>
              </a:spcAft>
              <a:buChar char="»"/>
              <a:defRPr sz="1500">
                <a:solidFill>
                  <a:schemeClr val="tx1"/>
                </a:solidFill>
                <a:latin typeface="Arial" panose="020B0604020202020204" pitchFamily="34" charset="0"/>
                <a:cs typeface="Arial" panose="020B0604020202020204" pitchFamily="34" charset="0"/>
              </a:defRPr>
            </a:lvl6pPr>
            <a:lvl7pPr marL="2228850" indent="-171450" eaLnBrk="0" fontAlgn="base" hangingPunct="0">
              <a:spcBef>
                <a:spcPct val="20000"/>
              </a:spcBef>
              <a:spcAft>
                <a:spcPct val="0"/>
              </a:spcAft>
              <a:buChar char="»"/>
              <a:defRPr sz="1500">
                <a:solidFill>
                  <a:schemeClr val="tx1"/>
                </a:solidFill>
                <a:latin typeface="Arial" panose="020B0604020202020204" pitchFamily="34" charset="0"/>
                <a:cs typeface="Arial" panose="020B0604020202020204" pitchFamily="34" charset="0"/>
              </a:defRPr>
            </a:lvl7pPr>
            <a:lvl8pPr marL="2571750" indent="-171450" eaLnBrk="0" fontAlgn="base" hangingPunct="0">
              <a:spcBef>
                <a:spcPct val="20000"/>
              </a:spcBef>
              <a:spcAft>
                <a:spcPct val="0"/>
              </a:spcAft>
              <a:buChar char="»"/>
              <a:defRPr sz="1500">
                <a:solidFill>
                  <a:schemeClr val="tx1"/>
                </a:solidFill>
                <a:latin typeface="Arial" panose="020B0604020202020204" pitchFamily="34" charset="0"/>
                <a:cs typeface="Arial" panose="020B0604020202020204" pitchFamily="34" charset="0"/>
              </a:defRPr>
            </a:lvl8pPr>
            <a:lvl9pPr marL="2914650" indent="-171450" eaLnBrk="0" fontAlgn="base" hangingPunct="0">
              <a:spcBef>
                <a:spcPct val="20000"/>
              </a:spcBef>
              <a:spcAft>
                <a:spcPct val="0"/>
              </a:spcAft>
              <a:buChar char="»"/>
              <a:defRPr sz="1500">
                <a:solidFill>
                  <a:schemeClr val="tx1"/>
                </a:solidFill>
                <a:latin typeface="Arial" panose="020B0604020202020204" pitchFamily="34" charset="0"/>
                <a:cs typeface="Arial" panose="020B0604020202020204" pitchFamily="34" charset="0"/>
              </a:defRPr>
            </a:lvl9pPr>
          </a:lstStyle>
          <a:p>
            <a:pPr>
              <a:spcBef>
                <a:spcPct val="0"/>
              </a:spcBef>
              <a:buFontTx/>
              <a:buNone/>
            </a:pPr>
            <a:fld id="{3DF528D9-500D-4CCB-85FF-996B16CB4289}" type="slidenum">
              <a:rPr lang="en-AU" altLang="en-US" sz="1050"/>
              <a:pPr>
                <a:spcBef>
                  <a:spcPct val="0"/>
                </a:spcBef>
                <a:buFontTx/>
                <a:buNone/>
              </a:pPr>
              <a:t>6</a:t>
            </a:fld>
            <a:endParaRPr lang="en-AU" altLang="en-US" sz="1050"/>
          </a:p>
        </p:txBody>
      </p:sp>
    </p:spTree>
    <p:extLst>
      <p:ext uri="{BB962C8B-B14F-4D97-AF65-F5344CB8AC3E}">
        <p14:creationId xmlns:p14="http://schemas.microsoft.com/office/powerpoint/2010/main" val="2357819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normAutofit fontScale="90000"/>
          </a:bodyPr>
          <a:lstStyle/>
          <a:p>
            <a:r>
              <a:rPr lang="en-AU" altLang="en-US" smtClean="0"/>
              <a:t>Key differences between ‘security’ and ‘resilience’</a:t>
            </a:r>
          </a:p>
        </p:txBody>
      </p:sp>
      <p:sp>
        <p:nvSpPr>
          <p:cNvPr id="15363" name="Content Placeholder 2"/>
          <p:cNvSpPr>
            <a:spLocks noGrp="1"/>
          </p:cNvSpPr>
          <p:nvPr>
            <p:ph idx="1"/>
          </p:nvPr>
        </p:nvSpPr>
        <p:spPr/>
        <p:txBody>
          <a:bodyPr/>
          <a:lstStyle/>
          <a:p>
            <a:r>
              <a:rPr lang="en-US" altLang="en-US" smtClean="0"/>
              <a:t>To </a:t>
            </a:r>
            <a:r>
              <a:rPr lang="en-AU" altLang="en-US" smtClean="0"/>
              <a:t>Fjäder, ‘security’</a:t>
            </a:r>
            <a:endParaRPr lang="en-US" altLang="en-US" smtClean="0"/>
          </a:p>
          <a:p>
            <a:pPr lvl="1"/>
            <a:r>
              <a:rPr lang="en-AU" altLang="en-US" smtClean="0"/>
              <a:t>‘is essentially preventative and proactive in nature’ (p 122).  The aim is to try and stop ‘the threat’ or in a ‘worst case to defeat it as soon as possible’ (p 123)</a:t>
            </a:r>
          </a:p>
          <a:p>
            <a:pPr lvl="1"/>
            <a:r>
              <a:rPr lang="en-AU" altLang="en-US" smtClean="0"/>
              <a:t>‘focuses on protecting something ‘relatively specific’ -  people,  specific territory or specific facilities’</a:t>
            </a:r>
          </a:p>
          <a:p>
            <a:pPr lvl="1"/>
            <a:r>
              <a:rPr lang="en-AU" altLang="en-US" smtClean="0"/>
              <a:t>In some senses whether we have obtained security can be ‘verifi[ed]’ (p 123) </a:t>
            </a:r>
          </a:p>
        </p:txBody>
      </p:sp>
      <p:sp>
        <p:nvSpPr>
          <p:cNvPr id="1536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cs typeface="Arial" panose="020B0604020202020204" pitchFamily="34" charset="0"/>
              </a:defRPr>
            </a:lvl1pPr>
            <a:lvl2pPr marL="557213" indent="-214313">
              <a:spcBef>
                <a:spcPct val="20000"/>
              </a:spcBef>
              <a:buChar char="–"/>
              <a:defRPr sz="2100">
                <a:solidFill>
                  <a:schemeClr val="tx1"/>
                </a:solidFill>
                <a:latin typeface="Arial" panose="020B0604020202020204" pitchFamily="34" charset="0"/>
                <a:cs typeface="Arial" panose="020B0604020202020204" pitchFamily="34" charset="0"/>
              </a:defRPr>
            </a:lvl2pPr>
            <a:lvl3pPr marL="857250" indent="-171450">
              <a:spcBef>
                <a:spcPct val="20000"/>
              </a:spcBef>
              <a:buChar char="•"/>
              <a:defRPr sz="1800">
                <a:solidFill>
                  <a:schemeClr val="tx1"/>
                </a:solidFill>
                <a:latin typeface="Arial" panose="020B0604020202020204" pitchFamily="34" charset="0"/>
                <a:cs typeface="Arial" panose="020B0604020202020204" pitchFamily="34" charset="0"/>
              </a:defRPr>
            </a:lvl3pPr>
            <a:lvl4pPr marL="1200150" indent="-171450">
              <a:spcBef>
                <a:spcPct val="20000"/>
              </a:spcBef>
              <a:buChar char="–"/>
              <a:defRPr sz="1500">
                <a:solidFill>
                  <a:schemeClr val="tx1"/>
                </a:solidFill>
                <a:latin typeface="Arial" panose="020B0604020202020204" pitchFamily="34" charset="0"/>
                <a:cs typeface="Arial" panose="020B0604020202020204" pitchFamily="34" charset="0"/>
              </a:defRPr>
            </a:lvl4pPr>
            <a:lvl5pPr marL="1543050" indent="-171450">
              <a:spcBef>
                <a:spcPct val="20000"/>
              </a:spcBef>
              <a:buChar char="»"/>
              <a:defRPr sz="1500">
                <a:solidFill>
                  <a:schemeClr val="tx1"/>
                </a:solidFill>
                <a:latin typeface="Arial" panose="020B0604020202020204" pitchFamily="34" charset="0"/>
                <a:cs typeface="Arial" panose="020B0604020202020204" pitchFamily="34" charset="0"/>
              </a:defRPr>
            </a:lvl5pPr>
            <a:lvl6pPr marL="1885950" indent="-171450" eaLnBrk="0" fontAlgn="base" hangingPunct="0">
              <a:spcBef>
                <a:spcPct val="20000"/>
              </a:spcBef>
              <a:spcAft>
                <a:spcPct val="0"/>
              </a:spcAft>
              <a:buChar char="»"/>
              <a:defRPr sz="1500">
                <a:solidFill>
                  <a:schemeClr val="tx1"/>
                </a:solidFill>
                <a:latin typeface="Arial" panose="020B0604020202020204" pitchFamily="34" charset="0"/>
                <a:cs typeface="Arial" panose="020B0604020202020204" pitchFamily="34" charset="0"/>
              </a:defRPr>
            </a:lvl6pPr>
            <a:lvl7pPr marL="2228850" indent="-171450" eaLnBrk="0" fontAlgn="base" hangingPunct="0">
              <a:spcBef>
                <a:spcPct val="20000"/>
              </a:spcBef>
              <a:spcAft>
                <a:spcPct val="0"/>
              </a:spcAft>
              <a:buChar char="»"/>
              <a:defRPr sz="1500">
                <a:solidFill>
                  <a:schemeClr val="tx1"/>
                </a:solidFill>
                <a:latin typeface="Arial" panose="020B0604020202020204" pitchFamily="34" charset="0"/>
                <a:cs typeface="Arial" panose="020B0604020202020204" pitchFamily="34" charset="0"/>
              </a:defRPr>
            </a:lvl7pPr>
            <a:lvl8pPr marL="2571750" indent="-171450" eaLnBrk="0" fontAlgn="base" hangingPunct="0">
              <a:spcBef>
                <a:spcPct val="20000"/>
              </a:spcBef>
              <a:spcAft>
                <a:spcPct val="0"/>
              </a:spcAft>
              <a:buChar char="»"/>
              <a:defRPr sz="1500">
                <a:solidFill>
                  <a:schemeClr val="tx1"/>
                </a:solidFill>
                <a:latin typeface="Arial" panose="020B0604020202020204" pitchFamily="34" charset="0"/>
                <a:cs typeface="Arial" panose="020B0604020202020204" pitchFamily="34" charset="0"/>
              </a:defRPr>
            </a:lvl8pPr>
            <a:lvl9pPr marL="2914650" indent="-171450" eaLnBrk="0" fontAlgn="base" hangingPunct="0">
              <a:spcBef>
                <a:spcPct val="20000"/>
              </a:spcBef>
              <a:spcAft>
                <a:spcPct val="0"/>
              </a:spcAft>
              <a:buChar char="»"/>
              <a:defRPr sz="1500">
                <a:solidFill>
                  <a:schemeClr val="tx1"/>
                </a:solidFill>
                <a:latin typeface="Arial" panose="020B0604020202020204" pitchFamily="34" charset="0"/>
                <a:cs typeface="Arial" panose="020B0604020202020204" pitchFamily="34" charset="0"/>
              </a:defRPr>
            </a:lvl9pPr>
          </a:lstStyle>
          <a:p>
            <a:pPr>
              <a:spcBef>
                <a:spcPct val="0"/>
              </a:spcBef>
              <a:buFontTx/>
              <a:buNone/>
            </a:pPr>
            <a:fld id="{F7090808-DD54-4F5C-8AA7-DD4FDDE61ADE}" type="slidenum">
              <a:rPr lang="en-AU" altLang="en-US" sz="1050"/>
              <a:pPr>
                <a:spcBef>
                  <a:spcPct val="0"/>
                </a:spcBef>
                <a:buFontTx/>
                <a:buNone/>
              </a:pPr>
              <a:t>7</a:t>
            </a:fld>
            <a:endParaRPr lang="en-AU" altLang="en-US" sz="1050"/>
          </a:p>
        </p:txBody>
      </p:sp>
    </p:spTree>
    <p:extLst>
      <p:ext uri="{BB962C8B-B14F-4D97-AF65-F5344CB8AC3E}">
        <p14:creationId xmlns:p14="http://schemas.microsoft.com/office/powerpoint/2010/main" val="23645110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normAutofit fontScale="90000"/>
          </a:bodyPr>
          <a:lstStyle/>
          <a:p>
            <a:r>
              <a:rPr lang="en-AU" altLang="en-US" smtClean="0"/>
              <a:t>Key differences between ‘security’ and ‘resilience’</a:t>
            </a:r>
          </a:p>
        </p:txBody>
      </p:sp>
      <p:sp>
        <p:nvSpPr>
          <p:cNvPr id="17411" name="Content Placeholder 2"/>
          <p:cNvSpPr>
            <a:spLocks noGrp="1"/>
          </p:cNvSpPr>
          <p:nvPr>
            <p:ph idx="1"/>
          </p:nvPr>
        </p:nvSpPr>
        <p:spPr/>
        <p:txBody>
          <a:bodyPr/>
          <a:lstStyle/>
          <a:p>
            <a:r>
              <a:rPr lang="en-AU" altLang="en-US" sz="1350"/>
              <a:t>By contrast Fjäder says ‘resilience’</a:t>
            </a:r>
          </a:p>
          <a:p>
            <a:pPr lvl="1"/>
            <a:r>
              <a:rPr lang="en-AU" altLang="en-US" sz="1350"/>
              <a:t>Presupposes that a society hasn’t been fully successful at obtaining ‘security’ so ‘it focuses on minimising disruption to critical services to society once an event has…happened’ (p 123)</a:t>
            </a:r>
          </a:p>
          <a:p>
            <a:pPr lvl="1"/>
            <a:r>
              <a:rPr lang="en-AU" altLang="en-US" sz="1350"/>
              <a:t>It has both ‘proactive and reactive’ elements. The ‘aim’ is not necessarily completely preventative.</a:t>
            </a:r>
          </a:p>
          <a:p>
            <a:pPr lvl="1"/>
            <a:r>
              <a:rPr lang="en-AU" altLang="en-US" sz="1350"/>
              <a:t>‘resilience’ is linked to an ‘all hazards’ approach</a:t>
            </a:r>
          </a:p>
          <a:p>
            <a:pPr lvl="1"/>
            <a:r>
              <a:rPr lang="en-AU" altLang="en-US" sz="1350"/>
              <a:t>The focus is less specific -  ‘ a complex system’ can (ideally) be made more resilient</a:t>
            </a:r>
          </a:p>
          <a:p>
            <a:pPr lvl="1"/>
            <a:r>
              <a:rPr lang="en-AU" altLang="en-US" sz="1350"/>
              <a:t>The idea is not to ‘defeat’ a threat,  but ‘to adapt to disruptions and recover from them’ (p 123)</a:t>
            </a:r>
          </a:p>
          <a:p>
            <a:pPr lvl="1"/>
            <a:r>
              <a:rPr lang="en-AU" altLang="en-US" sz="1350" b="1"/>
              <a:t>Problem:  </a:t>
            </a:r>
            <a:r>
              <a:rPr lang="en-AU" altLang="en-US" sz="1350"/>
              <a:t>how do you verify when this has been achieved.</a:t>
            </a:r>
          </a:p>
          <a:p>
            <a:pPr lvl="1"/>
            <a:endParaRPr lang="en-AU" altLang="en-US" smtClean="0"/>
          </a:p>
        </p:txBody>
      </p:sp>
      <p:sp>
        <p:nvSpPr>
          <p:cNvPr id="1741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cs typeface="Arial" panose="020B0604020202020204" pitchFamily="34" charset="0"/>
              </a:defRPr>
            </a:lvl1pPr>
            <a:lvl2pPr marL="557213" indent="-214313">
              <a:spcBef>
                <a:spcPct val="20000"/>
              </a:spcBef>
              <a:buChar char="–"/>
              <a:defRPr sz="2100">
                <a:solidFill>
                  <a:schemeClr val="tx1"/>
                </a:solidFill>
                <a:latin typeface="Arial" panose="020B0604020202020204" pitchFamily="34" charset="0"/>
                <a:cs typeface="Arial" panose="020B0604020202020204" pitchFamily="34" charset="0"/>
              </a:defRPr>
            </a:lvl2pPr>
            <a:lvl3pPr marL="857250" indent="-171450">
              <a:spcBef>
                <a:spcPct val="20000"/>
              </a:spcBef>
              <a:buChar char="•"/>
              <a:defRPr sz="1800">
                <a:solidFill>
                  <a:schemeClr val="tx1"/>
                </a:solidFill>
                <a:latin typeface="Arial" panose="020B0604020202020204" pitchFamily="34" charset="0"/>
                <a:cs typeface="Arial" panose="020B0604020202020204" pitchFamily="34" charset="0"/>
              </a:defRPr>
            </a:lvl3pPr>
            <a:lvl4pPr marL="1200150" indent="-171450">
              <a:spcBef>
                <a:spcPct val="20000"/>
              </a:spcBef>
              <a:buChar char="–"/>
              <a:defRPr sz="1500">
                <a:solidFill>
                  <a:schemeClr val="tx1"/>
                </a:solidFill>
                <a:latin typeface="Arial" panose="020B0604020202020204" pitchFamily="34" charset="0"/>
                <a:cs typeface="Arial" panose="020B0604020202020204" pitchFamily="34" charset="0"/>
              </a:defRPr>
            </a:lvl4pPr>
            <a:lvl5pPr marL="1543050" indent="-171450">
              <a:spcBef>
                <a:spcPct val="20000"/>
              </a:spcBef>
              <a:buChar char="»"/>
              <a:defRPr sz="1500">
                <a:solidFill>
                  <a:schemeClr val="tx1"/>
                </a:solidFill>
                <a:latin typeface="Arial" panose="020B0604020202020204" pitchFamily="34" charset="0"/>
                <a:cs typeface="Arial" panose="020B0604020202020204" pitchFamily="34" charset="0"/>
              </a:defRPr>
            </a:lvl5pPr>
            <a:lvl6pPr marL="1885950" indent="-171450" eaLnBrk="0" fontAlgn="base" hangingPunct="0">
              <a:spcBef>
                <a:spcPct val="20000"/>
              </a:spcBef>
              <a:spcAft>
                <a:spcPct val="0"/>
              </a:spcAft>
              <a:buChar char="»"/>
              <a:defRPr sz="1500">
                <a:solidFill>
                  <a:schemeClr val="tx1"/>
                </a:solidFill>
                <a:latin typeface="Arial" panose="020B0604020202020204" pitchFamily="34" charset="0"/>
                <a:cs typeface="Arial" panose="020B0604020202020204" pitchFamily="34" charset="0"/>
              </a:defRPr>
            </a:lvl6pPr>
            <a:lvl7pPr marL="2228850" indent="-171450" eaLnBrk="0" fontAlgn="base" hangingPunct="0">
              <a:spcBef>
                <a:spcPct val="20000"/>
              </a:spcBef>
              <a:spcAft>
                <a:spcPct val="0"/>
              </a:spcAft>
              <a:buChar char="»"/>
              <a:defRPr sz="1500">
                <a:solidFill>
                  <a:schemeClr val="tx1"/>
                </a:solidFill>
                <a:latin typeface="Arial" panose="020B0604020202020204" pitchFamily="34" charset="0"/>
                <a:cs typeface="Arial" panose="020B0604020202020204" pitchFamily="34" charset="0"/>
              </a:defRPr>
            </a:lvl7pPr>
            <a:lvl8pPr marL="2571750" indent="-171450" eaLnBrk="0" fontAlgn="base" hangingPunct="0">
              <a:spcBef>
                <a:spcPct val="20000"/>
              </a:spcBef>
              <a:spcAft>
                <a:spcPct val="0"/>
              </a:spcAft>
              <a:buChar char="»"/>
              <a:defRPr sz="1500">
                <a:solidFill>
                  <a:schemeClr val="tx1"/>
                </a:solidFill>
                <a:latin typeface="Arial" panose="020B0604020202020204" pitchFamily="34" charset="0"/>
                <a:cs typeface="Arial" panose="020B0604020202020204" pitchFamily="34" charset="0"/>
              </a:defRPr>
            </a:lvl8pPr>
            <a:lvl9pPr marL="2914650" indent="-171450" eaLnBrk="0" fontAlgn="base" hangingPunct="0">
              <a:spcBef>
                <a:spcPct val="20000"/>
              </a:spcBef>
              <a:spcAft>
                <a:spcPct val="0"/>
              </a:spcAft>
              <a:buChar char="»"/>
              <a:defRPr sz="1500">
                <a:solidFill>
                  <a:schemeClr val="tx1"/>
                </a:solidFill>
                <a:latin typeface="Arial" panose="020B0604020202020204" pitchFamily="34" charset="0"/>
                <a:cs typeface="Arial" panose="020B0604020202020204" pitchFamily="34" charset="0"/>
              </a:defRPr>
            </a:lvl9pPr>
          </a:lstStyle>
          <a:p>
            <a:pPr>
              <a:spcBef>
                <a:spcPct val="0"/>
              </a:spcBef>
              <a:buFontTx/>
              <a:buNone/>
            </a:pPr>
            <a:fld id="{9DDA1922-469F-4223-A435-52B5367A879C}" type="slidenum">
              <a:rPr lang="en-AU" altLang="en-US" sz="1050"/>
              <a:pPr>
                <a:spcBef>
                  <a:spcPct val="0"/>
                </a:spcBef>
                <a:buFontTx/>
                <a:buNone/>
              </a:pPr>
              <a:t>8</a:t>
            </a:fld>
            <a:endParaRPr lang="en-AU" altLang="en-US" sz="1050"/>
          </a:p>
        </p:txBody>
      </p:sp>
    </p:spTree>
    <p:extLst>
      <p:ext uri="{BB962C8B-B14F-4D97-AF65-F5344CB8AC3E}">
        <p14:creationId xmlns:p14="http://schemas.microsoft.com/office/powerpoint/2010/main" val="21807279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normAutofit fontScale="90000"/>
          </a:bodyPr>
          <a:lstStyle/>
          <a:p>
            <a:r>
              <a:rPr lang="en-AU" altLang="en-US" smtClean="0"/>
              <a:t>Another key difference:  what is the role of the ‘state’? (Again </a:t>
            </a:r>
            <a:r>
              <a:rPr lang="en-US" altLang="en-US" smtClean="0"/>
              <a:t> </a:t>
            </a:r>
            <a:r>
              <a:rPr lang="en-AU" altLang="en-US" smtClean="0"/>
              <a:t>Fjäder)</a:t>
            </a:r>
          </a:p>
        </p:txBody>
      </p:sp>
      <p:sp>
        <p:nvSpPr>
          <p:cNvPr id="19459" name="Content Placeholder 2"/>
          <p:cNvSpPr>
            <a:spLocks noGrp="1"/>
          </p:cNvSpPr>
          <p:nvPr>
            <p:ph idx="1"/>
          </p:nvPr>
        </p:nvSpPr>
        <p:spPr/>
        <p:txBody>
          <a:bodyPr/>
          <a:lstStyle/>
          <a:p>
            <a:r>
              <a:rPr lang="en-AU" altLang="en-US" dirty="0" smtClean="0">
                <a:solidFill>
                  <a:schemeClr val="tx2"/>
                </a:solidFill>
              </a:rPr>
              <a:t>For ‘national security’ (at least traditionally) this is an area where government/ the state has been dominant</a:t>
            </a:r>
          </a:p>
          <a:p>
            <a:r>
              <a:rPr lang="en-AU" altLang="en-US" dirty="0" smtClean="0">
                <a:solidFill>
                  <a:schemeClr val="tx2"/>
                </a:solidFill>
              </a:rPr>
              <a:t>But providing protection (</a:t>
            </a:r>
            <a:r>
              <a:rPr lang="en-AU" altLang="en-US" dirty="0" err="1" smtClean="0">
                <a:solidFill>
                  <a:schemeClr val="tx2"/>
                </a:solidFill>
              </a:rPr>
              <a:t>ie</a:t>
            </a:r>
            <a:r>
              <a:rPr lang="en-AU" altLang="en-US" dirty="0" smtClean="0">
                <a:solidFill>
                  <a:schemeClr val="tx2"/>
                </a:solidFill>
              </a:rPr>
              <a:t> security) to all critical infrastructure is increasingly not something the government can do on its own.  So there is an increased,  and qualitatively different role for industry/civil society here</a:t>
            </a:r>
          </a:p>
        </p:txBody>
      </p:sp>
      <p:sp>
        <p:nvSpPr>
          <p:cNvPr id="1946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cs typeface="Arial" panose="020B0604020202020204" pitchFamily="34" charset="0"/>
              </a:defRPr>
            </a:lvl1pPr>
            <a:lvl2pPr marL="557213" indent="-214313">
              <a:spcBef>
                <a:spcPct val="20000"/>
              </a:spcBef>
              <a:buChar char="–"/>
              <a:defRPr sz="2100">
                <a:solidFill>
                  <a:schemeClr val="tx1"/>
                </a:solidFill>
                <a:latin typeface="Arial" panose="020B0604020202020204" pitchFamily="34" charset="0"/>
                <a:cs typeface="Arial" panose="020B0604020202020204" pitchFamily="34" charset="0"/>
              </a:defRPr>
            </a:lvl2pPr>
            <a:lvl3pPr marL="857250" indent="-171450">
              <a:spcBef>
                <a:spcPct val="20000"/>
              </a:spcBef>
              <a:buChar char="•"/>
              <a:defRPr sz="1800">
                <a:solidFill>
                  <a:schemeClr val="tx1"/>
                </a:solidFill>
                <a:latin typeface="Arial" panose="020B0604020202020204" pitchFamily="34" charset="0"/>
                <a:cs typeface="Arial" panose="020B0604020202020204" pitchFamily="34" charset="0"/>
              </a:defRPr>
            </a:lvl3pPr>
            <a:lvl4pPr marL="1200150" indent="-171450">
              <a:spcBef>
                <a:spcPct val="20000"/>
              </a:spcBef>
              <a:buChar char="–"/>
              <a:defRPr sz="1500">
                <a:solidFill>
                  <a:schemeClr val="tx1"/>
                </a:solidFill>
                <a:latin typeface="Arial" panose="020B0604020202020204" pitchFamily="34" charset="0"/>
                <a:cs typeface="Arial" panose="020B0604020202020204" pitchFamily="34" charset="0"/>
              </a:defRPr>
            </a:lvl4pPr>
            <a:lvl5pPr marL="1543050" indent="-171450">
              <a:spcBef>
                <a:spcPct val="20000"/>
              </a:spcBef>
              <a:buChar char="»"/>
              <a:defRPr sz="1500">
                <a:solidFill>
                  <a:schemeClr val="tx1"/>
                </a:solidFill>
                <a:latin typeface="Arial" panose="020B0604020202020204" pitchFamily="34" charset="0"/>
                <a:cs typeface="Arial" panose="020B0604020202020204" pitchFamily="34" charset="0"/>
              </a:defRPr>
            </a:lvl5pPr>
            <a:lvl6pPr marL="1885950" indent="-171450" eaLnBrk="0" fontAlgn="base" hangingPunct="0">
              <a:spcBef>
                <a:spcPct val="20000"/>
              </a:spcBef>
              <a:spcAft>
                <a:spcPct val="0"/>
              </a:spcAft>
              <a:buChar char="»"/>
              <a:defRPr sz="1500">
                <a:solidFill>
                  <a:schemeClr val="tx1"/>
                </a:solidFill>
                <a:latin typeface="Arial" panose="020B0604020202020204" pitchFamily="34" charset="0"/>
                <a:cs typeface="Arial" panose="020B0604020202020204" pitchFamily="34" charset="0"/>
              </a:defRPr>
            </a:lvl6pPr>
            <a:lvl7pPr marL="2228850" indent="-171450" eaLnBrk="0" fontAlgn="base" hangingPunct="0">
              <a:spcBef>
                <a:spcPct val="20000"/>
              </a:spcBef>
              <a:spcAft>
                <a:spcPct val="0"/>
              </a:spcAft>
              <a:buChar char="»"/>
              <a:defRPr sz="1500">
                <a:solidFill>
                  <a:schemeClr val="tx1"/>
                </a:solidFill>
                <a:latin typeface="Arial" panose="020B0604020202020204" pitchFamily="34" charset="0"/>
                <a:cs typeface="Arial" panose="020B0604020202020204" pitchFamily="34" charset="0"/>
              </a:defRPr>
            </a:lvl7pPr>
            <a:lvl8pPr marL="2571750" indent="-171450" eaLnBrk="0" fontAlgn="base" hangingPunct="0">
              <a:spcBef>
                <a:spcPct val="20000"/>
              </a:spcBef>
              <a:spcAft>
                <a:spcPct val="0"/>
              </a:spcAft>
              <a:buChar char="»"/>
              <a:defRPr sz="1500">
                <a:solidFill>
                  <a:schemeClr val="tx1"/>
                </a:solidFill>
                <a:latin typeface="Arial" panose="020B0604020202020204" pitchFamily="34" charset="0"/>
                <a:cs typeface="Arial" panose="020B0604020202020204" pitchFamily="34" charset="0"/>
              </a:defRPr>
            </a:lvl8pPr>
            <a:lvl9pPr marL="2914650" indent="-171450" eaLnBrk="0" fontAlgn="base" hangingPunct="0">
              <a:spcBef>
                <a:spcPct val="20000"/>
              </a:spcBef>
              <a:spcAft>
                <a:spcPct val="0"/>
              </a:spcAft>
              <a:buChar char="»"/>
              <a:defRPr sz="1500">
                <a:solidFill>
                  <a:schemeClr val="tx1"/>
                </a:solidFill>
                <a:latin typeface="Arial" panose="020B0604020202020204" pitchFamily="34" charset="0"/>
                <a:cs typeface="Arial" panose="020B0604020202020204" pitchFamily="34" charset="0"/>
              </a:defRPr>
            </a:lvl9pPr>
          </a:lstStyle>
          <a:p>
            <a:pPr>
              <a:spcBef>
                <a:spcPct val="0"/>
              </a:spcBef>
              <a:buFontTx/>
              <a:buNone/>
            </a:pPr>
            <a:fld id="{92279F84-7559-4102-A745-4D0F16518294}" type="slidenum">
              <a:rPr lang="en-AU" altLang="en-US" sz="1050"/>
              <a:pPr>
                <a:spcBef>
                  <a:spcPct val="0"/>
                </a:spcBef>
                <a:buFontTx/>
                <a:buNone/>
              </a:pPr>
              <a:t>9</a:t>
            </a:fld>
            <a:endParaRPr lang="en-AU" altLang="en-US" sz="1050"/>
          </a:p>
        </p:txBody>
      </p:sp>
    </p:spTree>
    <p:extLst>
      <p:ext uri="{BB962C8B-B14F-4D97-AF65-F5344CB8AC3E}">
        <p14:creationId xmlns:p14="http://schemas.microsoft.com/office/powerpoint/2010/main" val="1577141470"/>
      </p:ext>
    </p:extLst>
  </p:cSld>
  <p:clrMapOvr>
    <a:masterClrMapping/>
  </p:clrMapOvr>
  <p:timing>
    <p:tnLst>
      <p:par>
        <p:cTn id="1" dur="indefinite" restart="never" nodeType="tmRoot"/>
      </p:par>
    </p:tnLst>
  </p:timing>
</p:sld>
</file>

<file path=ppt/theme/theme1.xml><?xml version="1.0" encoding="utf-8"?>
<a:theme xmlns:a="http://schemas.openxmlformats.org/drawingml/2006/main" name="ANU Dark">
  <a:themeElements>
    <a:clrScheme name="ANU">
      <a:dk1>
        <a:sysClr val="windowText" lastClr="000000"/>
      </a:dk1>
      <a:lt1>
        <a:sysClr val="window" lastClr="FFFFFF"/>
      </a:lt1>
      <a:dk2>
        <a:srgbClr val="000000"/>
      </a:dk2>
      <a:lt2>
        <a:srgbClr val="FFFFFF"/>
      </a:lt2>
      <a:accent1>
        <a:srgbClr val="BE830E"/>
      </a:accent1>
      <a:accent2>
        <a:srgbClr val="DFC187"/>
      </a:accent2>
      <a:accent3>
        <a:srgbClr val="F5EDDE"/>
      </a:accent3>
      <a:accent4>
        <a:srgbClr val="BE4E0E"/>
      </a:accent4>
      <a:accent5>
        <a:srgbClr val="CB7352"/>
      </a:accent5>
      <a:accent6>
        <a:srgbClr val="F2DCD4"/>
      </a:accent6>
      <a:hlink>
        <a:srgbClr val="BE830E"/>
      </a:hlink>
      <a:folHlink>
        <a:srgbClr val="BE4E0E"/>
      </a:folHlink>
    </a:clrScheme>
    <a:fontScheme name="ANU">
      <a:majorFont>
        <a:latin typeface="Public Sans"/>
        <a:ea typeface=""/>
        <a:cs typeface=""/>
      </a:majorFont>
      <a:minorFont>
        <a:latin typeface="Public Sans Ligh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NU_Powerpoint_Dark [Read-Only]" id="{38133950-F4A2-4F0C-85BE-67E0D89C6691}" vid="{EC2142A5-4F00-43C2-BB32-CEA7DBA2058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F009AC5283E95468D41B3B02A942082" ma:contentTypeVersion="11" ma:contentTypeDescription="Create a new document." ma:contentTypeScope="" ma:versionID="9f2fd859ed3886bf4e8522e511cd8b1a">
  <xsd:schema xmlns:xsd="http://www.w3.org/2001/XMLSchema" xmlns:xs="http://www.w3.org/2001/XMLSchema" xmlns:p="http://schemas.microsoft.com/office/2006/metadata/properties" xmlns:ns2="2906fbf8-e47d-4c21-be87-cb09cf1c70cb" xmlns:ns3="cd7196b5-af4d-4b5a-ba66-d723b2d8b01e" targetNamespace="http://schemas.microsoft.com/office/2006/metadata/properties" ma:root="true" ma:fieldsID="4c2e97acb550b7a71716bc90633103a3" ns2:_="" ns3:_="">
    <xsd:import namespace="2906fbf8-e47d-4c21-be87-cb09cf1c70cb"/>
    <xsd:import namespace="cd7196b5-af4d-4b5a-ba66-d723b2d8b01e"/>
    <xsd:element name="properties">
      <xsd:complexType>
        <xsd:sequence>
          <xsd:element name="documentManagement">
            <xsd:complexType>
              <xsd:all>
                <xsd:element ref="ns2:MediaServiceMetadata" minOccurs="0"/>
                <xsd:element ref="ns2:MediaServiceFastMetadata" minOccurs="0"/>
                <xsd:element ref="ns2:FAQs"/>
                <xsd:element ref="ns2:MediaServiceDateTaken"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element ref="ns2:Document_x0020_Notes"/>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906fbf8-e47d-4c21-be87-cb09cf1c70c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FAQs" ma:index="10" ma:displayName="FAQs" ma:internalName="FAQs">
      <xsd:simpleType>
        <xsd:restriction base="dms:Note">
          <xsd:maxLength value="255"/>
        </xsd:restriction>
      </xsd:simpleType>
    </xsd:element>
    <xsd:element name="MediaServiceDateTaken" ma:index="11"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Document_x0020_Notes" ma:index="18" ma:displayName="IMPORTANT" ma:description="DO NOT EDIT. DOWNLOAD FIRST" ma:format="Dropdown" ma:internalName="Document_x0020_Notes">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cd7196b5-af4d-4b5a-ba66-d723b2d8b01e"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Document_x0020_Notes xmlns="2906fbf8-e47d-4c21-be87-cb09cf1c70cb">DO NOT EDIT. DOWNLOAD FIRST.</Document_x0020_Notes>
    <FAQs xmlns="2906fbf8-e47d-4c21-be87-cb09cf1c70cb"/>
  </documentManagement>
</p:properties>
</file>

<file path=customXml/itemProps1.xml><?xml version="1.0" encoding="utf-8"?>
<ds:datastoreItem xmlns:ds="http://schemas.openxmlformats.org/officeDocument/2006/customXml" ds:itemID="{BFFCB9DB-207E-4E65-8232-FFC04002642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906fbf8-e47d-4c21-be87-cb09cf1c70cb"/>
    <ds:schemaRef ds:uri="cd7196b5-af4d-4b5a-ba66-d723b2d8b01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EAC8CEC-C56B-48BE-A7ED-2F79FA10F6DE}">
  <ds:schemaRefs>
    <ds:schemaRef ds:uri="http://schemas.microsoft.com/sharepoint/v3/contenttype/forms"/>
  </ds:schemaRefs>
</ds:datastoreItem>
</file>

<file path=customXml/itemProps3.xml><?xml version="1.0" encoding="utf-8"?>
<ds:datastoreItem xmlns:ds="http://schemas.openxmlformats.org/officeDocument/2006/customXml" ds:itemID="{E2A21E47-5E61-4248-9A06-02C2D6B8522E}">
  <ds:schemaRefs>
    <ds:schemaRef ds:uri="http://purl.org/dc/terms/"/>
    <ds:schemaRef ds:uri="http://schemas.openxmlformats.org/package/2006/metadata/core-properties"/>
    <ds:schemaRef ds:uri="http://purl.org/dc/dcmitype/"/>
    <ds:schemaRef ds:uri="2906fbf8-e47d-4c21-be87-cb09cf1c70cb"/>
    <ds:schemaRef ds:uri="http://purl.org/dc/elements/1.1/"/>
    <ds:schemaRef ds:uri="http://schemas.microsoft.com/office/2006/documentManagement/types"/>
    <ds:schemaRef ds:uri="http://schemas.microsoft.com/office/infopath/2007/PartnerControls"/>
    <ds:schemaRef ds:uri="cd7196b5-af4d-4b5a-ba66-d723b2d8b01e"/>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NSC Exec Ed EL 1 Feb 2022</Template>
  <TotalTime>378</TotalTime>
  <Words>9180</Words>
  <Application>Microsoft Office PowerPoint</Application>
  <PresentationFormat>On-screen Show (16:9)</PresentationFormat>
  <Paragraphs>452</Paragraphs>
  <Slides>50</Slides>
  <Notes>31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50</vt:i4>
      </vt:variant>
    </vt:vector>
  </HeadingPairs>
  <TitlesOfParts>
    <vt:vector size="57" baseType="lpstr">
      <vt:lpstr>Arial</vt:lpstr>
      <vt:lpstr>Calibri</vt:lpstr>
      <vt:lpstr>Public Sans</vt:lpstr>
      <vt:lpstr>Public Sans Light</vt:lpstr>
      <vt:lpstr>Sofia Pro Light</vt:lpstr>
      <vt:lpstr>Times New Roman</vt:lpstr>
      <vt:lpstr>ANU Dark</vt:lpstr>
      <vt:lpstr> Australia’s Security of Critical Infrastructure Act 2022  Dr Dominique Dalla-Pozza Senior Lecturer,  Law School, ANU College of Law Dominique.Dalla-Pozza@anu.edu.au</vt:lpstr>
      <vt:lpstr>Overview of this session </vt:lpstr>
      <vt:lpstr>Topics covered in the interactive lecture</vt:lpstr>
      <vt:lpstr>‘National Resilience’ and ‘National Security’ Overlaps and Differences</vt:lpstr>
      <vt:lpstr>What is ‘National Resilience’ ?</vt:lpstr>
      <vt:lpstr>But what about ‘societal resilience’ </vt:lpstr>
      <vt:lpstr>Key differences between ‘security’ and ‘resilience’</vt:lpstr>
      <vt:lpstr>Key differences between ‘security’ and ‘resilience’</vt:lpstr>
      <vt:lpstr>Another key difference:  what is the role of the ‘state’? (Again  Fjäder)</vt:lpstr>
      <vt:lpstr>A final thought from  Fjäder</vt:lpstr>
      <vt:lpstr>Policy Definitions of ‘critical infrastructure from the Australian Government</vt:lpstr>
      <vt:lpstr>What has the Government said about this?</vt:lpstr>
      <vt:lpstr>The current ‘cyber threat environment’ in relation to Critical Infrastructure   This data comes from  the ACSC Annual Cyber Threat Report 1 July 2020 – 30 June 2021 (p 19) https://www.cyber.gov.au/acsc/view-all-content/reports-and-statistics/acsc-annual-cyber-threat-report-2020-21</vt:lpstr>
      <vt:lpstr>So what has government been doing?    Quite a bit -  and in the last two years some significant change in domestic legislation</vt:lpstr>
      <vt:lpstr>Protecting Critical Infrastructure and Systems of National Significance Consultation Paper (2020)</vt:lpstr>
      <vt:lpstr>Legislation to protect Australia’s Critical Infrastructure</vt:lpstr>
      <vt:lpstr>A key piece of legislation </vt:lpstr>
      <vt:lpstr>How did we get to the current law: (the Parliamentary process)</vt:lpstr>
      <vt:lpstr>How did we get to the current law: (the Parliamentary process)</vt:lpstr>
      <vt:lpstr>Problems of Parliamentary Process </vt:lpstr>
      <vt:lpstr>More problems of parliamentary process but the PJCIS more realistic</vt:lpstr>
      <vt:lpstr>PowerPoint Presentation</vt:lpstr>
      <vt:lpstr>Key  ‘takeaways’ from a legal perspective  </vt:lpstr>
      <vt:lpstr>Current Objects Clause (key:  gold text 2018 Act red text 2021 amendments white text 2022 amendments </vt:lpstr>
      <vt:lpstr>Then original Act (2018) only   only covers certain assets</vt:lpstr>
      <vt:lpstr>Security of Critical Infrastructure Act 2018 (Cth).  </vt:lpstr>
      <vt:lpstr>Important limitations in the old (2018) Act </vt:lpstr>
      <vt:lpstr>As at Dec 2021 the reach of the Act is much broader</vt:lpstr>
      <vt:lpstr>But delegated legislation is also relevant here See  Security Legislation Amendment (Critical Infrastructure Protection Bill 2022 (Bills Digest No 55  2021-22  https://parlinfo.aph.gov.au/parlInfo/download/legislation/billsdgs/8492437/upload_binary/8492437.pdf;fileType=application%2Fpdf#search=%22legislation/billsdgs/8492437%22</vt:lpstr>
      <vt:lpstr>What did the  the oririnal  Act do</vt:lpstr>
      <vt:lpstr>Obligation to give information  to the Register</vt:lpstr>
      <vt:lpstr>Information  Gathering Power:  see esp s 37</vt:lpstr>
      <vt:lpstr>Directions Power</vt:lpstr>
      <vt:lpstr>Key 2021 changes  </vt:lpstr>
      <vt:lpstr>Key 2021 changes:  Mandatory cyber –incident reporting  </vt:lpstr>
      <vt:lpstr>Key 2021 changes:  Mandatory cyber –incident reporting  </vt:lpstr>
      <vt:lpstr>Key 2021 changes:  Mandatory cyber –incident reporting  </vt:lpstr>
      <vt:lpstr>Key 2021 changes:  Mandatory cyber –incident reporting  </vt:lpstr>
      <vt:lpstr>Key 2021 changes: Government Assistance </vt:lpstr>
      <vt:lpstr>Key 2021 changes: Government Assistance </vt:lpstr>
      <vt:lpstr>Key 2021 changes: Government Assistance </vt:lpstr>
      <vt:lpstr>Key 2021 changes: Government Assistance </vt:lpstr>
      <vt:lpstr>So what happened in 2022: Critical Infrastructure Risk Management Plans</vt:lpstr>
      <vt:lpstr>Critical Infrastructure Risk Management Plans Not restricted to Cyber threats</vt:lpstr>
      <vt:lpstr>More Cyber obligations for ‘Systems of National Significance’</vt:lpstr>
      <vt:lpstr>Systems of National Significance</vt:lpstr>
      <vt:lpstr>Systems of National Significance</vt:lpstr>
      <vt:lpstr>‘Enhanced Cyber Security Obligations for Systems of National Significance</vt:lpstr>
      <vt:lpstr>Overall reporting requirements</vt:lpstr>
      <vt:lpstr>PowerPoint Presentation</vt:lpstr>
    </vt:vector>
  </TitlesOfParts>
  <Company>The Australian National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Australia’s National Security Legal Frameworks   Dr Dominique Dalla-Pozza Senior Lecturer,  Law School, ANU College of Law Dominique.Dalla-Pozza@anu.edu.au</dc:title>
  <dc:creator>Dominique Dalla-Pozza</dc:creator>
  <cp:lastModifiedBy>Dominique Dalla-Pozza</cp:lastModifiedBy>
  <cp:revision>43</cp:revision>
  <dcterms:created xsi:type="dcterms:W3CDTF">2022-02-20T07:33:23Z</dcterms:created>
  <dcterms:modified xsi:type="dcterms:W3CDTF">2022-04-20T03:54:20Z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0x010100EF009AC5283E95468D41B3B02A942082</vt:lpwstr>
  </property>
</Properties>
</file>