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79" d="100"/>
          <a:sy n="79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DCFA-9EF8-4121-AA2F-AAA57F41E8E6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7E24-7E39-4811-A7DF-2D42F8774B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350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DCFA-9EF8-4121-AA2F-AAA57F41E8E6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7E24-7E39-4811-A7DF-2D42F8774B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58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DCFA-9EF8-4121-AA2F-AAA57F41E8E6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7E24-7E39-4811-A7DF-2D42F8774B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023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DCFA-9EF8-4121-AA2F-AAA57F41E8E6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7E24-7E39-4811-A7DF-2D42F8774B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413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DCFA-9EF8-4121-AA2F-AAA57F41E8E6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7E24-7E39-4811-A7DF-2D42F8774B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86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DCFA-9EF8-4121-AA2F-AAA57F41E8E6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7E24-7E39-4811-A7DF-2D42F8774B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72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DCFA-9EF8-4121-AA2F-AAA57F41E8E6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7E24-7E39-4811-A7DF-2D42F8774B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32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DCFA-9EF8-4121-AA2F-AAA57F41E8E6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7E24-7E39-4811-A7DF-2D42F8774B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849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DCFA-9EF8-4121-AA2F-AAA57F41E8E6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7E24-7E39-4811-A7DF-2D42F8774B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968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DCFA-9EF8-4121-AA2F-AAA57F41E8E6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7E24-7E39-4811-A7DF-2D42F8774B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09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DCFA-9EF8-4121-AA2F-AAA57F41E8E6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77E24-7E39-4811-A7DF-2D42F8774B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38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4DCFA-9EF8-4121-AA2F-AAA57F41E8E6}" type="datetimeFigureOut">
              <a:rPr lang="en-AU" smtClean="0"/>
              <a:t>24/06/2022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77E24-7E39-4811-A7DF-2D42F8774B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46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Mediation Workshop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4351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Instructions and Roles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AU" dirty="0"/>
              <a:t>Each group needs to have </a:t>
            </a:r>
            <a:r>
              <a:rPr lang="en-AU" dirty="0" smtClean="0"/>
              <a:t>5-12 </a:t>
            </a:r>
            <a:r>
              <a:rPr lang="en-AU" dirty="0"/>
              <a:t>people.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At a minimum, 5 people</a:t>
            </a:r>
          </a:p>
          <a:p>
            <a:r>
              <a:rPr lang="en-AU" dirty="0"/>
              <a:t>The </a:t>
            </a:r>
            <a:r>
              <a:rPr lang="en-AU" dirty="0" smtClean="0"/>
              <a:t>disputants: A </a:t>
            </a:r>
            <a:r>
              <a:rPr lang="en-AU" dirty="0"/>
              <a:t>and B</a:t>
            </a:r>
          </a:p>
          <a:p>
            <a:r>
              <a:rPr lang="en-AU" dirty="0"/>
              <a:t>2 mediators</a:t>
            </a:r>
          </a:p>
          <a:p>
            <a:r>
              <a:rPr lang="en-AU" dirty="0"/>
              <a:t>1 observer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If more than 5, then </a:t>
            </a:r>
            <a:r>
              <a:rPr lang="en-AU" dirty="0" smtClean="0"/>
              <a:t>add the lawyers first, and if more than 7, the </a:t>
            </a:r>
            <a:r>
              <a:rPr lang="en-AU" dirty="0"/>
              <a:t>additional people can ‘shadow’ (or alternate) the </a:t>
            </a:r>
            <a:r>
              <a:rPr lang="en-AU" dirty="0" smtClean="0"/>
              <a:t>other roles</a:t>
            </a:r>
            <a:r>
              <a:rPr lang="en-AU" dirty="0"/>
              <a:t>. </a:t>
            </a:r>
          </a:p>
          <a:p>
            <a:pPr marL="0" indent="0">
              <a:buNone/>
            </a:pPr>
            <a:r>
              <a:rPr lang="en-AU" dirty="0"/>
              <a:t>If there are </a:t>
            </a:r>
            <a:r>
              <a:rPr lang="en-AU" dirty="0" smtClean="0"/>
              <a:t>12 </a:t>
            </a:r>
            <a:r>
              <a:rPr lang="en-AU" dirty="0"/>
              <a:t>people, then it would look like this: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The parties A (+ support person) and B (+ support person)</a:t>
            </a:r>
          </a:p>
          <a:p>
            <a:r>
              <a:rPr lang="en-AU" dirty="0"/>
              <a:t>The lawyers for A and B</a:t>
            </a:r>
          </a:p>
          <a:p>
            <a:r>
              <a:rPr lang="en-AU" dirty="0"/>
              <a:t>2 </a:t>
            </a:r>
            <a:r>
              <a:rPr lang="en-AU" dirty="0" smtClean="0"/>
              <a:t>mediators </a:t>
            </a:r>
            <a:r>
              <a:rPr lang="en-AU" dirty="0"/>
              <a:t>(+ up to 2 support </a:t>
            </a:r>
            <a:r>
              <a:rPr lang="en-AU" dirty="0" smtClean="0"/>
              <a:t>mediators)</a:t>
            </a:r>
            <a:endParaRPr lang="en-AU" dirty="0"/>
          </a:p>
          <a:p>
            <a:r>
              <a:rPr lang="en-AU" dirty="0"/>
              <a:t>1 </a:t>
            </a:r>
            <a:r>
              <a:rPr lang="en-AU" dirty="0" smtClean="0"/>
              <a:t>observer (+ one other observer)</a:t>
            </a:r>
            <a:endParaRPr lang="en-AU" dirty="0"/>
          </a:p>
          <a:p>
            <a:pPr marL="457200" lvl="1" indent="0">
              <a:buNone/>
            </a:pPr>
            <a:endParaRPr lang="en-AU" dirty="0" smtClean="0"/>
          </a:p>
          <a:p>
            <a:pPr marL="457200" lvl="1" indent="0">
              <a:buNone/>
            </a:pP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2403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Process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Activity – 3 phases</a:t>
            </a:r>
          </a:p>
          <a:p>
            <a:pPr marL="457200" lvl="1" indent="0">
              <a:buNone/>
            </a:pPr>
            <a:r>
              <a:rPr lang="en-AU" dirty="0" smtClean="0"/>
              <a:t>Preparation </a:t>
            </a:r>
            <a:r>
              <a:rPr lang="en-AU" dirty="0" smtClean="0"/>
              <a:t>[1-1.15pm</a:t>
            </a:r>
            <a:r>
              <a:rPr lang="en-AU" dirty="0" smtClean="0"/>
              <a:t>]</a:t>
            </a:r>
            <a:endParaRPr lang="en-AU" dirty="0"/>
          </a:p>
          <a:p>
            <a:pPr lvl="1"/>
            <a:r>
              <a:rPr lang="en-AU" dirty="0"/>
              <a:t>Everyone reads the shared facts</a:t>
            </a:r>
          </a:p>
          <a:p>
            <a:pPr lvl="1"/>
            <a:r>
              <a:rPr lang="en-AU" dirty="0"/>
              <a:t>The disputants read their private facts (don’t share with the other disputant)</a:t>
            </a:r>
          </a:p>
          <a:p>
            <a:pPr marL="457200" lvl="1" indent="0">
              <a:buNone/>
            </a:pPr>
            <a:r>
              <a:rPr lang="en-AU" dirty="0"/>
              <a:t>During the </a:t>
            </a:r>
            <a:r>
              <a:rPr lang="en-AU" dirty="0" smtClean="0"/>
              <a:t>mediation </a:t>
            </a:r>
            <a:r>
              <a:rPr lang="en-AU" dirty="0" smtClean="0"/>
              <a:t>[1.15- </a:t>
            </a:r>
            <a:r>
              <a:rPr lang="en-AU" dirty="0" smtClean="0"/>
              <a:t>2</a:t>
            </a:r>
            <a:r>
              <a:rPr lang="en-AU" dirty="0" smtClean="0"/>
              <a:t>.15 </a:t>
            </a:r>
            <a:r>
              <a:rPr lang="en-AU" dirty="0" smtClean="0"/>
              <a:t>pm]</a:t>
            </a:r>
            <a:endParaRPr lang="en-AU" dirty="0"/>
          </a:p>
          <a:p>
            <a:pPr lvl="1"/>
            <a:r>
              <a:rPr lang="en-AU" dirty="0"/>
              <a:t>Mediators work as pairs (help each other), stay in role except for ‘time outs</a:t>
            </a:r>
            <a:r>
              <a:rPr lang="en-AU" dirty="0" smtClean="0"/>
              <a:t>’</a:t>
            </a:r>
            <a:endParaRPr lang="en-AU" dirty="0"/>
          </a:p>
          <a:p>
            <a:pPr lvl="1"/>
            <a:r>
              <a:rPr lang="en-AU" dirty="0"/>
              <a:t>Disputants want to reach a settlement, </a:t>
            </a:r>
            <a:r>
              <a:rPr lang="en-AU" dirty="0" smtClean="0"/>
              <a:t>they won’t </a:t>
            </a:r>
            <a:r>
              <a:rPr lang="en-AU" dirty="0"/>
              <a:t>argue too much but don’t give away too much too soon. Wait for the mediators to ask the questions. </a:t>
            </a:r>
          </a:p>
          <a:p>
            <a:pPr lvl="1"/>
            <a:r>
              <a:rPr lang="en-AU" dirty="0"/>
              <a:t>Legal Advisers stay quiet (except for time out). Keep time. Start on time, and make sure </a:t>
            </a:r>
            <a:r>
              <a:rPr lang="en-AU" dirty="0" smtClean="0"/>
              <a:t>the simulation is finished </a:t>
            </a:r>
            <a:r>
              <a:rPr lang="en-AU" dirty="0"/>
              <a:t>in </a:t>
            </a:r>
            <a:r>
              <a:rPr lang="en-AU" dirty="0" smtClean="0"/>
              <a:t>time. </a:t>
            </a:r>
            <a:endParaRPr lang="en-AU" dirty="0"/>
          </a:p>
          <a:p>
            <a:pPr marL="457200" lvl="1" indent="0">
              <a:buNone/>
            </a:pPr>
            <a:r>
              <a:rPr lang="en-AU" dirty="0" smtClean="0"/>
              <a:t>Debrief </a:t>
            </a:r>
            <a:r>
              <a:rPr lang="en-AU" dirty="0" smtClean="0"/>
              <a:t>[</a:t>
            </a:r>
            <a:r>
              <a:rPr lang="en-AU" dirty="0" smtClean="0"/>
              <a:t>2.15</a:t>
            </a:r>
            <a:r>
              <a:rPr lang="en-AU" dirty="0" smtClean="0"/>
              <a:t>-2.45]</a:t>
            </a:r>
            <a:endParaRPr lang="en-AU" dirty="0"/>
          </a:p>
          <a:p>
            <a:pPr lvl="1"/>
            <a:r>
              <a:rPr lang="en-AU" dirty="0" smtClean="0"/>
              <a:t>Observers </a:t>
            </a:r>
            <a:r>
              <a:rPr lang="en-AU" dirty="0"/>
              <a:t>give reports to whole group</a:t>
            </a:r>
          </a:p>
          <a:p>
            <a:pPr lvl="1"/>
            <a:r>
              <a:rPr lang="en-AU" dirty="0" smtClean="0"/>
              <a:t>Large group discussion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773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Tips for Mediators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Listen!</a:t>
            </a:r>
          </a:p>
          <a:p>
            <a:r>
              <a:rPr lang="en-AU" dirty="0" smtClean="0"/>
              <a:t>Work with the parties to identify positions of consensus</a:t>
            </a:r>
          </a:p>
          <a:p>
            <a:r>
              <a:rPr lang="en-AU" dirty="0" smtClean="0"/>
              <a:t>Make sure that you have helped the parties to feel ‘heard’ Make sure you have heard them speak about their needs and interests</a:t>
            </a:r>
          </a:p>
          <a:p>
            <a:r>
              <a:rPr lang="en-AU" dirty="0" smtClean="0"/>
              <a:t>Ask questions only, no advice!</a:t>
            </a:r>
          </a:p>
          <a:p>
            <a:r>
              <a:rPr lang="en-AU" dirty="0" smtClean="0"/>
              <a:t>Only speak for you, don’t make assumptions about the disputants</a:t>
            </a:r>
          </a:p>
          <a:p>
            <a:r>
              <a:rPr lang="en-AU" dirty="0" smtClean="0"/>
              <a:t>Be open to creative solutions where everyone benefits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01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Tips for Disputants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Remember that you must SETTLE! </a:t>
            </a:r>
          </a:p>
          <a:p>
            <a:r>
              <a:rPr lang="en-AU" dirty="0" smtClean="0"/>
              <a:t>You are not up for an Academy Award – be realistic, be REASONABLE (the mediators’ job is difficult enough as it is). </a:t>
            </a:r>
          </a:p>
          <a:p>
            <a:r>
              <a:rPr lang="en-AU" dirty="0" smtClean="0"/>
              <a:t>You will need to work with these people tomorrow/ the future (!)</a:t>
            </a:r>
          </a:p>
          <a:p>
            <a:r>
              <a:rPr lang="en-AU" dirty="0" smtClean="0"/>
              <a:t>Know what your legal rights are, but don’t get trapped into arguing points of law. Failing to settle and going to court is </a:t>
            </a:r>
            <a:r>
              <a:rPr lang="en-AU" b="1" dirty="0" smtClean="0"/>
              <a:t>not</a:t>
            </a:r>
            <a:r>
              <a:rPr lang="en-AU" dirty="0" smtClean="0"/>
              <a:t> your preferred outcome. 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615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Tips for Legal Advisers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Allow max 3 ‘time outs’ for discussion with your ‘client’</a:t>
            </a:r>
          </a:p>
          <a:p>
            <a:r>
              <a:rPr lang="en-AU" dirty="0" smtClean="0"/>
              <a:t>Remember, you must help your client realise that they MUST settle</a:t>
            </a:r>
          </a:p>
          <a:p>
            <a:r>
              <a:rPr lang="en-AU" dirty="0" smtClean="0"/>
              <a:t>Take notes only (do NOT interrupt) during the mediation</a:t>
            </a:r>
          </a:p>
          <a:p>
            <a:r>
              <a:rPr lang="en-AU" dirty="0" smtClean="0"/>
              <a:t>Observe not just what is said, but listen to what is not said, and pay attention to body language</a:t>
            </a:r>
          </a:p>
          <a:p>
            <a:r>
              <a:rPr lang="en-AU" dirty="0" smtClean="0"/>
              <a:t>Report back on:</a:t>
            </a:r>
          </a:p>
          <a:p>
            <a:pPr lvl="1"/>
            <a:r>
              <a:rPr lang="en-AU" dirty="0" smtClean="0"/>
              <a:t>Do you think both the disputants were heard by the mediators?</a:t>
            </a:r>
          </a:p>
          <a:p>
            <a:pPr lvl="1"/>
            <a:r>
              <a:rPr lang="en-AU" dirty="0" smtClean="0"/>
              <a:t>Do you think that the disputants started to hear each other?</a:t>
            </a:r>
          </a:p>
          <a:p>
            <a:pPr lvl="1"/>
            <a:r>
              <a:rPr lang="en-AU" dirty="0" smtClean="0"/>
              <a:t>Do you think the mediators were neutral</a:t>
            </a:r>
          </a:p>
          <a:p>
            <a:pPr lvl="1"/>
            <a:r>
              <a:rPr lang="en-AU" dirty="0" smtClean="0"/>
              <a:t>Was any consensus reached? Or were issues narrowed?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662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Tips for Observers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Keep time and be the ‘referee’</a:t>
            </a:r>
          </a:p>
          <a:p>
            <a:r>
              <a:rPr lang="en-AU" dirty="0" smtClean="0"/>
              <a:t>Watch </a:t>
            </a:r>
            <a:r>
              <a:rPr lang="en-AU" dirty="0"/>
              <a:t>and listen to how the scenario unfolds</a:t>
            </a:r>
          </a:p>
          <a:p>
            <a:r>
              <a:rPr lang="en-AU" dirty="0"/>
              <a:t>Watch what the mediators try, what works and what doesn’t</a:t>
            </a:r>
          </a:p>
          <a:p>
            <a:r>
              <a:rPr lang="en-AU" dirty="0"/>
              <a:t>Watch what party A and B does, what works and what doesn’t</a:t>
            </a:r>
          </a:p>
          <a:p>
            <a:r>
              <a:rPr lang="en-AU" dirty="0"/>
              <a:t>If either party A or B is being difficult or unco-operative, or the simulation is breaking down, be ready to ask me to come and visit your group</a:t>
            </a:r>
          </a:p>
          <a:p>
            <a:r>
              <a:rPr lang="en-AU" dirty="0"/>
              <a:t>Reflect on what you saw and be ready to discuss the simulation at the end (constructively!). Consider: </a:t>
            </a:r>
          </a:p>
          <a:p>
            <a:pPr lvl="1"/>
            <a:r>
              <a:rPr lang="en-AU" dirty="0"/>
              <a:t>Do you think both the disputants were heard by the mediators?</a:t>
            </a:r>
          </a:p>
          <a:p>
            <a:pPr lvl="1"/>
            <a:r>
              <a:rPr lang="en-AU" dirty="0"/>
              <a:t>Do you think that the disputants started to hear each other?</a:t>
            </a:r>
          </a:p>
          <a:p>
            <a:pPr lvl="1"/>
            <a:r>
              <a:rPr lang="en-AU" dirty="0"/>
              <a:t>Do you think the mediators were neutral</a:t>
            </a:r>
          </a:p>
          <a:p>
            <a:pPr lvl="1"/>
            <a:r>
              <a:rPr lang="en-AU" dirty="0"/>
              <a:t>Was any consensus reached? Or were issues narrowed?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1615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Tips for Support People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Negotiate with your equivalent about how you can share the role</a:t>
            </a:r>
          </a:p>
          <a:p>
            <a:r>
              <a:rPr lang="en-AU" dirty="0"/>
              <a:t>For example you could</a:t>
            </a:r>
          </a:p>
          <a:p>
            <a:pPr lvl="1"/>
            <a:r>
              <a:rPr lang="en-AU" dirty="0"/>
              <a:t>Just be there to observe and help generate new ideas when there are ‘time outs’</a:t>
            </a:r>
          </a:p>
          <a:p>
            <a:pPr lvl="1"/>
            <a:r>
              <a:rPr lang="en-AU" dirty="0"/>
              <a:t>Provide helpful feedback if they ask for it</a:t>
            </a:r>
          </a:p>
          <a:p>
            <a:pPr lvl="1"/>
            <a:r>
              <a:rPr lang="en-AU" dirty="0"/>
              <a:t>Swap roles every ‘5 or 10 minutes’ so that you both have a go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9107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Process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Activity – 3 phases</a:t>
            </a:r>
          </a:p>
          <a:p>
            <a:pPr marL="457200" lvl="1" indent="0">
              <a:buNone/>
            </a:pPr>
            <a:r>
              <a:rPr lang="en-AU" dirty="0" smtClean="0"/>
              <a:t>Preparation </a:t>
            </a:r>
            <a:r>
              <a:rPr lang="en-AU" dirty="0" smtClean="0"/>
              <a:t>[1-1.15pm</a:t>
            </a:r>
            <a:r>
              <a:rPr lang="en-AU" dirty="0" smtClean="0"/>
              <a:t>]</a:t>
            </a:r>
            <a:endParaRPr lang="en-AU" dirty="0"/>
          </a:p>
          <a:p>
            <a:pPr lvl="1"/>
            <a:r>
              <a:rPr lang="en-AU" dirty="0"/>
              <a:t>Everyone reads the shared facts</a:t>
            </a:r>
          </a:p>
          <a:p>
            <a:pPr lvl="1"/>
            <a:r>
              <a:rPr lang="en-AU" dirty="0"/>
              <a:t>The disputants read their private facts (don’t share with the other disputant)</a:t>
            </a:r>
          </a:p>
          <a:p>
            <a:pPr marL="457200" lvl="1" indent="0">
              <a:buNone/>
            </a:pPr>
            <a:r>
              <a:rPr lang="en-AU" dirty="0"/>
              <a:t>During the </a:t>
            </a:r>
            <a:r>
              <a:rPr lang="en-AU" dirty="0" smtClean="0"/>
              <a:t>mediation </a:t>
            </a:r>
            <a:r>
              <a:rPr lang="en-AU" dirty="0" smtClean="0"/>
              <a:t>[1.15- </a:t>
            </a:r>
            <a:r>
              <a:rPr lang="en-AU" dirty="0" smtClean="0"/>
              <a:t>2</a:t>
            </a:r>
            <a:r>
              <a:rPr lang="en-AU" dirty="0" smtClean="0"/>
              <a:t>.15 </a:t>
            </a:r>
            <a:r>
              <a:rPr lang="en-AU" dirty="0" smtClean="0"/>
              <a:t>pm]</a:t>
            </a:r>
            <a:endParaRPr lang="en-AU" dirty="0"/>
          </a:p>
          <a:p>
            <a:pPr lvl="1"/>
            <a:r>
              <a:rPr lang="en-AU" dirty="0"/>
              <a:t>Mediators work as pairs (help each other), stay in role except for ‘time outs</a:t>
            </a:r>
            <a:r>
              <a:rPr lang="en-AU" dirty="0" smtClean="0"/>
              <a:t>’</a:t>
            </a:r>
            <a:endParaRPr lang="en-AU" dirty="0"/>
          </a:p>
          <a:p>
            <a:pPr lvl="1"/>
            <a:r>
              <a:rPr lang="en-AU" dirty="0"/>
              <a:t>Disputants want to reach a settlement, </a:t>
            </a:r>
            <a:r>
              <a:rPr lang="en-AU" dirty="0" smtClean="0"/>
              <a:t>they won’t </a:t>
            </a:r>
            <a:r>
              <a:rPr lang="en-AU" dirty="0"/>
              <a:t>argue too much but don’t give away too much too soon. Wait for the mediators to ask the questions. </a:t>
            </a:r>
          </a:p>
          <a:p>
            <a:pPr lvl="1"/>
            <a:r>
              <a:rPr lang="en-AU" dirty="0"/>
              <a:t>Legal Advisers stay quiet (except for time out). Keep time. Start on time, and make sure </a:t>
            </a:r>
            <a:r>
              <a:rPr lang="en-AU" dirty="0" smtClean="0"/>
              <a:t>the simulation is finished </a:t>
            </a:r>
            <a:r>
              <a:rPr lang="en-AU" dirty="0"/>
              <a:t>in </a:t>
            </a:r>
            <a:r>
              <a:rPr lang="en-AU" dirty="0" smtClean="0"/>
              <a:t>time. </a:t>
            </a:r>
            <a:endParaRPr lang="en-AU" dirty="0"/>
          </a:p>
          <a:p>
            <a:pPr marL="457200" lvl="1" indent="0">
              <a:buNone/>
            </a:pPr>
            <a:r>
              <a:rPr lang="en-AU" dirty="0" smtClean="0"/>
              <a:t>Debrief </a:t>
            </a:r>
            <a:r>
              <a:rPr lang="en-AU" dirty="0" smtClean="0"/>
              <a:t>[</a:t>
            </a:r>
            <a:r>
              <a:rPr lang="en-AU" dirty="0" smtClean="0"/>
              <a:t>2.15</a:t>
            </a:r>
            <a:r>
              <a:rPr lang="en-AU" dirty="0" smtClean="0"/>
              <a:t>-2.45]</a:t>
            </a:r>
            <a:endParaRPr lang="en-AU" dirty="0"/>
          </a:p>
          <a:p>
            <a:pPr lvl="1"/>
            <a:r>
              <a:rPr lang="en-AU" dirty="0" smtClean="0"/>
              <a:t>Observers </a:t>
            </a:r>
            <a:r>
              <a:rPr lang="en-AU" dirty="0"/>
              <a:t>give reports to whole group</a:t>
            </a:r>
          </a:p>
          <a:p>
            <a:pPr lvl="1"/>
            <a:r>
              <a:rPr lang="en-AU" dirty="0" smtClean="0"/>
              <a:t>Large group discussion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99128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801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Mediation Workshop</vt:lpstr>
      <vt:lpstr>Instructions and Roles</vt:lpstr>
      <vt:lpstr>Process</vt:lpstr>
      <vt:lpstr>Tips for Mediators</vt:lpstr>
      <vt:lpstr>Tips for Disputants</vt:lpstr>
      <vt:lpstr>Tips for Legal Advisers</vt:lpstr>
      <vt:lpstr>Tips for Observers</vt:lpstr>
      <vt:lpstr>Tips for Support People</vt:lpstr>
      <vt:lpstr>Process</vt:lpstr>
    </vt:vector>
  </TitlesOfParts>
  <Company>The Australian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</dc:title>
  <dc:creator>Anne Macduff</dc:creator>
  <cp:lastModifiedBy>Anne Macduff</cp:lastModifiedBy>
  <cp:revision>7</cp:revision>
  <dcterms:created xsi:type="dcterms:W3CDTF">2018-12-16T22:26:43Z</dcterms:created>
  <dcterms:modified xsi:type="dcterms:W3CDTF">2022-06-24T02:10:18Z</dcterms:modified>
</cp:coreProperties>
</file>