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8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0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4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7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6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54132B-4741-4D6C-8BEA-0C3DFAE9AE37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DD6062-A36A-430E-8DBA-1F2955722F50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8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Property Orders </a:t>
            </a:r>
            <a:br>
              <a:rPr lang="en-AU" dirty="0" smtClean="0"/>
            </a:br>
            <a:r>
              <a:rPr lang="en-AU" dirty="0" smtClean="0"/>
              <a:t>Part 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Family Law</a:t>
            </a:r>
          </a:p>
          <a:p>
            <a:r>
              <a:rPr lang="en-AU" dirty="0" smtClean="0"/>
              <a:t>Winter </a:t>
            </a:r>
            <a:r>
              <a:rPr lang="en-AU" dirty="0" smtClean="0"/>
              <a:t>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69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3 Future needs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Separate analysis for both pools (if 2)</a:t>
            </a:r>
          </a:p>
          <a:p>
            <a:r>
              <a:rPr lang="en-AU" dirty="0" smtClean="0"/>
              <a:t>Conclusion expressed as a </a:t>
            </a:r>
            <a:r>
              <a:rPr lang="en-AU" b="1" dirty="0" smtClean="0"/>
              <a:t>% range </a:t>
            </a:r>
            <a:r>
              <a:rPr lang="en-AU" dirty="0" smtClean="0"/>
              <a:t>adjustment to stage 2</a:t>
            </a:r>
          </a:p>
          <a:p>
            <a:r>
              <a:rPr lang="en-AU" dirty="0" smtClean="0"/>
              <a:t>For each party, add the lowest % (worst case scenario) – and the highest % (best case scenario)</a:t>
            </a:r>
          </a:p>
          <a:p>
            <a:r>
              <a:rPr lang="en-AU" dirty="0" smtClean="0"/>
              <a:t>Ss79(4)(e), s75(2)/ 90SM(4)(e), 90SF(3)</a:t>
            </a:r>
          </a:p>
          <a:p>
            <a:r>
              <a:rPr lang="en-AU" dirty="0" smtClean="0"/>
              <a:t>Needs include:</a:t>
            </a:r>
          </a:p>
          <a:p>
            <a:pPr lvl="1"/>
            <a:r>
              <a:rPr lang="en-AU" dirty="0" smtClean="0"/>
              <a:t>Care of children</a:t>
            </a:r>
          </a:p>
          <a:p>
            <a:pPr lvl="1"/>
            <a:r>
              <a:rPr lang="en-AU" dirty="0" smtClean="0"/>
              <a:t>Difference in earning capacity</a:t>
            </a:r>
          </a:p>
          <a:p>
            <a:pPr lvl="1"/>
            <a:r>
              <a:rPr lang="en-AU" dirty="0" smtClean="0"/>
              <a:t>Child support</a:t>
            </a:r>
          </a:p>
          <a:p>
            <a:pPr lvl="1"/>
            <a:r>
              <a:rPr lang="en-AU" dirty="0" smtClean="0"/>
              <a:t>Health</a:t>
            </a:r>
          </a:p>
          <a:p>
            <a:pPr lvl="1"/>
            <a:r>
              <a:rPr lang="en-AU" dirty="0" smtClean="0"/>
              <a:t>Age</a:t>
            </a:r>
          </a:p>
          <a:p>
            <a:pPr lvl="1"/>
            <a:r>
              <a:rPr lang="en-AU" dirty="0" smtClean="0"/>
              <a:t>Re-partnering</a:t>
            </a:r>
          </a:p>
          <a:p>
            <a:pPr lvl="1"/>
            <a:r>
              <a:rPr lang="en-AU" dirty="0" smtClean="0"/>
              <a:t>Financial resources that cannot otherwise be included: </a:t>
            </a:r>
            <a:r>
              <a:rPr lang="en-AU" dirty="0" err="1" smtClean="0"/>
              <a:t>eg</a:t>
            </a:r>
            <a:r>
              <a:rPr lang="en-AU" dirty="0" smtClean="0"/>
              <a:t> payment under a discretionary trust or inheritance where certain conditions apply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3 Future needs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Conclusion is a % range adjustment</a:t>
            </a:r>
          </a:p>
          <a:p>
            <a:r>
              <a:rPr lang="en-AU" dirty="0" smtClean="0"/>
              <a:t>Assessment applies to both pools (if 2)</a:t>
            </a:r>
          </a:p>
          <a:p>
            <a:pPr lvl="1"/>
            <a:r>
              <a:rPr lang="en-AU" dirty="0" smtClean="0"/>
              <a:t>Different needs might be relevant to each of the pools</a:t>
            </a:r>
          </a:p>
          <a:p>
            <a:pPr lvl="1"/>
            <a:r>
              <a:rPr lang="en-AU" u="sng" dirty="0" smtClean="0"/>
              <a:t>% range adjustment </a:t>
            </a:r>
            <a:r>
              <a:rPr lang="en-AU" dirty="0" smtClean="0"/>
              <a:t>might be different for each of the pools</a:t>
            </a:r>
          </a:p>
          <a:p>
            <a:r>
              <a:rPr lang="en-AU" dirty="0" smtClean="0"/>
              <a:t>Add % range adjustment to stage % range (super and non super pool)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022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4 Just and Equitable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Sections 79(2)/ 90SM(2)</a:t>
            </a:r>
          </a:p>
          <a:p>
            <a:r>
              <a:rPr lang="en-AU" dirty="0" smtClean="0"/>
              <a:t>‘Just and equitable’ overall?</a:t>
            </a:r>
          </a:p>
          <a:p>
            <a:r>
              <a:rPr lang="en-AU" dirty="0" smtClean="0"/>
              <a:t>Practically you;</a:t>
            </a:r>
          </a:p>
          <a:p>
            <a:pPr lvl="1"/>
            <a:r>
              <a:rPr lang="en-AU" dirty="0" smtClean="0"/>
              <a:t>apply % ranges as at stage 3 (super and non super pool) to $ figures in stage 1 (super and non-super pool )</a:t>
            </a:r>
          </a:p>
          <a:p>
            <a:pPr lvl="1"/>
            <a:r>
              <a:rPr lang="en-AU" dirty="0" smtClean="0"/>
              <a:t>Work out what the parties $ walk away with, and what ‘assets’ they could each retain</a:t>
            </a:r>
          </a:p>
          <a:p>
            <a:pPr lvl="1"/>
            <a:r>
              <a:rPr lang="en-AU" dirty="0" smtClean="0"/>
              <a:t>Assess whether this is J + E</a:t>
            </a:r>
          </a:p>
          <a:p>
            <a:pPr lvl="2"/>
            <a:r>
              <a:rPr lang="en-AU" dirty="0" smtClean="0"/>
              <a:t>If not, then offset and/ or further adjustment</a:t>
            </a:r>
          </a:p>
          <a:p>
            <a:pPr lvl="2"/>
            <a:r>
              <a:rPr lang="en-AU" dirty="0" smtClean="0"/>
              <a:t>If is J+E, can make the orders</a:t>
            </a:r>
          </a:p>
          <a:p>
            <a:r>
              <a:rPr lang="en-AU" dirty="0" smtClean="0"/>
              <a:t>Cannot ‘double dip’ </a:t>
            </a:r>
            <a:r>
              <a:rPr lang="en-AU" dirty="0" err="1" smtClean="0"/>
              <a:t>ie</a:t>
            </a:r>
            <a:r>
              <a:rPr lang="en-AU" dirty="0" smtClean="0"/>
              <a:t> cannot </a:t>
            </a:r>
            <a:r>
              <a:rPr lang="en-AU" dirty="0" smtClean="0"/>
              <a:t>re-visit </a:t>
            </a:r>
            <a:r>
              <a:rPr lang="en-AU" dirty="0" smtClean="0"/>
              <a:t>or re-open analysis</a:t>
            </a:r>
          </a:p>
          <a:p>
            <a:r>
              <a:rPr lang="en-AU" dirty="0" smtClean="0"/>
              <a:t>Example </a:t>
            </a:r>
            <a:r>
              <a:rPr lang="en-AU" i="1" dirty="0" err="1" smtClean="0"/>
              <a:t>Keehan</a:t>
            </a:r>
            <a:r>
              <a:rPr lang="en-AU" i="1" dirty="0" smtClean="0"/>
              <a:t> v </a:t>
            </a:r>
            <a:r>
              <a:rPr lang="en-AU" i="1" dirty="0" err="1" smtClean="0"/>
              <a:t>Keehan</a:t>
            </a:r>
            <a:r>
              <a:rPr lang="en-AU" i="1" dirty="0" smtClean="0"/>
              <a:t> </a:t>
            </a:r>
            <a:r>
              <a:rPr lang="en-AU" dirty="0" smtClean="0"/>
              <a:t>[2015] </a:t>
            </a:r>
            <a:r>
              <a:rPr lang="en-AU" dirty="0" err="1" smtClean="0"/>
              <a:t>FamCAFC</a:t>
            </a:r>
            <a:r>
              <a:rPr lang="en-AU" dirty="0" smtClean="0"/>
              <a:t> 122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161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267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Property Orders  Part B</vt:lpstr>
      <vt:lpstr>Stage 3 Future needs</vt:lpstr>
      <vt:lpstr>Stage 3 Future needs</vt:lpstr>
      <vt:lpstr>Stage 4 Just and Equitable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Macduff</dc:creator>
  <cp:lastModifiedBy>Anne Macduff</cp:lastModifiedBy>
  <cp:revision>10</cp:revision>
  <dcterms:created xsi:type="dcterms:W3CDTF">2018-01-12T01:42:20Z</dcterms:created>
  <dcterms:modified xsi:type="dcterms:W3CDTF">2022-06-24T00:43:40Z</dcterms:modified>
</cp:coreProperties>
</file>