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9"/>
  </p:notesMasterIdLst>
  <p:sldIdLst>
    <p:sldId id="256" r:id="rId2"/>
    <p:sldId id="329" r:id="rId3"/>
    <p:sldId id="338" r:id="rId4"/>
    <p:sldId id="337" r:id="rId5"/>
    <p:sldId id="339" r:id="rId6"/>
    <p:sldId id="348" r:id="rId7"/>
    <p:sldId id="340" r:id="rId8"/>
    <p:sldId id="315" r:id="rId9"/>
    <p:sldId id="341" r:id="rId10"/>
    <p:sldId id="349" r:id="rId11"/>
    <p:sldId id="342" r:id="rId12"/>
    <p:sldId id="344" r:id="rId13"/>
    <p:sldId id="343" r:id="rId14"/>
    <p:sldId id="328" r:id="rId15"/>
    <p:sldId id="345" r:id="rId16"/>
    <p:sldId id="346" r:id="rId17"/>
    <p:sldId id="347" r:id="rId18"/>
  </p:sldIdLst>
  <p:sldSz cx="9144000" cy="5143500" type="screen16x9"/>
  <p:notesSz cx="6858000" cy="9144000"/>
  <p:defaultTextStyle>
    <a:defPPr>
      <a:defRPr lang="en-AU"/>
    </a:defPPr>
    <a:lvl1pPr algn="l" rtl="0" fontAlgn="base">
      <a:spcBef>
        <a:spcPct val="0"/>
      </a:spcBef>
      <a:spcAft>
        <a:spcPct val="0"/>
      </a:spcAft>
      <a:defRPr kern="1200">
        <a:solidFill>
          <a:schemeClr val="tx1"/>
        </a:solidFill>
        <a:latin typeface="Arial" charset="0"/>
        <a:ea typeface="Arial" charset="0"/>
        <a:cs typeface="Arial" charset="0"/>
      </a:defRPr>
    </a:lvl1pPr>
    <a:lvl2pPr marL="457200" algn="l" rtl="0" fontAlgn="base">
      <a:spcBef>
        <a:spcPct val="0"/>
      </a:spcBef>
      <a:spcAft>
        <a:spcPct val="0"/>
      </a:spcAft>
      <a:defRPr kern="1200">
        <a:solidFill>
          <a:schemeClr val="tx1"/>
        </a:solidFill>
        <a:latin typeface="Arial" charset="0"/>
        <a:ea typeface="Arial" charset="0"/>
        <a:cs typeface="Arial" charset="0"/>
      </a:defRPr>
    </a:lvl2pPr>
    <a:lvl3pPr marL="914400" algn="l" rtl="0" fontAlgn="base">
      <a:spcBef>
        <a:spcPct val="0"/>
      </a:spcBef>
      <a:spcAft>
        <a:spcPct val="0"/>
      </a:spcAft>
      <a:defRPr kern="1200">
        <a:solidFill>
          <a:schemeClr val="tx1"/>
        </a:solidFill>
        <a:latin typeface="Arial" charset="0"/>
        <a:ea typeface="Arial" charset="0"/>
        <a:cs typeface="Arial" charset="0"/>
      </a:defRPr>
    </a:lvl3pPr>
    <a:lvl4pPr marL="1371600" algn="l" rtl="0" fontAlgn="base">
      <a:spcBef>
        <a:spcPct val="0"/>
      </a:spcBef>
      <a:spcAft>
        <a:spcPct val="0"/>
      </a:spcAft>
      <a:defRPr kern="1200">
        <a:solidFill>
          <a:schemeClr val="tx1"/>
        </a:solidFill>
        <a:latin typeface="Arial" charset="0"/>
        <a:ea typeface="Arial" charset="0"/>
        <a:cs typeface="Arial" charset="0"/>
      </a:defRPr>
    </a:lvl4pPr>
    <a:lvl5pPr marL="1828800" algn="l" rtl="0" fontAlgn="base">
      <a:spcBef>
        <a:spcPct val="0"/>
      </a:spcBef>
      <a:spcAft>
        <a:spcPct val="0"/>
      </a:spcAft>
      <a:defRPr kern="1200">
        <a:solidFill>
          <a:schemeClr val="tx1"/>
        </a:solidFill>
        <a:latin typeface="Arial" charset="0"/>
        <a:ea typeface="Arial" charset="0"/>
        <a:cs typeface="Arial" charset="0"/>
      </a:defRPr>
    </a:lvl5pPr>
    <a:lvl6pPr marL="2286000" algn="l" defTabSz="914400" rtl="0" eaLnBrk="1" latinLnBrk="0" hangingPunct="1">
      <a:defRPr kern="1200">
        <a:solidFill>
          <a:schemeClr val="tx1"/>
        </a:solidFill>
        <a:latin typeface="Arial" charset="0"/>
        <a:ea typeface="Arial" charset="0"/>
        <a:cs typeface="Arial" charset="0"/>
      </a:defRPr>
    </a:lvl6pPr>
    <a:lvl7pPr marL="2743200" algn="l" defTabSz="914400" rtl="0" eaLnBrk="1" latinLnBrk="0" hangingPunct="1">
      <a:defRPr kern="1200">
        <a:solidFill>
          <a:schemeClr val="tx1"/>
        </a:solidFill>
        <a:latin typeface="Arial" charset="0"/>
        <a:ea typeface="Arial" charset="0"/>
        <a:cs typeface="Arial" charset="0"/>
      </a:defRPr>
    </a:lvl7pPr>
    <a:lvl8pPr marL="3200400" algn="l" defTabSz="914400" rtl="0" eaLnBrk="1" latinLnBrk="0" hangingPunct="1">
      <a:defRPr kern="1200">
        <a:solidFill>
          <a:schemeClr val="tx1"/>
        </a:solidFill>
        <a:latin typeface="Arial" charset="0"/>
        <a:ea typeface="Arial" charset="0"/>
        <a:cs typeface="Arial" charset="0"/>
      </a:defRPr>
    </a:lvl8pPr>
    <a:lvl9pPr marL="3657600" algn="l" defTabSz="914400" rtl="0" eaLnBrk="1" latinLnBrk="0" hangingPunct="1">
      <a:defRPr kern="1200">
        <a:solidFill>
          <a:schemeClr val="tx1"/>
        </a:solidFill>
        <a:latin typeface="Arial" charset="0"/>
        <a:ea typeface="Arial" charset="0"/>
        <a:cs typeface="Arial" charset="0"/>
      </a:defRPr>
    </a:lvl9pPr>
  </p:defaultTextStyle>
  <p:extLst>
    <p:ext uri="{521415D9-36F7-43E2-AB2F-B90AF26B5E84}">
      <p14:sectionLst xmlns:p14="http://schemas.microsoft.com/office/powerpoint/2010/main">
        <p14:section name="Impact on Lawyers &amp; Legal Practice" id="{ABA229C1-9C54-4D4B-90F3-FD1DD28F99FE}">
          <p14:sldIdLst>
            <p14:sldId id="256"/>
            <p14:sldId id="329"/>
            <p14:sldId id="338"/>
            <p14:sldId id="337"/>
            <p14:sldId id="339"/>
            <p14:sldId id="348"/>
            <p14:sldId id="340"/>
            <p14:sldId id="315"/>
            <p14:sldId id="341"/>
            <p14:sldId id="349"/>
            <p14:sldId id="342"/>
            <p14:sldId id="344"/>
            <p14:sldId id="343"/>
            <p14:sldId id="328"/>
            <p14:sldId id="345"/>
            <p14:sldId id="346"/>
            <p14:sldId id="347"/>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4B0BE"/>
    <a:srgbClr val="527688"/>
    <a:srgbClr val="5E889D"/>
    <a:srgbClr val="FFFF00"/>
    <a:srgbClr val="4E3721"/>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966" autoAdjust="0"/>
    <p:restoredTop sz="94694"/>
  </p:normalViewPr>
  <p:slideViewPr>
    <p:cSldViewPr>
      <p:cViewPr varScale="1">
        <p:scale>
          <a:sx n="161" d="100"/>
          <a:sy n="161" d="100"/>
        </p:scale>
        <p:origin x="1208" y="200"/>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x-none" altLang="x-none"/>
          </a:p>
        </p:txBody>
      </p:sp>
      <p:sp>
        <p:nvSpPr>
          <p:cNvPr id="307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x-none" altLang="x-none"/>
          </a:p>
        </p:txBody>
      </p:sp>
      <p:sp>
        <p:nvSpPr>
          <p:cNvPr id="5124"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 uri="{FAA26D3D-D897-4be2-8F04-BA451C77F1D7}">
              <ma14:placeholderFlag xmlns:ma14="http://schemas.microsoft.com/office/mac/drawingml/2011/main" xmlns="" val="1"/>
            </a:ext>
          </a:ex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x-none" altLang="x-none"/>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51165915-65BC-9D4C-AEEF-4B8B5412371C}" type="slidenum">
              <a:rPr lang="en-AU" altLang="x-none"/>
              <a:pPr/>
              <a:t>‹#›</a:t>
            </a:fld>
            <a:endParaRPr lang="en-AU" altLang="x-none"/>
          </a:p>
        </p:txBody>
      </p:sp>
    </p:spTree>
    <p:extLst>
      <p:ext uri="{BB962C8B-B14F-4D97-AF65-F5344CB8AC3E}">
        <p14:creationId xmlns:p14="http://schemas.microsoft.com/office/powerpoint/2010/main" val="404934862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Arial" charset="0"/>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Arial" charset="0"/>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Arial" charset="0"/>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Arial" charset="0"/>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Arial" charset="0"/>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auto">
          <a:xfrm>
            <a:off x="0" y="3489325"/>
            <a:ext cx="9144000" cy="1654175"/>
          </a:xfrm>
          <a:prstGeom prst="rect">
            <a:avLst/>
          </a:prstGeom>
          <a:solidFill>
            <a:srgbClr val="94B0BE"/>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lvl1pPr eaLnBrk="0" hangingPunct="0">
              <a:defRPr>
                <a:solidFill>
                  <a:schemeClr val="tx1"/>
                </a:solidFill>
                <a:latin typeface="Arial" charset="0"/>
                <a:ea typeface="Arial"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endParaRPr lang="en-US" altLang="x-none"/>
          </a:p>
        </p:txBody>
      </p:sp>
      <p:sp>
        <p:nvSpPr>
          <p:cNvPr id="5" name="Rectangle 8"/>
          <p:cNvSpPr>
            <a:spLocks noChangeArrowheads="1"/>
          </p:cNvSpPr>
          <p:nvPr/>
        </p:nvSpPr>
        <p:spPr bwMode="auto">
          <a:xfrm>
            <a:off x="0" y="0"/>
            <a:ext cx="9144000" cy="771525"/>
          </a:xfrm>
          <a:prstGeom prst="rect">
            <a:avLst/>
          </a:prstGeom>
          <a:solidFill>
            <a:srgbClr val="333333"/>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lvl1pPr eaLnBrk="0" hangingPunct="0">
              <a:defRPr>
                <a:solidFill>
                  <a:schemeClr val="tx1"/>
                </a:solidFill>
                <a:latin typeface="Arial" charset="0"/>
                <a:ea typeface="Arial"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endParaRPr lang="en-US" altLang="x-none"/>
          </a:p>
        </p:txBody>
      </p:sp>
      <p:pic>
        <p:nvPicPr>
          <p:cNvPr id="6" name="Picture 12" descr="ANU_LOGO_WHITE"/>
          <p:cNvPicPr>
            <a:picLocks noChangeAspect="1" noChangeArrowheads="1"/>
          </p:cNvPicPr>
          <p:nvPr userDrawn="1"/>
        </p:nvPicPr>
        <p:blipFill>
          <a:blip r:embed="rId2" cstate="hqprint">
            <a:extLst>
              <a:ext uri="{28A0092B-C50C-407E-A947-70E740481C1C}">
                <a14:useLocalDpi xmlns:a14="http://schemas.microsoft.com/office/drawing/2010/main" val="0"/>
              </a:ext>
            </a:extLst>
          </a:blip>
          <a:srcRect/>
          <a:stretch>
            <a:fillRect/>
          </a:stretch>
        </p:blipFill>
        <p:spPr bwMode="auto">
          <a:xfrm>
            <a:off x="468313" y="115888"/>
            <a:ext cx="1511300" cy="5254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196" name="Rectangle 4"/>
          <p:cNvSpPr>
            <a:spLocks noGrp="1" noChangeArrowheads="1"/>
          </p:cNvSpPr>
          <p:nvPr>
            <p:ph type="subTitle" idx="1"/>
          </p:nvPr>
        </p:nvSpPr>
        <p:spPr>
          <a:xfrm>
            <a:off x="468313" y="3489722"/>
            <a:ext cx="8280400" cy="523220"/>
          </a:xfrm>
        </p:spPr>
        <p:txBody>
          <a:bodyPr>
            <a:spAutoFit/>
          </a:bodyPr>
          <a:lstStyle>
            <a:lvl1pPr marL="0" indent="0">
              <a:buFontTx/>
              <a:buNone/>
              <a:defRPr sz="2800"/>
            </a:lvl1pPr>
          </a:lstStyle>
          <a:p>
            <a:pPr lvl="0"/>
            <a:r>
              <a:rPr lang="en-AU" noProof="0"/>
              <a:t>Click to edit Master subtitle style</a:t>
            </a:r>
          </a:p>
        </p:txBody>
      </p:sp>
      <p:sp>
        <p:nvSpPr>
          <p:cNvPr id="8195" name="Rectangle 3"/>
          <p:cNvSpPr>
            <a:spLocks noGrp="1" noChangeArrowheads="1"/>
          </p:cNvSpPr>
          <p:nvPr>
            <p:ph type="ctrTitle"/>
          </p:nvPr>
        </p:nvSpPr>
        <p:spPr>
          <a:xfrm>
            <a:off x="468316" y="1356809"/>
            <a:ext cx="8207375" cy="646331"/>
          </a:xfrm>
        </p:spPr>
        <p:txBody>
          <a:bodyPr>
            <a:spAutoFit/>
          </a:bodyPr>
          <a:lstStyle>
            <a:lvl1pPr>
              <a:defRPr>
                <a:solidFill>
                  <a:schemeClr val="tx1"/>
                </a:solidFill>
              </a:defRPr>
            </a:lvl1pPr>
          </a:lstStyle>
          <a:p>
            <a:pPr lvl="0"/>
            <a:r>
              <a:rPr lang="en-AU" noProof="0"/>
              <a:t>Click to edit Master title style</a:t>
            </a:r>
          </a:p>
        </p:txBody>
      </p:sp>
      <p:sp>
        <p:nvSpPr>
          <p:cNvPr id="7" name="Rectangle 5"/>
          <p:cNvSpPr>
            <a:spLocks noGrp="1" noChangeArrowheads="1"/>
          </p:cNvSpPr>
          <p:nvPr>
            <p:ph type="dt" sz="half" idx="10"/>
          </p:nvPr>
        </p:nvSpPr>
        <p:spPr>
          <a:xfrm>
            <a:off x="457200" y="4684713"/>
            <a:ext cx="2133600" cy="357187"/>
          </a:xfrm>
        </p:spPr>
        <p:txBody>
          <a:bodyPr/>
          <a:lstStyle>
            <a:lvl1pPr algn="l">
              <a:defRPr/>
            </a:lvl1pPr>
          </a:lstStyle>
          <a:p>
            <a:endParaRPr lang="x-none" altLang="x-none"/>
          </a:p>
        </p:txBody>
      </p:sp>
      <p:sp>
        <p:nvSpPr>
          <p:cNvPr id="8" name="Rectangle 6"/>
          <p:cNvSpPr>
            <a:spLocks noGrp="1" noChangeArrowheads="1"/>
          </p:cNvSpPr>
          <p:nvPr>
            <p:ph type="ftr" sz="quarter" idx="11"/>
          </p:nvPr>
        </p:nvSpPr>
        <p:spPr>
          <a:xfrm>
            <a:off x="3124200" y="4684713"/>
            <a:ext cx="2895600" cy="357187"/>
          </a:xfrm>
        </p:spPr>
        <p:txBody>
          <a:bodyPr/>
          <a:lstStyle>
            <a:lvl1pPr algn="ctr">
              <a:defRPr/>
            </a:lvl1pPr>
          </a:lstStyle>
          <a:p>
            <a:pPr>
              <a:defRPr/>
            </a:pPr>
            <a:r>
              <a:rPr lang="en-AU"/>
              <a:t>Footer text goes in here</a:t>
            </a:r>
          </a:p>
        </p:txBody>
      </p:sp>
      <p:sp>
        <p:nvSpPr>
          <p:cNvPr id="9" name="Rectangle 7"/>
          <p:cNvSpPr>
            <a:spLocks noGrp="1" noChangeArrowheads="1"/>
          </p:cNvSpPr>
          <p:nvPr>
            <p:ph type="sldNum" sz="quarter" idx="12"/>
          </p:nvPr>
        </p:nvSpPr>
        <p:spPr>
          <a:xfrm>
            <a:off x="6553200" y="4684713"/>
            <a:ext cx="2133600" cy="357187"/>
          </a:xfrm>
        </p:spPr>
        <p:txBody>
          <a:bodyPr/>
          <a:lstStyle>
            <a:lvl1pPr>
              <a:defRPr/>
            </a:lvl1pPr>
          </a:lstStyle>
          <a:p>
            <a:fld id="{4891EEDB-BB68-3744-88DF-3B37F5095CB2}" type="slidenum">
              <a:rPr lang="en-AU" altLang="x-none"/>
              <a:pPr/>
              <a:t>‹#›</a:t>
            </a:fld>
            <a:endParaRPr lang="en-AU" altLang="x-none"/>
          </a:p>
        </p:txBody>
      </p:sp>
    </p:spTree>
    <p:extLst>
      <p:ext uri="{BB962C8B-B14F-4D97-AF65-F5344CB8AC3E}">
        <p14:creationId xmlns:p14="http://schemas.microsoft.com/office/powerpoint/2010/main" val="17473920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Rectangle 4"/>
          <p:cNvSpPr>
            <a:spLocks noGrp="1" noChangeArrowheads="1"/>
          </p:cNvSpPr>
          <p:nvPr>
            <p:ph type="dt" sz="half" idx="10"/>
          </p:nvPr>
        </p:nvSpPr>
        <p:spPr>
          <a:ln/>
        </p:spPr>
        <p:txBody>
          <a:bodyPr/>
          <a:lstStyle>
            <a:lvl1pPr>
              <a:defRPr/>
            </a:lvl1pPr>
          </a:lstStyle>
          <a:p>
            <a:endParaRPr lang="x-none" altLang="x-none"/>
          </a:p>
        </p:txBody>
      </p:sp>
      <p:sp>
        <p:nvSpPr>
          <p:cNvPr id="5" name="Rectangle 5"/>
          <p:cNvSpPr>
            <a:spLocks noGrp="1" noChangeArrowheads="1"/>
          </p:cNvSpPr>
          <p:nvPr>
            <p:ph type="ftr" sz="quarter" idx="11"/>
          </p:nvPr>
        </p:nvSpPr>
        <p:spPr>
          <a:ln/>
        </p:spPr>
        <p:txBody>
          <a:bodyPr/>
          <a:lstStyle>
            <a:lvl1pPr>
              <a:defRPr/>
            </a:lvl1pPr>
          </a:lstStyle>
          <a:p>
            <a:pPr>
              <a:defRPr/>
            </a:pPr>
            <a:r>
              <a:rPr lang="en-AU"/>
              <a:t>Footer text goes in here</a:t>
            </a:r>
          </a:p>
        </p:txBody>
      </p:sp>
      <p:sp>
        <p:nvSpPr>
          <p:cNvPr id="6" name="Rectangle 6"/>
          <p:cNvSpPr>
            <a:spLocks noGrp="1" noChangeArrowheads="1"/>
          </p:cNvSpPr>
          <p:nvPr>
            <p:ph type="sldNum" sz="quarter" idx="12"/>
          </p:nvPr>
        </p:nvSpPr>
        <p:spPr>
          <a:ln/>
        </p:spPr>
        <p:txBody>
          <a:bodyPr/>
          <a:lstStyle>
            <a:lvl1pPr>
              <a:defRPr/>
            </a:lvl1pPr>
          </a:lstStyle>
          <a:p>
            <a:fld id="{FC1DCB3E-CCB0-3549-87EB-2189C6B00A9F}" type="slidenum">
              <a:rPr lang="en-AU" altLang="x-none"/>
              <a:pPr/>
              <a:t>‹#›</a:t>
            </a:fld>
            <a:endParaRPr lang="en-AU" altLang="x-none"/>
          </a:p>
        </p:txBody>
      </p:sp>
    </p:spTree>
    <p:extLst>
      <p:ext uri="{BB962C8B-B14F-4D97-AF65-F5344CB8AC3E}">
        <p14:creationId xmlns:p14="http://schemas.microsoft.com/office/powerpoint/2010/main" val="5902021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38925" y="573881"/>
            <a:ext cx="2058988" cy="4020741"/>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457203" y="573881"/>
            <a:ext cx="6029325" cy="402074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Rectangle 4"/>
          <p:cNvSpPr>
            <a:spLocks noGrp="1" noChangeArrowheads="1"/>
          </p:cNvSpPr>
          <p:nvPr>
            <p:ph type="dt" sz="half" idx="10"/>
          </p:nvPr>
        </p:nvSpPr>
        <p:spPr>
          <a:ln/>
        </p:spPr>
        <p:txBody>
          <a:bodyPr/>
          <a:lstStyle>
            <a:lvl1pPr>
              <a:defRPr/>
            </a:lvl1pPr>
          </a:lstStyle>
          <a:p>
            <a:endParaRPr lang="x-none" altLang="x-none"/>
          </a:p>
        </p:txBody>
      </p:sp>
      <p:sp>
        <p:nvSpPr>
          <p:cNvPr id="5" name="Rectangle 5"/>
          <p:cNvSpPr>
            <a:spLocks noGrp="1" noChangeArrowheads="1"/>
          </p:cNvSpPr>
          <p:nvPr>
            <p:ph type="ftr" sz="quarter" idx="11"/>
          </p:nvPr>
        </p:nvSpPr>
        <p:spPr>
          <a:ln/>
        </p:spPr>
        <p:txBody>
          <a:bodyPr/>
          <a:lstStyle>
            <a:lvl1pPr>
              <a:defRPr/>
            </a:lvl1pPr>
          </a:lstStyle>
          <a:p>
            <a:pPr>
              <a:defRPr/>
            </a:pPr>
            <a:r>
              <a:rPr lang="en-AU"/>
              <a:t>Footer text goes in here</a:t>
            </a:r>
          </a:p>
        </p:txBody>
      </p:sp>
      <p:sp>
        <p:nvSpPr>
          <p:cNvPr id="6" name="Rectangle 6"/>
          <p:cNvSpPr>
            <a:spLocks noGrp="1" noChangeArrowheads="1"/>
          </p:cNvSpPr>
          <p:nvPr>
            <p:ph type="sldNum" sz="quarter" idx="12"/>
          </p:nvPr>
        </p:nvSpPr>
        <p:spPr>
          <a:ln/>
        </p:spPr>
        <p:txBody>
          <a:bodyPr/>
          <a:lstStyle>
            <a:lvl1pPr>
              <a:defRPr/>
            </a:lvl1pPr>
          </a:lstStyle>
          <a:p>
            <a:fld id="{3784F347-27A3-634B-A002-03B5F6948862}" type="slidenum">
              <a:rPr lang="en-AU" altLang="x-none"/>
              <a:pPr/>
              <a:t>‹#›</a:t>
            </a:fld>
            <a:endParaRPr lang="en-AU" altLang="x-none"/>
          </a:p>
        </p:txBody>
      </p:sp>
    </p:spTree>
    <p:extLst>
      <p:ext uri="{BB962C8B-B14F-4D97-AF65-F5344CB8AC3E}">
        <p14:creationId xmlns:p14="http://schemas.microsoft.com/office/powerpoint/2010/main" val="3013931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Rectangle 4"/>
          <p:cNvSpPr>
            <a:spLocks noGrp="1" noChangeArrowheads="1"/>
          </p:cNvSpPr>
          <p:nvPr>
            <p:ph type="dt" sz="half" idx="10"/>
          </p:nvPr>
        </p:nvSpPr>
        <p:spPr>
          <a:ln/>
        </p:spPr>
        <p:txBody>
          <a:bodyPr/>
          <a:lstStyle>
            <a:lvl1pPr>
              <a:defRPr/>
            </a:lvl1pPr>
          </a:lstStyle>
          <a:p>
            <a:endParaRPr lang="x-none" altLang="x-none"/>
          </a:p>
        </p:txBody>
      </p:sp>
      <p:sp>
        <p:nvSpPr>
          <p:cNvPr id="5" name="Rectangle 5"/>
          <p:cNvSpPr>
            <a:spLocks noGrp="1" noChangeArrowheads="1"/>
          </p:cNvSpPr>
          <p:nvPr>
            <p:ph type="ftr" sz="quarter" idx="11"/>
          </p:nvPr>
        </p:nvSpPr>
        <p:spPr>
          <a:ln/>
        </p:spPr>
        <p:txBody>
          <a:bodyPr/>
          <a:lstStyle>
            <a:lvl1pPr>
              <a:defRPr/>
            </a:lvl1pPr>
          </a:lstStyle>
          <a:p>
            <a:pPr>
              <a:defRPr/>
            </a:pPr>
            <a:r>
              <a:rPr lang="en-AU"/>
              <a:t>Footer text goes in here</a:t>
            </a:r>
          </a:p>
        </p:txBody>
      </p:sp>
      <p:sp>
        <p:nvSpPr>
          <p:cNvPr id="6" name="Rectangle 6"/>
          <p:cNvSpPr>
            <a:spLocks noGrp="1" noChangeArrowheads="1"/>
          </p:cNvSpPr>
          <p:nvPr>
            <p:ph type="sldNum" sz="quarter" idx="12"/>
          </p:nvPr>
        </p:nvSpPr>
        <p:spPr>
          <a:ln/>
        </p:spPr>
        <p:txBody>
          <a:bodyPr/>
          <a:lstStyle>
            <a:lvl1pPr>
              <a:defRPr/>
            </a:lvl1pPr>
          </a:lstStyle>
          <a:p>
            <a:fld id="{8E41B671-95F8-AD49-965B-CC100353298F}" type="slidenum">
              <a:rPr lang="en-AU" altLang="x-none"/>
              <a:pPr/>
              <a:t>‹#›</a:t>
            </a:fld>
            <a:endParaRPr lang="en-AU" altLang="x-none"/>
          </a:p>
        </p:txBody>
      </p:sp>
    </p:spTree>
    <p:extLst>
      <p:ext uri="{BB962C8B-B14F-4D97-AF65-F5344CB8AC3E}">
        <p14:creationId xmlns:p14="http://schemas.microsoft.com/office/powerpoint/2010/main" val="20340034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endParaRPr lang="en-AU"/>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endParaRPr lang="x-none" altLang="x-none"/>
          </a:p>
        </p:txBody>
      </p:sp>
      <p:sp>
        <p:nvSpPr>
          <p:cNvPr id="5" name="Rectangle 5"/>
          <p:cNvSpPr>
            <a:spLocks noGrp="1" noChangeArrowheads="1"/>
          </p:cNvSpPr>
          <p:nvPr>
            <p:ph type="ftr" sz="quarter" idx="11"/>
          </p:nvPr>
        </p:nvSpPr>
        <p:spPr>
          <a:ln/>
        </p:spPr>
        <p:txBody>
          <a:bodyPr/>
          <a:lstStyle>
            <a:lvl1pPr>
              <a:defRPr/>
            </a:lvl1pPr>
          </a:lstStyle>
          <a:p>
            <a:pPr>
              <a:defRPr/>
            </a:pPr>
            <a:r>
              <a:rPr lang="en-AU"/>
              <a:t>Footer text goes in here</a:t>
            </a:r>
          </a:p>
        </p:txBody>
      </p:sp>
      <p:sp>
        <p:nvSpPr>
          <p:cNvPr id="6" name="Rectangle 6"/>
          <p:cNvSpPr>
            <a:spLocks noGrp="1" noChangeArrowheads="1"/>
          </p:cNvSpPr>
          <p:nvPr>
            <p:ph type="sldNum" sz="quarter" idx="12"/>
          </p:nvPr>
        </p:nvSpPr>
        <p:spPr>
          <a:ln/>
        </p:spPr>
        <p:txBody>
          <a:bodyPr/>
          <a:lstStyle>
            <a:lvl1pPr>
              <a:defRPr/>
            </a:lvl1pPr>
          </a:lstStyle>
          <a:p>
            <a:fld id="{7DBCCD5A-69F8-7C44-8AF6-D041C925865F}" type="slidenum">
              <a:rPr lang="en-AU" altLang="x-none"/>
              <a:pPr/>
              <a:t>‹#›</a:t>
            </a:fld>
            <a:endParaRPr lang="en-AU" altLang="x-none"/>
          </a:p>
        </p:txBody>
      </p:sp>
    </p:spTree>
    <p:extLst>
      <p:ext uri="{BB962C8B-B14F-4D97-AF65-F5344CB8AC3E}">
        <p14:creationId xmlns:p14="http://schemas.microsoft.com/office/powerpoint/2010/main" val="18518626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457200" y="1437085"/>
            <a:ext cx="4038600" cy="31575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4" name="Content Placeholder 3"/>
          <p:cNvSpPr>
            <a:spLocks noGrp="1"/>
          </p:cNvSpPr>
          <p:nvPr>
            <p:ph sz="half" idx="2"/>
          </p:nvPr>
        </p:nvSpPr>
        <p:spPr>
          <a:xfrm>
            <a:off x="4648200" y="1437085"/>
            <a:ext cx="4038600" cy="31575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Rectangle 4"/>
          <p:cNvSpPr>
            <a:spLocks noGrp="1" noChangeArrowheads="1"/>
          </p:cNvSpPr>
          <p:nvPr>
            <p:ph type="dt" sz="half" idx="10"/>
          </p:nvPr>
        </p:nvSpPr>
        <p:spPr>
          <a:ln/>
        </p:spPr>
        <p:txBody>
          <a:bodyPr/>
          <a:lstStyle>
            <a:lvl1pPr>
              <a:defRPr/>
            </a:lvl1pPr>
          </a:lstStyle>
          <a:p>
            <a:endParaRPr lang="x-none" altLang="x-none"/>
          </a:p>
        </p:txBody>
      </p:sp>
      <p:sp>
        <p:nvSpPr>
          <p:cNvPr id="6" name="Rectangle 5"/>
          <p:cNvSpPr>
            <a:spLocks noGrp="1" noChangeArrowheads="1"/>
          </p:cNvSpPr>
          <p:nvPr>
            <p:ph type="ftr" sz="quarter" idx="11"/>
          </p:nvPr>
        </p:nvSpPr>
        <p:spPr>
          <a:ln/>
        </p:spPr>
        <p:txBody>
          <a:bodyPr/>
          <a:lstStyle>
            <a:lvl1pPr>
              <a:defRPr/>
            </a:lvl1pPr>
          </a:lstStyle>
          <a:p>
            <a:pPr>
              <a:defRPr/>
            </a:pPr>
            <a:r>
              <a:rPr lang="en-AU"/>
              <a:t>Footer text goes in here</a:t>
            </a:r>
          </a:p>
        </p:txBody>
      </p:sp>
      <p:sp>
        <p:nvSpPr>
          <p:cNvPr id="7" name="Rectangle 6"/>
          <p:cNvSpPr>
            <a:spLocks noGrp="1" noChangeArrowheads="1"/>
          </p:cNvSpPr>
          <p:nvPr>
            <p:ph type="sldNum" sz="quarter" idx="12"/>
          </p:nvPr>
        </p:nvSpPr>
        <p:spPr>
          <a:ln/>
        </p:spPr>
        <p:txBody>
          <a:bodyPr/>
          <a:lstStyle>
            <a:lvl1pPr>
              <a:defRPr/>
            </a:lvl1pPr>
          </a:lstStyle>
          <a:p>
            <a:fld id="{7B974F2B-9D21-E245-9AF4-6B0C0FFEE9E0}" type="slidenum">
              <a:rPr lang="en-AU" altLang="x-none"/>
              <a:pPr/>
              <a:t>‹#›</a:t>
            </a:fld>
            <a:endParaRPr lang="en-AU" altLang="x-none"/>
          </a:p>
        </p:txBody>
      </p:sp>
    </p:spTree>
    <p:extLst>
      <p:ext uri="{BB962C8B-B14F-4D97-AF65-F5344CB8AC3E}">
        <p14:creationId xmlns:p14="http://schemas.microsoft.com/office/powerpoint/2010/main" val="7749281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411510"/>
            <a:ext cx="8229600" cy="857250"/>
          </a:xfrm>
        </p:spPr>
        <p:txBody>
          <a:bodyPr/>
          <a:lstStyle>
            <a:lvl1pPr>
              <a:defRPr/>
            </a:lvl1pPr>
          </a:lstStyle>
          <a:p>
            <a:r>
              <a:rPr lang="en-US"/>
              <a:t>Click to edit Master title style</a:t>
            </a:r>
            <a:endParaRPr lang="en-AU"/>
          </a:p>
        </p:txBody>
      </p:sp>
      <p:sp>
        <p:nvSpPr>
          <p:cNvPr id="3" name="Text Placeholder 2"/>
          <p:cNvSpPr>
            <a:spLocks noGrp="1"/>
          </p:cNvSpPr>
          <p:nvPr>
            <p:ph type="body" idx="1"/>
          </p:nvPr>
        </p:nvSpPr>
        <p:spPr>
          <a:xfrm>
            <a:off x="457200" y="1371848"/>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840532"/>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4645028" y="1371848"/>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8" y="1840532"/>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Rectangle 4"/>
          <p:cNvSpPr>
            <a:spLocks noGrp="1" noChangeArrowheads="1"/>
          </p:cNvSpPr>
          <p:nvPr>
            <p:ph type="dt" sz="half" idx="10"/>
          </p:nvPr>
        </p:nvSpPr>
        <p:spPr>
          <a:ln/>
        </p:spPr>
        <p:txBody>
          <a:bodyPr/>
          <a:lstStyle>
            <a:lvl1pPr>
              <a:defRPr/>
            </a:lvl1pPr>
          </a:lstStyle>
          <a:p>
            <a:endParaRPr lang="x-none" altLang="x-none"/>
          </a:p>
        </p:txBody>
      </p:sp>
      <p:sp>
        <p:nvSpPr>
          <p:cNvPr id="8" name="Rectangle 5"/>
          <p:cNvSpPr>
            <a:spLocks noGrp="1" noChangeArrowheads="1"/>
          </p:cNvSpPr>
          <p:nvPr>
            <p:ph type="ftr" sz="quarter" idx="11"/>
          </p:nvPr>
        </p:nvSpPr>
        <p:spPr>
          <a:ln/>
        </p:spPr>
        <p:txBody>
          <a:bodyPr/>
          <a:lstStyle>
            <a:lvl1pPr>
              <a:defRPr/>
            </a:lvl1pPr>
          </a:lstStyle>
          <a:p>
            <a:pPr>
              <a:defRPr/>
            </a:pPr>
            <a:r>
              <a:rPr lang="en-AU"/>
              <a:t>Footer text goes in here</a:t>
            </a:r>
          </a:p>
        </p:txBody>
      </p:sp>
      <p:sp>
        <p:nvSpPr>
          <p:cNvPr id="9" name="Rectangle 6"/>
          <p:cNvSpPr>
            <a:spLocks noGrp="1" noChangeArrowheads="1"/>
          </p:cNvSpPr>
          <p:nvPr>
            <p:ph type="sldNum" sz="quarter" idx="12"/>
          </p:nvPr>
        </p:nvSpPr>
        <p:spPr>
          <a:ln/>
        </p:spPr>
        <p:txBody>
          <a:bodyPr/>
          <a:lstStyle>
            <a:lvl1pPr>
              <a:defRPr/>
            </a:lvl1pPr>
          </a:lstStyle>
          <a:p>
            <a:fld id="{C0DAB902-158A-EA4A-9B29-A91032638C0C}" type="slidenum">
              <a:rPr lang="en-AU" altLang="x-none"/>
              <a:pPr/>
              <a:t>‹#›</a:t>
            </a:fld>
            <a:endParaRPr lang="en-AU" altLang="x-none"/>
          </a:p>
        </p:txBody>
      </p:sp>
    </p:spTree>
    <p:extLst>
      <p:ext uri="{BB962C8B-B14F-4D97-AF65-F5344CB8AC3E}">
        <p14:creationId xmlns:p14="http://schemas.microsoft.com/office/powerpoint/2010/main" val="1876127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Rectangle 4"/>
          <p:cNvSpPr>
            <a:spLocks noGrp="1" noChangeArrowheads="1"/>
          </p:cNvSpPr>
          <p:nvPr>
            <p:ph type="dt" sz="half" idx="10"/>
          </p:nvPr>
        </p:nvSpPr>
        <p:spPr>
          <a:ln/>
        </p:spPr>
        <p:txBody>
          <a:bodyPr/>
          <a:lstStyle>
            <a:lvl1pPr>
              <a:defRPr/>
            </a:lvl1pPr>
          </a:lstStyle>
          <a:p>
            <a:endParaRPr lang="x-none" altLang="x-none"/>
          </a:p>
        </p:txBody>
      </p:sp>
      <p:sp>
        <p:nvSpPr>
          <p:cNvPr id="4" name="Rectangle 5"/>
          <p:cNvSpPr>
            <a:spLocks noGrp="1" noChangeArrowheads="1"/>
          </p:cNvSpPr>
          <p:nvPr>
            <p:ph type="ftr" sz="quarter" idx="11"/>
          </p:nvPr>
        </p:nvSpPr>
        <p:spPr>
          <a:ln/>
        </p:spPr>
        <p:txBody>
          <a:bodyPr/>
          <a:lstStyle>
            <a:lvl1pPr>
              <a:defRPr/>
            </a:lvl1pPr>
          </a:lstStyle>
          <a:p>
            <a:pPr>
              <a:defRPr/>
            </a:pPr>
            <a:r>
              <a:rPr lang="en-AU"/>
              <a:t>Footer text goes in here</a:t>
            </a:r>
          </a:p>
        </p:txBody>
      </p:sp>
      <p:sp>
        <p:nvSpPr>
          <p:cNvPr id="5" name="Rectangle 6"/>
          <p:cNvSpPr>
            <a:spLocks noGrp="1" noChangeArrowheads="1"/>
          </p:cNvSpPr>
          <p:nvPr>
            <p:ph type="sldNum" sz="quarter" idx="12"/>
          </p:nvPr>
        </p:nvSpPr>
        <p:spPr>
          <a:ln/>
        </p:spPr>
        <p:txBody>
          <a:bodyPr/>
          <a:lstStyle>
            <a:lvl1pPr>
              <a:defRPr/>
            </a:lvl1pPr>
          </a:lstStyle>
          <a:p>
            <a:fld id="{53C4A34E-B7E2-AF48-84B4-ABB5E3E903B3}" type="slidenum">
              <a:rPr lang="en-AU" altLang="x-none"/>
              <a:pPr/>
              <a:t>‹#›</a:t>
            </a:fld>
            <a:endParaRPr lang="en-AU" altLang="x-none"/>
          </a:p>
        </p:txBody>
      </p:sp>
    </p:spTree>
    <p:extLst>
      <p:ext uri="{BB962C8B-B14F-4D97-AF65-F5344CB8AC3E}">
        <p14:creationId xmlns:p14="http://schemas.microsoft.com/office/powerpoint/2010/main" val="5784364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endParaRPr lang="x-none" altLang="x-none"/>
          </a:p>
        </p:txBody>
      </p:sp>
      <p:sp>
        <p:nvSpPr>
          <p:cNvPr id="3" name="Rectangle 5"/>
          <p:cNvSpPr>
            <a:spLocks noGrp="1" noChangeArrowheads="1"/>
          </p:cNvSpPr>
          <p:nvPr>
            <p:ph type="ftr" sz="quarter" idx="11"/>
          </p:nvPr>
        </p:nvSpPr>
        <p:spPr>
          <a:ln/>
        </p:spPr>
        <p:txBody>
          <a:bodyPr/>
          <a:lstStyle>
            <a:lvl1pPr>
              <a:defRPr/>
            </a:lvl1pPr>
          </a:lstStyle>
          <a:p>
            <a:pPr>
              <a:defRPr/>
            </a:pPr>
            <a:r>
              <a:rPr lang="en-AU"/>
              <a:t>Footer text goes in here</a:t>
            </a:r>
          </a:p>
        </p:txBody>
      </p:sp>
      <p:sp>
        <p:nvSpPr>
          <p:cNvPr id="4" name="Rectangle 6"/>
          <p:cNvSpPr>
            <a:spLocks noGrp="1" noChangeArrowheads="1"/>
          </p:cNvSpPr>
          <p:nvPr>
            <p:ph type="sldNum" sz="quarter" idx="12"/>
          </p:nvPr>
        </p:nvSpPr>
        <p:spPr>
          <a:ln/>
        </p:spPr>
        <p:txBody>
          <a:bodyPr/>
          <a:lstStyle>
            <a:lvl1pPr>
              <a:defRPr/>
            </a:lvl1pPr>
          </a:lstStyle>
          <a:p>
            <a:fld id="{F71F18A7-E4DE-1D4E-9EBA-144F41C577F4}" type="slidenum">
              <a:rPr lang="en-AU" altLang="x-none"/>
              <a:pPr/>
              <a:t>‹#›</a:t>
            </a:fld>
            <a:endParaRPr lang="en-AU" altLang="x-none"/>
          </a:p>
        </p:txBody>
      </p:sp>
    </p:spTree>
    <p:extLst>
      <p:ext uri="{BB962C8B-B14F-4D97-AF65-F5344CB8AC3E}">
        <p14:creationId xmlns:p14="http://schemas.microsoft.com/office/powerpoint/2010/main" val="1232813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411510"/>
            <a:ext cx="3008313" cy="871538"/>
          </a:xfrm>
        </p:spPr>
        <p:txBody>
          <a:bodyPr anchor="b"/>
          <a:lstStyle>
            <a:lvl1pPr algn="l">
              <a:defRPr sz="2000" b="1"/>
            </a:lvl1pPr>
          </a:lstStyle>
          <a:p>
            <a:r>
              <a:rPr lang="en-US" dirty="0"/>
              <a:t>Click to edit Master title style</a:t>
            </a:r>
            <a:endParaRPr lang="en-AU" dirty="0"/>
          </a:p>
        </p:txBody>
      </p:sp>
      <p:sp>
        <p:nvSpPr>
          <p:cNvPr id="3" name="Content Placeholder 2"/>
          <p:cNvSpPr>
            <a:spLocks noGrp="1"/>
          </p:cNvSpPr>
          <p:nvPr>
            <p:ph idx="1"/>
          </p:nvPr>
        </p:nvSpPr>
        <p:spPr>
          <a:xfrm>
            <a:off x="3575050" y="55817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4" name="Text Placeholder 3"/>
          <p:cNvSpPr>
            <a:spLocks noGrp="1"/>
          </p:cNvSpPr>
          <p:nvPr>
            <p:ph type="body" sz="half" idx="2"/>
          </p:nvPr>
        </p:nvSpPr>
        <p:spPr>
          <a:xfrm>
            <a:off x="457203" y="1347614"/>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x-none" altLang="x-none"/>
          </a:p>
        </p:txBody>
      </p:sp>
      <p:sp>
        <p:nvSpPr>
          <p:cNvPr id="6" name="Rectangle 5"/>
          <p:cNvSpPr>
            <a:spLocks noGrp="1" noChangeArrowheads="1"/>
          </p:cNvSpPr>
          <p:nvPr>
            <p:ph type="ftr" sz="quarter" idx="11"/>
          </p:nvPr>
        </p:nvSpPr>
        <p:spPr>
          <a:ln/>
        </p:spPr>
        <p:txBody>
          <a:bodyPr/>
          <a:lstStyle>
            <a:lvl1pPr>
              <a:defRPr/>
            </a:lvl1pPr>
          </a:lstStyle>
          <a:p>
            <a:pPr>
              <a:defRPr/>
            </a:pPr>
            <a:r>
              <a:rPr lang="en-AU"/>
              <a:t>Footer text goes in here</a:t>
            </a:r>
          </a:p>
        </p:txBody>
      </p:sp>
      <p:sp>
        <p:nvSpPr>
          <p:cNvPr id="7" name="Rectangle 6"/>
          <p:cNvSpPr>
            <a:spLocks noGrp="1" noChangeArrowheads="1"/>
          </p:cNvSpPr>
          <p:nvPr>
            <p:ph type="sldNum" sz="quarter" idx="12"/>
          </p:nvPr>
        </p:nvSpPr>
        <p:spPr>
          <a:ln/>
        </p:spPr>
        <p:txBody>
          <a:bodyPr/>
          <a:lstStyle>
            <a:lvl1pPr>
              <a:defRPr/>
            </a:lvl1pPr>
          </a:lstStyle>
          <a:p>
            <a:fld id="{E86A5948-6753-F44D-9810-9C77D3739C96}" type="slidenum">
              <a:rPr lang="en-AU" altLang="x-none"/>
              <a:pPr/>
              <a:t>‹#›</a:t>
            </a:fld>
            <a:endParaRPr lang="en-AU" altLang="x-none"/>
          </a:p>
        </p:txBody>
      </p:sp>
    </p:spTree>
    <p:extLst>
      <p:ext uri="{BB962C8B-B14F-4D97-AF65-F5344CB8AC3E}">
        <p14:creationId xmlns:p14="http://schemas.microsoft.com/office/powerpoint/2010/main" val="1814926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795886"/>
            <a:ext cx="5486400" cy="425054"/>
          </a:xfrm>
        </p:spPr>
        <p:txBody>
          <a:bodyPr anchor="b"/>
          <a:lstStyle>
            <a:lvl1pPr algn="l">
              <a:defRPr sz="2000" b="1"/>
            </a:lvl1pPr>
          </a:lstStyle>
          <a:p>
            <a:r>
              <a:rPr lang="en-US" dirty="0"/>
              <a:t>Click to edit Master title style</a:t>
            </a:r>
            <a:endParaRPr lang="en-AU" dirty="0"/>
          </a:p>
        </p:txBody>
      </p:sp>
      <p:sp>
        <p:nvSpPr>
          <p:cNvPr id="3" name="Picture Placeholder 2"/>
          <p:cNvSpPr>
            <a:spLocks noGrp="1"/>
          </p:cNvSpPr>
          <p:nvPr>
            <p:ph type="pic" idx="1"/>
          </p:nvPr>
        </p:nvSpPr>
        <p:spPr>
          <a:xfrm>
            <a:off x="1792288" y="637778"/>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AU" noProof="0"/>
          </a:p>
        </p:txBody>
      </p:sp>
      <p:sp>
        <p:nvSpPr>
          <p:cNvPr id="4" name="Text Placeholder 3"/>
          <p:cNvSpPr>
            <a:spLocks noGrp="1"/>
          </p:cNvSpPr>
          <p:nvPr>
            <p:ph type="body" sz="half" idx="2"/>
          </p:nvPr>
        </p:nvSpPr>
        <p:spPr>
          <a:xfrm>
            <a:off x="1792288" y="4272359"/>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x-none" altLang="x-none"/>
          </a:p>
        </p:txBody>
      </p:sp>
      <p:sp>
        <p:nvSpPr>
          <p:cNvPr id="6" name="Rectangle 5"/>
          <p:cNvSpPr>
            <a:spLocks noGrp="1" noChangeArrowheads="1"/>
          </p:cNvSpPr>
          <p:nvPr>
            <p:ph type="ftr" sz="quarter" idx="11"/>
          </p:nvPr>
        </p:nvSpPr>
        <p:spPr>
          <a:ln/>
        </p:spPr>
        <p:txBody>
          <a:bodyPr/>
          <a:lstStyle>
            <a:lvl1pPr>
              <a:defRPr/>
            </a:lvl1pPr>
          </a:lstStyle>
          <a:p>
            <a:pPr>
              <a:defRPr/>
            </a:pPr>
            <a:r>
              <a:rPr lang="en-AU"/>
              <a:t>Footer text goes in here</a:t>
            </a:r>
          </a:p>
        </p:txBody>
      </p:sp>
      <p:sp>
        <p:nvSpPr>
          <p:cNvPr id="7" name="Rectangle 6"/>
          <p:cNvSpPr>
            <a:spLocks noGrp="1" noChangeArrowheads="1"/>
          </p:cNvSpPr>
          <p:nvPr>
            <p:ph type="sldNum" sz="quarter" idx="12"/>
          </p:nvPr>
        </p:nvSpPr>
        <p:spPr>
          <a:ln/>
        </p:spPr>
        <p:txBody>
          <a:bodyPr/>
          <a:lstStyle>
            <a:lvl1pPr>
              <a:defRPr/>
            </a:lvl1pPr>
          </a:lstStyle>
          <a:p>
            <a:fld id="{F73196EC-6DC5-794B-A448-4C35A81CFA13}" type="slidenum">
              <a:rPr lang="en-AU" altLang="x-none"/>
              <a:pPr/>
              <a:t>‹#›</a:t>
            </a:fld>
            <a:endParaRPr lang="en-AU" altLang="x-none"/>
          </a:p>
        </p:txBody>
      </p:sp>
    </p:spTree>
    <p:extLst>
      <p:ext uri="{BB962C8B-B14F-4D97-AF65-F5344CB8AC3E}">
        <p14:creationId xmlns:p14="http://schemas.microsoft.com/office/powerpoint/2010/main" val="6092575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w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26" name="Rectangle 8"/>
          <p:cNvSpPr>
            <a:spLocks noChangeArrowheads="1"/>
          </p:cNvSpPr>
          <p:nvPr/>
        </p:nvSpPr>
        <p:spPr bwMode="auto">
          <a:xfrm>
            <a:off x="0" y="4875213"/>
            <a:ext cx="9144000" cy="268287"/>
          </a:xfrm>
          <a:prstGeom prst="rect">
            <a:avLst/>
          </a:prstGeom>
          <a:solidFill>
            <a:srgbClr val="94B0BE"/>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lvl1pPr eaLnBrk="0" hangingPunct="0">
              <a:defRPr>
                <a:solidFill>
                  <a:schemeClr val="tx1"/>
                </a:solidFill>
                <a:latin typeface="Arial" charset="0"/>
                <a:ea typeface="Arial"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endParaRPr lang="en-US" altLang="x-none"/>
          </a:p>
        </p:txBody>
      </p:sp>
      <p:sp>
        <p:nvSpPr>
          <p:cNvPr id="1027" name="Rectangle 2"/>
          <p:cNvSpPr>
            <a:spLocks noGrp="1" noChangeArrowheads="1"/>
          </p:cNvSpPr>
          <p:nvPr>
            <p:ph type="title"/>
          </p:nvPr>
        </p:nvSpPr>
        <p:spPr bwMode="auto">
          <a:xfrm>
            <a:off x="468313" y="573088"/>
            <a:ext cx="8229600" cy="857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AU" altLang="x-none"/>
              <a:t>Click to edit Master title style</a:t>
            </a:r>
          </a:p>
        </p:txBody>
      </p:sp>
      <p:sp>
        <p:nvSpPr>
          <p:cNvPr id="1028" name="Rectangle 3"/>
          <p:cNvSpPr>
            <a:spLocks noGrp="1" noChangeArrowheads="1"/>
          </p:cNvSpPr>
          <p:nvPr>
            <p:ph type="body" idx="1"/>
          </p:nvPr>
        </p:nvSpPr>
        <p:spPr bwMode="auto">
          <a:xfrm>
            <a:off x="457200" y="1436688"/>
            <a:ext cx="8229600" cy="31575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AU" altLang="x-none" dirty="0"/>
              <a:t>Click to edit Master text styles</a:t>
            </a:r>
          </a:p>
          <a:p>
            <a:pPr lvl="1"/>
            <a:r>
              <a:rPr lang="en-AU" altLang="x-none" dirty="0"/>
              <a:t>Second level</a:t>
            </a:r>
          </a:p>
          <a:p>
            <a:pPr lvl="2"/>
            <a:r>
              <a:rPr lang="en-AU" altLang="x-none" dirty="0"/>
              <a:t>Third level</a:t>
            </a:r>
          </a:p>
          <a:p>
            <a:pPr lvl="3"/>
            <a:r>
              <a:rPr lang="en-AU" altLang="x-none" dirty="0"/>
              <a:t>Fourth level</a:t>
            </a:r>
          </a:p>
          <a:p>
            <a:pPr lvl="4"/>
            <a:r>
              <a:rPr lang="en-AU" altLang="x-none" dirty="0"/>
              <a:t>Fifth level</a:t>
            </a:r>
          </a:p>
        </p:txBody>
      </p:sp>
      <p:sp>
        <p:nvSpPr>
          <p:cNvPr id="2" name="Rectangle 4"/>
          <p:cNvSpPr>
            <a:spLocks noGrp="1" noChangeArrowheads="1"/>
          </p:cNvSpPr>
          <p:nvPr>
            <p:ph type="dt" sz="half" idx="2"/>
          </p:nvPr>
        </p:nvSpPr>
        <p:spPr bwMode="auto">
          <a:xfrm>
            <a:off x="5724525" y="4857750"/>
            <a:ext cx="2133600" cy="147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x-none" altLang="x-none"/>
          </a:p>
        </p:txBody>
      </p:sp>
      <p:sp>
        <p:nvSpPr>
          <p:cNvPr id="1029" name="Rectangle 5"/>
          <p:cNvSpPr>
            <a:spLocks noGrp="1" noChangeArrowheads="1"/>
          </p:cNvSpPr>
          <p:nvPr>
            <p:ph type="ftr" sz="quarter" idx="3"/>
          </p:nvPr>
        </p:nvSpPr>
        <p:spPr bwMode="auto">
          <a:xfrm>
            <a:off x="395288" y="4857750"/>
            <a:ext cx="5040312" cy="147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ea typeface="+mn-ea"/>
              </a:defRPr>
            </a:lvl1pPr>
          </a:lstStyle>
          <a:p>
            <a:pPr>
              <a:defRPr/>
            </a:pPr>
            <a:r>
              <a:rPr lang="en-AU"/>
              <a:t>Footer text goes in here</a:t>
            </a:r>
          </a:p>
        </p:txBody>
      </p:sp>
      <p:sp>
        <p:nvSpPr>
          <p:cNvPr id="1030" name="Rectangle 6"/>
          <p:cNvSpPr>
            <a:spLocks noGrp="1" noChangeArrowheads="1"/>
          </p:cNvSpPr>
          <p:nvPr>
            <p:ph type="sldNum" sz="quarter" idx="4"/>
          </p:nvPr>
        </p:nvSpPr>
        <p:spPr bwMode="auto">
          <a:xfrm>
            <a:off x="8101013" y="4857750"/>
            <a:ext cx="585787" cy="1619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0314E489-80A2-2240-BF01-5BCDDC02687A}" type="slidenum">
              <a:rPr lang="en-AU" altLang="x-none"/>
              <a:pPr/>
              <a:t>‹#›</a:t>
            </a:fld>
            <a:endParaRPr lang="en-AU" altLang="x-none"/>
          </a:p>
        </p:txBody>
      </p:sp>
      <p:sp>
        <p:nvSpPr>
          <p:cNvPr id="1032" name="Rectangle 7"/>
          <p:cNvSpPr>
            <a:spLocks noChangeArrowheads="1"/>
          </p:cNvSpPr>
          <p:nvPr/>
        </p:nvSpPr>
        <p:spPr bwMode="auto">
          <a:xfrm>
            <a:off x="0" y="0"/>
            <a:ext cx="9144000" cy="574675"/>
          </a:xfrm>
          <a:prstGeom prst="rect">
            <a:avLst/>
          </a:prstGeom>
          <a:solidFill>
            <a:srgbClr val="333333"/>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lvl1pPr eaLnBrk="0" hangingPunct="0">
              <a:defRPr>
                <a:solidFill>
                  <a:schemeClr val="tx1"/>
                </a:solidFill>
                <a:latin typeface="Arial" charset="0"/>
                <a:ea typeface="Arial"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endParaRPr lang="en-US" altLang="x-none"/>
          </a:p>
        </p:txBody>
      </p:sp>
      <p:pic>
        <p:nvPicPr>
          <p:cNvPr id="1033" name="Picture 9" descr="ANU_LOGO_WHITE"/>
          <p:cNvPicPr>
            <a:picLocks noChangeAspect="1" noChangeArrowheads="1"/>
          </p:cNvPicPr>
          <p:nvPr userDrawn="1"/>
        </p:nvPicPr>
        <p:blipFill>
          <a:blip r:embed="rId13" cstate="hqprint">
            <a:extLst>
              <a:ext uri="{28A0092B-C50C-407E-A947-70E740481C1C}">
                <a14:useLocalDpi xmlns:a14="http://schemas.microsoft.com/office/drawing/2010/main" val="0"/>
              </a:ext>
            </a:extLst>
          </a:blip>
          <a:srcRect/>
          <a:stretch>
            <a:fillRect/>
          </a:stretch>
        </p:blipFill>
        <p:spPr bwMode="auto">
          <a:xfrm>
            <a:off x="468313" y="74613"/>
            <a:ext cx="1223962" cy="425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83"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hf hdr="0" ftr="0" dt="0"/>
  <p:txStyles>
    <p:titleStyle>
      <a:lvl1pPr algn="l" rtl="0" eaLnBrk="0" fontAlgn="base" hangingPunct="0">
        <a:spcBef>
          <a:spcPct val="0"/>
        </a:spcBef>
        <a:spcAft>
          <a:spcPct val="0"/>
        </a:spcAft>
        <a:defRPr sz="3600">
          <a:solidFill>
            <a:srgbClr val="527688"/>
          </a:solidFill>
          <a:latin typeface="+mj-lt"/>
          <a:ea typeface="Arial" charset="0"/>
          <a:cs typeface="+mj-cs"/>
        </a:defRPr>
      </a:lvl1pPr>
      <a:lvl2pPr algn="l" rtl="0" eaLnBrk="0" fontAlgn="base" hangingPunct="0">
        <a:spcBef>
          <a:spcPct val="0"/>
        </a:spcBef>
        <a:spcAft>
          <a:spcPct val="0"/>
        </a:spcAft>
        <a:defRPr sz="3600">
          <a:solidFill>
            <a:srgbClr val="527688"/>
          </a:solidFill>
          <a:latin typeface="Arial" charset="0"/>
          <a:ea typeface="Arial" charset="0"/>
          <a:cs typeface="Arial" charset="0"/>
        </a:defRPr>
      </a:lvl2pPr>
      <a:lvl3pPr algn="l" rtl="0" eaLnBrk="0" fontAlgn="base" hangingPunct="0">
        <a:spcBef>
          <a:spcPct val="0"/>
        </a:spcBef>
        <a:spcAft>
          <a:spcPct val="0"/>
        </a:spcAft>
        <a:defRPr sz="3600">
          <a:solidFill>
            <a:srgbClr val="527688"/>
          </a:solidFill>
          <a:latin typeface="Arial" charset="0"/>
          <a:ea typeface="Arial" charset="0"/>
          <a:cs typeface="Arial" charset="0"/>
        </a:defRPr>
      </a:lvl3pPr>
      <a:lvl4pPr algn="l" rtl="0" eaLnBrk="0" fontAlgn="base" hangingPunct="0">
        <a:spcBef>
          <a:spcPct val="0"/>
        </a:spcBef>
        <a:spcAft>
          <a:spcPct val="0"/>
        </a:spcAft>
        <a:defRPr sz="3600">
          <a:solidFill>
            <a:srgbClr val="527688"/>
          </a:solidFill>
          <a:latin typeface="Arial" charset="0"/>
          <a:ea typeface="Arial" charset="0"/>
          <a:cs typeface="Arial" charset="0"/>
        </a:defRPr>
      </a:lvl4pPr>
      <a:lvl5pPr algn="l" rtl="0" eaLnBrk="0" fontAlgn="base" hangingPunct="0">
        <a:spcBef>
          <a:spcPct val="0"/>
        </a:spcBef>
        <a:spcAft>
          <a:spcPct val="0"/>
        </a:spcAft>
        <a:defRPr sz="3600">
          <a:solidFill>
            <a:srgbClr val="527688"/>
          </a:solidFill>
          <a:latin typeface="Arial" charset="0"/>
          <a:ea typeface="Arial" charset="0"/>
          <a:cs typeface="Arial" charset="0"/>
        </a:defRPr>
      </a:lvl5pPr>
      <a:lvl6pPr marL="457200" algn="l" rtl="0" fontAlgn="base">
        <a:spcBef>
          <a:spcPct val="0"/>
        </a:spcBef>
        <a:spcAft>
          <a:spcPct val="0"/>
        </a:spcAft>
        <a:defRPr sz="3600">
          <a:solidFill>
            <a:srgbClr val="527688"/>
          </a:solidFill>
          <a:latin typeface="Arial" charset="0"/>
          <a:cs typeface="Arial" charset="0"/>
        </a:defRPr>
      </a:lvl6pPr>
      <a:lvl7pPr marL="914400" algn="l" rtl="0" fontAlgn="base">
        <a:spcBef>
          <a:spcPct val="0"/>
        </a:spcBef>
        <a:spcAft>
          <a:spcPct val="0"/>
        </a:spcAft>
        <a:defRPr sz="3600">
          <a:solidFill>
            <a:srgbClr val="527688"/>
          </a:solidFill>
          <a:latin typeface="Arial" charset="0"/>
          <a:cs typeface="Arial" charset="0"/>
        </a:defRPr>
      </a:lvl7pPr>
      <a:lvl8pPr marL="1371600" algn="l" rtl="0" fontAlgn="base">
        <a:spcBef>
          <a:spcPct val="0"/>
        </a:spcBef>
        <a:spcAft>
          <a:spcPct val="0"/>
        </a:spcAft>
        <a:defRPr sz="3600">
          <a:solidFill>
            <a:srgbClr val="527688"/>
          </a:solidFill>
          <a:latin typeface="Arial" charset="0"/>
          <a:cs typeface="Arial" charset="0"/>
        </a:defRPr>
      </a:lvl8pPr>
      <a:lvl9pPr marL="1828800" algn="l" rtl="0" fontAlgn="base">
        <a:spcBef>
          <a:spcPct val="0"/>
        </a:spcBef>
        <a:spcAft>
          <a:spcPct val="0"/>
        </a:spcAft>
        <a:defRPr sz="3600">
          <a:solidFill>
            <a:srgbClr val="527688"/>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Arial" charset="0"/>
          <a:cs typeface="+mn-cs"/>
        </a:defRPr>
      </a:lvl1pPr>
      <a:lvl2pPr marL="742950" indent="-285750" algn="l" rtl="0" eaLnBrk="0" fontAlgn="base" hangingPunct="0">
        <a:spcBef>
          <a:spcPct val="20000"/>
        </a:spcBef>
        <a:spcAft>
          <a:spcPct val="0"/>
        </a:spcAft>
        <a:buChar char="–"/>
        <a:defRPr sz="2800">
          <a:solidFill>
            <a:schemeClr val="tx1"/>
          </a:solidFill>
          <a:latin typeface="+mn-lt"/>
          <a:ea typeface="Arial" charset="0"/>
          <a:cs typeface="+mn-cs"/>
        </a:defRPr>
      </a:lvl2pPr>
      <a:lvl3pPr marL="1143000" indent="-228600" algn="l" rtl="0" eaLnBrk="0" fontAlgn="base" hangingPunct="0">
        <a:spcBef>
          <a:spcPct val="20000"/>
        </a:spcBef>
        <a:spcAft>
          <a:spcPct val="0"/>
        </a:spcAft>
        <a:buChar char="•"/>
        <a:defRPr sz="2400">
          <a:solidFill>
            <a:schemeClr val="tx1"/>
          </a:solidFill>
          <a:latin typeface="+mn-lt"/>
          <a:ea typeface="Arial" charset="0"/>
          <a:cs typeface="+mn-cs"/>
        </a:defRPr>
      </a:lvl3pPr>
      <a:lvl4pPr marL="1600200" indent="-228600" algn="l" rtl="0" eaLnBrk="0" fontAlgn="base" hangingPunct="0">
        <a:spcBef>
          <a:spcPct val="20000"/>
        </a:spcBef>
        <a:spcAft>
          <a:spcPct val="0"/>
        </a:spcAft>
        <a:buChar char="–"/>
        <a:defRPr sz="2000">
          <a:solidFill>
            <a:schemeClr val="tx1"/>
          </a:solidFill>
          <a:latin typeface="+mn-lt"/>
          <a:ea typeface="Arial" charset="0"/>
          <a:cs typeface="+mn-cs"/>
        </a:defRPr>
      </a:lvl4pPr>
      <a:lvl5pPr marL="2057400" indent="-228600" algn="l" rtl="0" eaLnBrk="0" fontAlgn="base" hangingPunct="0">
        <a:spcBef>
          <a:spcPct val="20000"/>
        </a:spcBef>
        <a:spcAft>
          <a:spcPct val="0"/>
        </a:spcAft>
        <a:buChar char="»"/>
        <a:defRPr sz="2000">
          <a:solidFill>
            <a:schemeClr val="tx1"/>
          </a:solidFill>
          <a:latin typeface="+mn-lt"/>
          <a:ea typeface="Arial" charset="0"/>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coindesk.com/policy/2021/12/22/teenage-suspect-in-16m-defi-hack-wanted-for-arrest-in-canada/"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openlawteam/TheLAO" TargetMode="External"/><Relationship Id="rId2" Type="http://schemas.openxmlformats.org/officeDocument/2006/relationships/image" Target="../media/image8.JP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en.wikipedia.org/wiki/Radio-frequency_identification" TargetMode="Externa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ctrTitle"/>
          </p:nvPr>
        </p:nvSpPr>
        <p:spPr>
          <a:xfrm>
            <a:off x="468313" y="1080205"/>
            <a:ext cx="8207375" cy="1200329"/>
          </a:xfrm>
        </p:spPr>
        <p:txBody>
          <a:bodyPr/>
          <a:lstStyle/>
          <a:p>
            <a:pPr eaLnBrk="1" hangingPunct="1"/>
            <a:r>
              <a:rPr lang="en-US" altLang="x-none" dirty="0"/>
              <a:t>Blockchain &amp; Legal Innovation I</a:t>
            </a:r>
            <a:br>
              <a:rPr lang="en-US" altLang="x-none" dirty="0"/>
            </a:br>
            <a:r>
              <a:rPr lang="en-US" altLang="x-none" dirty="0"/>
              <a:t>Tutorial – Smart Contracts</a:t>
            </a:r>
          </a:p>
        </p:txBody>
      </p:sp>
    </p:spTree>
    <p:extLst>
      <p:ext uri="{BB962C8B-B14F-4D97-AF65-F5344CB8AC3E}">
        <p14:creationId xmlns:p14="http://schemas.microsoft.com/office/powerpoint/2010/main" val="4149847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E7D5E-5C0F-2C3F-AA87-362C135E1F31}"/>
              </a:ext>
            </a:extLst>
          </p:cNvPr>
          <p:cNvSpPr>
            <a:spLocks noGrp="1"/>
          </p:cNvSpPr>
          <p:nvPr>
            <p:ph type="title"/>
          </p:nvPr>
        </p:nvSpPr>
        <p:spPr/>
        <p:txBody>
          <a:bodyPr/>
          <a:lstStyle/>
          <a:p>
            <a:r>
              <a:rPr lang="en-US" dirty="0"/>
              <a:t>And also…</a:t>
            </a:r>
          </a:p>
        </p:txBody>
      </p:sp>
      <p:pic>
        <p:nvPicPr>
          <p:cNvPr id="6" name="Content Placeholder 5" descr="Graphical user interface, text, application, email&#10;&#10;Description automatically generated">
            <a:extLst>
              <a:ext uri="{FF2B5EF4-FFF2-40B4-BE49-F238E27FC236}">
                <a16:creationId xmlns:a16="http://schemas.microsoft.com/office/drawing/2014/main" id="{DCE756BE-3B68-00B4-1956-877ED06FC58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41503" y="1436688"/>
            <a:ext cx="3260994" cy="3157537"/>
          </a:xfrm>
        </p:spPr>
      </p:pic>
      <p:sp>
        <p:nvSpPr>
          <p:cNvPr id="4" name="Slide Number Placeholder 3">
            <a:extLst>
              <a:ext uri="{FF2B5EF4-FFF2-40B4-BE49-F238E27FC236}">
                <a16:creationId xmlns:a16="http://schemas.microsoft.com/office/drawing/2014/main" id="{2D475E65-5147-1C06-C4A9-8A68CD20FC0F}"/>
              </a:ext>
            </a:extLst>
          </p:cNvPr>
          <p:cNvSpPr>
            <a:spLocks noGrp="1"/>
          </p:cNvSpPr>
          <p:nvPr>
            <p:ph type="sldNum" sz="quarter" idx="12"/>
          </p:nvPr>
        </p:nvSpPr>
        <p:spPr/>
        <p:txBody>
          <a:bodyPr/>
          <a:lstStyle/>
          <a:p>
            <a:fld id="{8E41B671-95F8-AD49-965B-CC100353298F}" type="slidenum">
              <a:rPr lang="en-AU" altLang="x-none" smtClean="0"/>
              <a:pPr/>
              <a:t>10</a:t>
            </a:fld>
            <a:endParaRPr lang="en-AU" altLang="x-none"/>
          </a:p>
        </p:txBody>
      </p:sp>
      <p:sp>
        <p:nvSpPr>
          <p:cNvPr id="8" name="TextBox 7">
            <a:extLst>
              <a:ext uri="{FF2B5EF4-FFF2-40B4-BE49-F238E27FC236}">
                <a16:creationId xmlns:a16="http://schemas.microsoft.com/office/drawing/2014/main" id="{49E3CF77-D6E5-FFBF-70FB-1A0CDF1A8823}"/>
              </a:ext>
            </a:extLst>
          </p:cNvPr>
          <p:cNvSpPr txBox="1"/>
          <p:nvPr/>
        </p:nvSpPr>
        <p:spPr>
          <a:xfrm>
            <a:off x="2195736" y="4563262"/>
            <a:ext cx="4572000" cy="200055"/>
          </a:xfrm>
          <a:prstGeom prst="rect">
            <a:avLst/>
          </a:prstGeom>
          <a:noFill/>
        </p:spPr>
        <p:txBody>
          <a:bodyPr wrap="square">
            <a:spAutoFit/>
          </a:bodyPr>
          <a:lstStyle/>
          <a:p>
            <a:r>
              <a:rPr lang="en-US" sz="700" dirty="0">
                <a:hlinkClick r:id="rId3"/>
              </a:rPr>
              <a:t>https://www.coindesk.com/policy/2021/12/22/teenage-suspect-in-16m-defi-hack-wanted-for-arrest-in-canada/</a:t>
            </a:r>
            <a:endParaRPr lang="en-US" sz="700" dirty="0"/>
          </a:p>
        </p:txBody>
      </p:sp>
    </p:spTree>
    <p:extLst>
      <p:ext uri="{BB962C8B-B14F-4D97-AF65-F5344CB8AC3E}">
        <p14:creationId xmlns:p14="http://schemas.microsoft.com/office/powerpoint/2010/main" val="4193332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Legal Autonomous Organisations </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75050" y="647674"/>
            <a:ext cx="5111750" cy="4211690"/>
          </a:xfrm>
        </p:spPr>
      </p:pic>
      <p:sp>
        <p:nvSpPr>
          <p:cNvPr id="5" name="Text Placeholder 4"/>
          <p:cNvSpPr>
            <a:spLocks noGrp="1"/>
          </p:cNvSpPr>
          <p:nvPr>
            <p:ph type="body" sz="half" idx="2"/>
          </p:nvPr>
        </p:nvSpPr>
        <p:spPr/>
        <p:txBody>
          <a:bodyPr/>
          <a:lstStyle/>
          <a:p>
            <a:r>
              <a:rPr lang="en-AU" sz="900" b="1" dirty="0"/>
              <a:t>Purpose: </a:t>
            </a:r>
            <a:r>
              <a:rPr lang="en-AU" sz="900" dirty="0"/>
              <a:t>A legal structure to enable members to invest in </a:t>
            </a:r>
            <a:r>
              <a:rPr lang="en-AU" sz="900" dirty="0" err="1"/>
              <a:t>blockchain</a:t>
            </a:r>
            <a:r>
              <a:rPr lang="en-AU" sz="900" dirty="0"/>
              <a:t>-based projects in exchange for tokenized stock or utility tokens.</a:t>
            </a:r>
          </a:p>
          <a:p>
            <a:r>
              <a:rPr lang="en-AU" sz="900" b="1" dirty="0"/>
              <a:t>Structure: </a:t>
            </a:r>
            <a:r>
              <a:rPr lang="en-AU" sz="900" dirty="0"/>
              <a:t>A limited liability entity, organized in Delaware, using curated </a:t>
            </a:r>
            <a:r>
              <a:rPr lang="en-AU" sz="900" dirty="0">
                <a:hlinkClick r:id="rId3"/>
              </a:rPr>
              <a:t>smart contracts</a:t>
            </a:r>
            <a:r>
              <a:rPr lang="en-AU" sz="900" dirty="0"/>
              <a:t> to handle mechanics related to voting, funding, and allocation of collected funds. Members will be able to purchase interests in the LAO and the proceeds from the purchase will be pooled and allocated by members to </a:t>
            </a:r>
            <a:r>
              <a:rPr lang="en-AU" sz="900" dirty="0" err="1"/>
              <a:t>startups</a:t>
            </a:r>
            <a:r>
              <a:rPr lang="en-AU" sz="900" dirty="0"/>
              <a:t> and other projects in need of financing, using a voting mechanism. And, the LAO will be anchored by 10 founding members.</a:t>
            </a:r>
          </a:p>
          <a:p>
            <a:r>
              <a:rPr lang="en-AU" sz="900" b="1" dirty="0"/>
              <a:t>Desired Effect: </a:t>
            </a:r>
            <a:r>
              <a:rPr lang="en-AU" sz="900" dirty="0"/>
              <a:t>Limit the liability of LAO members and avoid knotty questions related as to whether partnership law applies. Clarify tax flow — through treatment by the Internal Revenue Service, such that tax is not paid by both the entity and a person holding a beneficial interest in the LAO.</a:t>
            </a:r>
          </a:p>
          <a:p>
            <a:r>
              <a:rPr lang="en-AU" sz="900" dirty="0"/>
              <a:t>Accredited Investors Only: Only available to parties that meet the definition of an accredited investor — although there are arguments that LAO membership interests may not be securities.(!!!)</a:t>
            </a:r>
          </a:p>
          <a:p>
            <a:endParaRPr lang="en-AU" sz="900" dirty="0"/>
          </a:p>
          <a:p>
            <a:r>
              <a:rPr lang="en-AU" sz="800" i="1" dirty="0"/>
              <a:t>https://medium.com/openlawofficial/the-lao-a-for-profit-limited-liability-autonomous-organization-9eae89c9669c</a:t>
            </a:r>
          </a:p>
        </p:txBody>
      </p:sp>
      <p:sp>
        <p:nvSpPr>
          <p:cNvPr id="4" name="Slide Number Placeholder 3"/>
          <p:cNvSpPr>
            <a:spLocks noGrp="1"/>
          </p:cNvSpPr>
          <p:nvPr>
            <p:ph type="sldNum" sz="quarter" idx="12"/>
          </p:nvPr>
        </p:nvSpPr>
        <p:spPr/>
        <p:txBody>
          <a:bodyPr/>
          <a:lstStyle/>
          <a:p>
            <a:fld id="{8E41B671-95F8-AD49-965B-CC100353298F}" type="slidenum">
              <a:rPr lang="en-AU" altLang="x-none" smtClean="0"/>
              <a:pPr/>
              <a:t>11</a:t>
            </a:fld>
            <a:endParaRPr lang="en-AU" altLang="x-none"/>
          </a:p>
        </p:txBody>
      </p:sp>
    </p:spTree>
    <p:extLst>
      <p:ext uri="{BB962C8B-B14F-4D97-AF65-F5344CB8AC3E}">
        <p14:creationId xmlns:p14="http://schemas.microsoft.com/office/powerpoint/2010/main" val="20930453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AU" dirty="0"/>
              <a:t>Real Estate on </a:t>
            </a:r>
            <a:r>
              <a:rPr lang="en-AU" dirty="0" err="1"/>
              <a:t>Blockchain</a:t>
            </a:r>
            <a:endParaRPr lang="en-AU" dirty="0"/>
          </a:p>
        </p:txBody>
      </p:sp>
      <p:pic>
        <p:nvPicPr>
          <p:cNvPr id="8" name="Content Placeholder 7"/>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487763" y="1436688"/>
            <a:ext cx="6168474" cy="3157537"/>
          </a:xfrm>
        </p:spPr>
      </p:pic>
      <p:sp>
        <p:nvSpPr>
          <p:cNvPr id="5" name="Slide Number Placeholder 4"/>
          <p:cNvSpPr>
            <a:spLocks noGrp="1"/>
          </p:cNvSpPr>
          <p:nvPr>
            <p:ph type="sldNum" sz="quarter" idx="12"/>
          </p:nvPr>
        </p:nvSpPr>
        <p:spPr/>
        <p:txBody>
          <a:bodyPr/>
          <a:lstStyle/>
          <a:p>
            <a:fld id="{E86A5948-6753-F44D-9810-9C77D3739C96}" type="slidenum">
              <a:rPr lang="en-AU" altLang="x-none" smtClean="0"/>
              <a:pPr/>
              <a:t>12</a:t>
            </a:fld>
            <a:endParaRPr lang="en-AU" altLang="x-none"/>
          </a:p>
        </p:txBody>
      </p:sp>
    </p:spTree>
    <p:extLst>
      <p:ext uri="{BB962C8B-B14F-4D97-AF65-F5344CB8AC3E}">
        <p14:creationId xmlns:p14="http://schemas.microsoft.com/office/powerpoint/2010/main" val="1499650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AU" dirty="0" err="1"/>
              <a:t>Propy</a:t>
            </a:r>
            <a:r>
              <a:rPr lang="en-AU" dirty="0"/>
              <a:t> – Real Estate on </a:t>
            </a:r>
            <a:r>
              <a:rPr lang="en-AU" dirty="0" err="1"/>
              <a:t>Blockchain</a:t>
            </a:r>
            <a:endParaRPr lang="en-AU" dirty="0"/>
          </a:p>
        </p:txBody>
      </p:sp>
      <p:sp>
        <p:nvSpPr>
          <p:cNvPr id="11" name="Content Placeholder 10"/>
          <p:cNvSpPr>
            <a:spLocks noGrp="1"/>
          </p:cNvSpPr>
          <p:nvPr>
            <p:ph sz="half" idx="1"/>
          </p:nvPr>
        </p:nvSpPr>
        <p:spPr/>
        <p:txBody>
          <a:bodyPr/>
          <a:lstStyle/>
          <a:p>
            <a:pPr marL="0" indent="0">
              <a:buNone/>
            </a:pPr>
            <a:r>
              <a:rPr lang="en-AU" sz="1000" b="1" dirty="0"/>
              <a:t>Step 1: Property Choice</a:t>
            </a:r>
          </a:p>
          <a:p>
            <a:pPr marL="0" indent="0">
              <a:buNone/>
            </a:pPr>
            <a:r>
              <a:rPr lang="en-AU" sz="1000" dirty="0"/>
              <a:t>Go on </a:t>
            </a:r>
            <a:r>
              <a:rPr lang="en-AU" sz="1000" dirty="0" err="1"/>
              <a:t>Propy</a:t>
            </a:r>
            <a:r>
              <a:rPr lang="en-AU" sz="1000" dirty="0"/>
              <a:t>, select your desired property, choose an agent, and make an offer.</a:t>
            </a:r>
          </a:p>
          <a:p>
            <a:pPr marL="0" indent="0">
              <a:buNone/>
            </a:pPr>
            <a:endParaRPr lang="en-AU" sz="1000" b="1" dirty="0"/>
          </a:p>
          <a:p>
            <a:pPr marL="0" indent="0">
              <a:buNone/>
            </a:pPr>
            <a:r>
              <a:rPr lang="en-AU" sz="1000" b="1" dirty="0"/>
              <a:t>Step 2: Purchase and Sale Agreement</a:t>
            </a:r>
          </a:p>
          <a:p>
            <a:pPr marL="0" indent="0">
              <a:buNone/>
            </a:pPr>
            <a:r>
              <a:rPr lang="en-AU" sz="1000" dirty="0" err="1"/>
              <a:t>Propy</a:t>
            </a:r>
            <a:r>
              <a:rPr lang="en-AU" sz="1000" dirty="0"/>
              <a:t> automatically generates the purchase and sale agreement, and it performs ownership verification through a third party. The Offer gets signed electronically by all participants. Once all parties provide their signatures, the purchase agreement gets encrypted, and it is recorded on the </a:t>
            </a:r>
            <a:r>
              <a:rPr lang="en-AU" sz="1000" dirty="0" err="1"/>
              <a:t>blockchain</a:t>
            </a:r>
            <a:r>
              <a:rPr lang="en-AU" sz="1000" dirty="0"/>
              <a:t>.</a:t>
            </a:r>
            <a:br>
              <a:rPr lang="en-AU" sz="1000" dirty="0"/>
            </a:br>
            <a:endParaRPr lang="en-AU" sz="1000" dirty="0"/>
          </a:p>
          <a:p>
            <a:pPr marL="0" indent="0">
              <a:buNone/>
            </a:pPr>
            <a:r>
              <a:rPr lang="en-AU" sz="1000" b="1" dirty="0"/>
              <a:t>Step 3: Additional Documents</a:t>
            </a:r>
            <a:br>
              <a:rPr lang="en-AU" sz="1000" b="1" dirty="0"/>
            </a:br>
            <a:r>
              <a:rPr lang="en-AU" sz="1000" dirty="0"/>
              <a:t>The title agent uploads the title report so that both the buyer and the seller can sign it online. The seller’s agent uploads disclosure documents so that the participants can sign them. The title agent uploads separate estimates, called the Settlement Statements, to the buyer and the seller. After both parties sign them, the title agent provides an escrow bank account, thus avoiding the risk of e-mail and wire fraud.</a:t>
            </a:r>
          </a:p>
        </p:txBody>
      </p:sp>
      <p:sp>
        <p:nvSpPr>
          <p:cNvPr id="8" name="Text Placeholder 7"/>
          <p:cNvSpPr>
            <a:spLocks noGrp="1"/>
          </p:cNvSpPr>
          <p:nvPr>
            <p:ph sz="half" idx="2"/>
          </p:nvPr>
        </p:nvSpPr>
        <p:spPr/>
        <p:txBody>
          <a:bodyPr/>
          <a:lstStyle/>
          <a:p>
            <a:pPr marL="0" indent="0">
              <a:buNone/>
            </a:pPr>
            <a:r>
              <a:rPr lang="en-AU" sz="1000" b="1" dirty="0"/>
              <a:t>Step 4: Payment</a:t>
            </a:r>
            <a:br>
              <a:rPr lang="en-AU" sz="1000" b="1" dirty="0"/>
            </a:br>
            <a:r>
              <a:rPr lang="en-AU" sz="1000" dirty="0"/>
              <a:t>The buyer has fiat and cryptocurrency options for payment. After the payment form is automatically generated and the amount is processed, </a:t>
            </a:r>
            <a:r>
              <a:rPr lang="en-AU" sz="1000" dirty="0" err="1"/>
              <a:t>Propy</a:t>
            </a:r>
            <a:r>
              <a:rPr lang="en-AU" sz="1000" dirty="0"/>
              <a:t> marks the payment as received on the smart contract.</a:t>
            </a:r>
          </a:p>
          <a:p>
            <a:pPr marL="0" indent="0">
              <a:buNone/>
            </a:pPr>
            <a:endParaRPr lang="en-AU" sz="1000" b="1" dirty="0"/>
          </a:p>
          <a:p>
            <a:pPr marL="0" indent="0">
              <a:buNone/>
            </a:pPr>
            <a:r>
              <a:rPr lang="en-AU" sz="1000" b="1" dirty="0"/>
              <a:t>Step 5. Deed</a:t>
            </a:r>
          </a:p>
          <a:p>
            <a:pPr marL="0" indent="0">
              <a:buNone/>
            </a:pPr>
            <a:r>
              <a:rPr lang="en-AU" sz="1000" dirty="0"/>
              <a:t>At this final step, the buyer receives the officially recorded deed with the </a:t>
            </a:r>
            <a:r>
              <a:rPr lang="en-AU" sz="1000" dirty="0" err="1"/>
              <a:t>blockchain</a:t>
            </a:r>
            <a:r>
              <a:rPr lang="en-AU" sz="1000" dirty="0"/>
              <a:t> address on it. The records are kept at the municipality and on the </a:t>
            </a:r>
            <a:r>
              <a:rPr lang="en-AU" sz="1000" dirty="0" err="1"/>
              <a:t>blockchain</a:t>
            </a:r>
            <a:r>
              <a:rPr lang="en-AU" sz="1000" dirty="0"/>
              <a:t>. Because the deed is recorded on the </a:t>
            </a:r>
            <a:r>
              <a:rPr lang="en-AU" sz="1000" dirty="0" err="1"/>
              <a:t>blockchain</a:t>
            </a:r>
            <a:r>
              <a:rPr lang="en-AU" sz="1000" dirty="0"/>
              <a:t>, the buyer has an </a:t>
            </a:r>
            <a:r>
              <a:rPr lang="en-AU" sz="1000" dirty="0" err="1"/>
              <a:t>unhackable</a:t>
            </a:r>
            <a:r>
              <a:rPr lang="en-AU" sz="1000" dirty="0"/>
              <a:t> proof of ownership.</a:t>
            </a:r>
          </a:p>
          <a:p>
            <a:pPr marL="0" indent="0">
              <a:buNone/>
            </a:pPr>
            <a:endParaRPr lang="en-AU" sz="1000" dirty="0"/>
          </a:p>
          <a:p>
            <a:pPr marL="0" indent="0">
              <a:buNone/>
            </a:pPr>
            <a:r>
              <a:rPr lang="en-AU" sz="1000" dirty="0"/>
              <a:t>Since everything is recorded on the </a:t>
            </a:r>
            <a:r>
              <a:rPr lang="en-AU" sz="1000" dirty="0" err="1"/>
              <a:t>blockchain</a:t>
            </a:r>
            <a:r>
              <a:rPr lang="en-AU" sz="1000" dirty="0"/>
              <a:t>, there is no opportunity for fraudulent </a:t>
            </a:r>
            <a:r>
              <a:rPr lang="en-AU" sz="1000" dirty="0" err="1"/>
              <a:t>behavior</a:t>
            </a:r>
            <a:r>
              <a:rPr lang="en-AU" sz="1000" dirty="0"/>
              <a:t> in the transaction process. Additionally, with </a:t>
            </a:r>
            <a:r>
              <a:rPr lang="en-AU" sz="1000" dirty="0" err="1"/>
              <a:t>Propy’s</a:t>
            </a:r>
            <a:r>
              <a:rPr lang="en-AU" sz="1000" dirty="0"/>
              <a:t> automation features, sellers and buyers save money on fees.</a:t>
            </a:r>
          </a:p>
          <a:p>
            <a:endParaRPr lang="en-AU" sz="1000" dirty="0"/>
          </a:p>
          <a:p>
            <a:pPr marL="0" indent="0">
              <a:buNone/>
            </a:pPr>
            <a:endParaRPr lang="en-AU" sz="1000" dirty="0"/>
          </a:p>
          <a:p>
            <a:pPr marL="0" indent="0" algn="r">
              <a:buNone/>
            </a:pPr>
            <a:r>
              <a:rPr lang="en-AU" sz="1000" dirty="0"/>
              <a:t>https://propy.com/blog/what-is-propy-how-does-propy-work/</a:t>
            </a:r>
          </a:p>
        </p:txBody>
      </p:sp>
      <p:sp>
        <p:nvSpPr>
          <p:cNvPr id="5" name="Slide Number Placeholder 4"/>
          <p:cNvSpPr>
            <a:spLocks noGrp="1"/>
          </p:cNvSpPr>
          <p:nvPr>
            <p:ph type="sldNum" sz="quarter" idx="12"/>
          </p:nvPr>
        </p:nvSpPr>
        <p:spPr/>
        <p:txBody>
          <a:bodyPr/>
          <a:lstStyle/>
          <a:p>
            <a:fld id="{E86A5948-6753-F44D-9810-9C77D3739C96}" type="slidenum">
              <a:rPr lang="en-AU" altLang="x-none" smtClean="0"/>
              <a:pPr/>
              <a:t>13</a:t>
            </a:fld>
            <a:endParaRPr lang="en-AU" altLang="x-none"/>
          </a:p>
        </p:txBody>
      </p:sp>
    </p:spTree>
    <p:extLst>
      <p:ext uri="{BB962C8B-B14F-4D97-AF65-F5344CB8AC3E}">
        <p14:creationId xmlns:p14="http://schemas.microsoft.com/office/powerpoint/2010/main" val="33567313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3200" dirty="0"/>
              <a:t>The Smart Contract Assignment – Initial Instructions</a:t>
            </a:r>
          </a:p>
        </p:txBody>
      </p:sp>
      <p:pic>
        <p:nvPicPr>
          <p:cNvPr id="7" name="Content Placeholder 6"/>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57200" y="1496121"/>
            <a:ext cx="4038600" cy="3038671"/>
          </a:xfrm>
        </p:spPr>
      </p:pic>
      <p:pic>
        <p:nvPicPr>
          <p:cNvPr id="8" name="Content Placeholder 7"/>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648200" y="1972626"/>
            <a:ext cx="4038600" cy="2085661"/>
          </a:xfrm>
        </p:spPr>
      </p:pic>
      <p:sp>
        <p:nvSpPr>
          <p:cNvPr id="4" name="Slide Number Placeholder 3"/>
          <p:cNvSpPr>
            <a:spLocks noGrp="1"/>
          </p:cNvSpPr>
          <p:nvPr>
            <p:ph type="sldNum" sz="quarter" idx="12"/>
          </p:nvPr>
        </p:nvSpPr>
        <p:spPr/>
        <p:txBody>
          <a:bodyPr/>
          <a:lstStyle/>
          <a:p>
            <a:fld id="{8E41B671-95F8-AD49-965B-CC100353298F}" type="slidenum">
              <a:rPr lang="en-AU" altLang="x-none" smtClean="0"/>
              <a:pPr/>
              <a:t>14</a:t>
            </a:fld>
            <a:endParaRPr lang="en-AU" altLang="x-none"/>
          </a:p>
        </p:txBody>
      </p:sp>
    </p:spTree>
    <p:extLst>
      <p:ext uri="{BB962C8B-B14F-4D97-AF65-F5344CB8AC3E}">
        <p14:creationId xmlns:p14="http://schemas.microsoft.com/office/powerpoint/2010/main" val="8546435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AU" dirty="0"/>
              <a:t>Practical Component</a:t>
            </a:r>
          </a:p>
        </p:txBody>
      </p:sp>
      <p:pic>
        <p:nvPicPr>
          <p:cNvPr id="12" name="Content Placeholder 1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98900" y="848519"/>
            <a:ext cx="4464050" cy="3810000"/>
          </a:xfrm>
        </p:spPr>
      </p:pic>
      <p:sp>
        <p:nvSpPr>
          <p:cNvPr id="11" name="Text Placeholder 10"/>
          <p:cNvSpPr>
            <a:spLocks noGrp="1"/>
          </p:cNvSpPr>
          <p:nvPr>
            <p:ph type="body" sz="half" idx="2"/>
          </p:nvPr>
        </p:nvSpPr>
        <p:spPr/>
        <p:txBody>
          <a:bodyPr/>
          <a:lstStyle/>
          <a:p>
            <a:r>
              <a:rPr lang="en-AU" dirty="0"/>
              <a:t>Be sure to review the instructional demo video uploaded to wattle.</a:t>
            </a:r>
          </a:p>
          <a:p>
            <a:endParaRPr lang="en-AU" dirty="0"/>
          </a:p>
          <a:p>
            <a:r>
              <a:rPr lang="en-AU" dirty="0"/>
              <a:t>Note: If you find this challenging reflect on how difficult it is as a client to understand (and rely upon) these systems for doing transactions.</a:t>
            </a:r>
          </a:p>
        </p:txBody>
      </p:sp>
      <p:sp>
        <p:nvSpPr>
          <p:cNvPr id="5" name="Slide Number Placeholder 4"/>
          <p:cNvSpPr>
            <a:spLocks noGrp="1"/>
          </p:cNvSpPr>
          <p:nvPr>
            <p:ph type="sldNum" sz="quarter" idx="12"/>
          </p:nvPr>
        </p:nvSpPr>
        <p:spPr/>
        <p:txBody>
          <a:bodyPr/>
          <a:lstStyle/>
          <a:p>
            <a:fld id="{7B974F2B-9D21-E245-9AF4-6B0C0FFEE9E0}" type="slidenum">
              <a:rPr lang="en-AU" altLang="x-none" smtClean="0"/>
              <a:pPr/>
              <a:t>15</a:t>
            </a:fld>
            <a:endParaRPr lang="en-AU" altLang="x-none"/>
          </a:p>
        </p:txBody>
      </p:sp>
    </p:spTree>
    <p:extLst>
      <p:ext uri="{BB962C8B-B14F-4D97-AF65-F5344CB8AC3E}">
        <p14:creationId xmlns:p14="http://schemas.microsoft.com/office/powerpoint/2010/main" val="20990830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AU" dirty="0"/>
              <a:t>Smart Contract Assessment</a:t>
            </a:r>
          </a:p>
        </p:txBody>
      </p:sp>
      <p:pic>
        <p:nvPicPr>
          <p:cNvPr id="9" name="Content Placeholder 8"/>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57200" y="1973332"/>
            <a:ext cx="4038600" cy="2084248"/>
          </a:xfrm>
        </p:spPr>
      </p:pic>
      <p:pic>
        <p:nvPicPr>
          <p:cNvPr id="10" name="Content Placeholder 9"/>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648200" y="2024584"/>
            <a:ext cx="4038600" cy="1981745"/>
          </a:xfrm>
        </p:spPr>
      </p:pic>
      <p:sp>
        <p:nvSpPr>
          <p:cNvPr id="5" name="Slide Number Placeholder 4"/>
          <p:cNvSpPr>
            <a:spLocks noGrp="1"/>
          </p:cNvSpPr>
          <p:nvPr>
            <p:ph type="sldNum" sz="quarter" idx="12"/>
          </p:nvPr>
        </p:nvSpPr>
        <p:spPr/>
        <p:txBody>
          <a:bodyPr/>
          <a:lstStyle/>
          <a:p>
            <a:fld id="{E86A5948-6753-F44D-9810-9C77D3739C96}" type="slidenum">
              <a:rPr lang="en-AU" altLang="x-none" smtClean="0"/>
              <a:pPr/>
              <a:t>16</a:t>
            </a:fld>
            <a:endParaRPr lang="en-AU" altLang="x-none"/>
          </a:p>
        </p:txBody>
      </p:sp>
    </p:spTree>
    <p:extLst>
      <p:ext uri="{BB962C8B-B14F-4D97-AF65-F5344CB8AC3E}">
        <p14:creationId xmlns:p14="http://schemas.microsoft.com/office/powerpoint/2010/main" val="37126926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AU" dirty="0"/>
              <a:t>Smart Contract Queries?</a:t>
            </a:r>
          </a:p>
        </p:txBody>
      </p:sp>
      <p:sp>
        <p:nvSpPr>
          <p:cNvPr id="7" name="Content Placeholder 6"/>
          <p:cNvSpPr>
            <a:spLocks noGrp="1"/>
          </p:cNvSpPr>
          <p:nvPr>
            <p:ph idx="1"/>
          </p:nvPr>
        </p:nvSpPr>
        <p:spPr/>
        <p:txBody>
          <a:bodyPr/>
          <a:lstStyle/>
          <a:p>
            <a:pPr marL="0" indent="0">
              <a:buNone/>
            </a:pPr>
            <a:endParaRPr lang="en-AU" dirty="0"/>
          </a:p>
          <a:p>
            <a:pPr marL="0" indent="0" algn="ctr">
              <a:buNone/>
            </a:pPr>
            <a:r>
              <a:rPr lang="en-AU" dirty="0"/>
              <a:t>Post to technical discussion board so I can help answer them.</a:t>
            </a:r>
          </a:p>
        </p:txBody>
      </p:sp>
      <p:sp>
        <p:nvSpPr>
          <p:cNvPr id="5" name="Slide Number Placeholder 4"/>
          <p:cNvSpPr>
            <a:spLocks noGrp="1"/>
          </p:cNvSpPr>
          <p:nvPr>
            <p:ph type="sldNum" sz="quarter" idx="12"/>
          </p:nvPr>
        </p:nvSpPr>
        <p:spPr/>
        <p:txBody>
          <a:bodyPr/>
          <a:lstStyle/>
          <a:p>
            <a:fld id="{7B974F2B-9D21-E245-9AF4-6B0C0FFEE9E0}" type="slidenum">
              <a:rPr lang="en-AU" altLang="x-none" smtClean="0"/>
              <a:pPr/>
              <a:t>17</a:t>
            </a:fld>
            <a:endParaRPr lang="en-AU" altLang="x-none"/>
          </a:p>
        </p:txBody>
      </p:sp>
    </p:spTree>
    <p:extLst>
      <p:ext uri="{BB962C8B-B14F-4D97-AF65-F5344CB8AC3E}">
        <p14:creationId xmlns:p14="http://schemas.microsoft.com/office/powerpoint/2010/main" val="21126126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3688" y="1291050"/>
            <a:ext cx="6011799" cy="3448812"/>
          </a:xfrm>
          <a:prstGeom prst="rect">
            <a:avLst/>
          </a:prstGeom>
        </p:spPr>
      </p:pic>
      <p:sp>
        <p:nvSpPr>
          <p:cNvPr id="2" name="Title 1"/>
          <p:cNvSpPr>
            <a:spLocks noGrp="1"/>
          </p:cNvSpPr>
          <p:nvPr>
            <p:ph type="title"/>
          </p:nvPr>
        </p:nvSpPr>
        <p:spPr/>
        <p:txBody>
          <a:bodyPr/>
          <a:lstStyle/>
          <a:p>
            <a:r>
              <a:rPr lang="en-AU" dirty="0"/>
              <a:t>The Promise of Smart Contracts</a:t>
            </a:r>
          </a:p>
        </p:txBody>
      </p:sp>
      <p:sp>
        <p:nvSpPr>
          <p:cNvPr id="3" name="Content Placeholder 2"/>
          <p:cNvSpPr>
            <a:spLocks noGrp="1"/>
          </p:cNvSpPr>
          <p:nvPr>
            <p:ph idx="1"/>
          </p:nvPr>
        </p:nvSpPr>
        <p:spPr/>
        <p:txBody>
          <a:bodyPr/>
          <a:lstStyle/>
          <a:p>
            <a:pPr marL="0" indent="0" algn="ctr">
              <a:buNone/>
            </a:pPr>
            <a:endParaRPr lang="en-AU" b="1" dirty="0"/>
          </a:p>
          <a:p>
            <a:pPr marL="0" indent="0" algn="ctr">
              <a:buNone/>
            </a:pPr>
            <a:endParaRPr lang="en-AU" sz="1200" b="1" dirty="0"/>
          </a:p>
          <a:p>
            <a:pPr marL="0" indent="0" algn="ctr">
              <a:buNone/>
            </a:pPr>
            <a:endParaRPr lang="en-AU" sz="1200" b="1" dirty="0"/>
          </a:p>
          <a:p>
            <a:pPr marL="0" indent="0" algn="ctr">
              <a:buNone/>
            </a:pPr>
            <a:endParaRPr lang="en-AU" sz="1200" b="1" dirty="0"/>
          </a:p>
          <a:p>
            <a:pPr marL="0" indent="0" algn="ctr">
              <a:buNone/>
            </a:pPr>
            <a:endParaRPr lang="en-AU" sz="1200" b="1" dirty="0"/>
          </a:p>
          <a:p>
            <a:pPr marL="0" indent="0" algn="ctr">
              <a:buNone/>
            </a:pPr>
            <a:endParaRPr lang="en-AU" sz="1200" b="1" dirty="0"/>
          </a:p>
          <a:p>
            <a:pPr marL="0" indent="0" algn="ctr">
              <a:buNone/>
            </a:pPr>
            <a:endParaRPr lang="en-AU" sz="1200" b="1" dirty="0"/>
          </a:p>
          <a:p>
            <a:pPr marL="0" indent="0" algn="ctr">
              <a:buNone/>
            </a:pPr>
            <a:endParaRPr lang="en-AU" sz="1200" b="1" dirty="0"/>
          </a:p>
          <a:p>
            <a:pPr marL="0" indent="0" algn="ctr">
              <a:buNone/>
            </a:pPr>
            <a:endParaRPr lang="en-AU" sz="1200" b="1" dirty="0"/>
          </a:p>
          <a:p>
            <a:pPr marL="0" indent="0" algn="ctr">
              <a:buNone/>
            </a:pPr>
            <a:endParaRPr lang="en-AU" sz="1200" b="1" dirty="0"/>
          </a:p>
          <a:p>
            <a:pPr marL="0" indent="0" algn="ctr">
              <a:buNone/>
            </a:pPr>
            <a:endParaRPr lang="en-AU" sz="1200" b="1" dirty="0"/>
          </a:p>
          <a:p>
            <a:pPr marL="0" indent="0" algn="ctr">
              <a:buNone/>
            </a:pPr>
            <a:endParaRPr lang="en-AU" sz="1200" b="1" dirty="0"/>
          </a:p>
          <a:p>
            <a:pPr marL="0" indent="0" algn="ctr">
              <a:buNone/>
            </a:pPr>
            <a:endParaRPr lang="en-AU" sz="1200" b="1" dirty="0"/>
          </a:p>
          <a:p>
            <a:pPr marL="0" indent="0" algn="ctr">
              <a:buNone/>
            </a:pPr>
            <a:r>
              <a:rPr lang="en-AU" sz="1200" b="1" dirty="0"/>
              <a:t>https://medium.com/@teexofficial/what-are-oracles-smart-contracts-the-oracle-problem-911f16821b53</a:t>
            </a:r>
            <a:endParaRPr lang="en-AU" sz="1200" dirty="0"/>
          </a:p>
        </p:txBody>
      </p:sp>
      <p:sp>
        <p:nvSpPr>
          <p:cNvPr id="4" name="Slide Number Placeholder 3"/>
          <p:cNvSpPr>
            <a:spLocks noGrp="1"/>
          </p:cNvSpPr>
          <p:nvPr>
            <p:ph type="sldNum" sz="quarter" idx="12"/>
          </p:nvPr>
        </p:nvSpPr>
        <p:spPr/>
        <p:txBody>
          <a:bodyPr/>
          <a:lstStyle/>
          <a:p>
            <a:fld id="{8E41B671-95F8-AD49-965B-CC100353298F}" type="slidenum">
              <a:rPr lang="en-AU" altLang="x-none" smtClean="0"/>
              <a:pPr/>
              <a:t>2</a:t>
            </a:fld>
            <a:endParaRPr lang="en-AU" altLang="x-none"/>
          </a:p>
        </p:txBody>
      </p:sp>
    </p:spTree>
    <p:extLst>
      <p:ext uri="{BB962C8B-B14F-4D97-AF65-F5344CB8AC3E}">
        <p14:creationId xmlns:p14="http://schemas.microsoft.com/office/powerpoint/2010/main" val="10904924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Smart Contracts Need Oracles</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49450" y="1720056"/>
            <a:ext cx="5245100" cy="2590800"/>
          </a:xfrm>
        </p:spPr>
      </p:pic>
      <p:sp>
        <p:nvSpPr>
          <p:cNvPr id="4" name="Slide Number Placeholder 3"/>
          <p:cNvSpPr>
            <a:spLocks noGrp="1"/>
          </p:cNvSpPr>
          <p:nvPr>
            <p:ph type="sldNum" sz="quarter" idx="12"/>
          </p:nvPr>
        </p:nvSpPr>
        <p:spPr/>
        <p:txBody>
          <a:bodyPr/>
          <a:lstStyle/>
          <a:p>
            <a:fld id="{8E41B671-95F8-AD49-965B-CC100353298F}" type="slidenum">
              <a:rPr lang="en-AU" altLang="x-none" smtClean="0"/>
              <a:pPr/>
              <a:t>3</a:t>
            </a:fld>
            <a:endParaRPr lang="en-AU" altLang="x-none"/>
          </a:p>
        </p:txBody>
      </p:sp>
    </p:spTree>
    <p:extLst>
      <p:ext uri="{BB962C8B-B14F-4D97-AF65-F5344CB8AC3E}">
        <p14:creationId xmlns:p14="http://schemas.microsoft.com/office/powerpoint/2010/main" val="4181991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Types of Oracles</a:t>
            </a:r>
          </a:p>
        </p:txBody>
      </p:sp>
      <p:sp>
        <p:nvSpPr>
          <p:cNvPr id="3" name="Content Placeholder 2"/>
          <p:cNvSpPr>
            <a:spLocks noGrp="1"/>
          </p:cNvSpPr>
          <p:nvPr>
            <p:ph sz="half" idx="1"/>
          </p:nvPr>
        </p:nvSpPr>
        <p:spPr/>
        <p:txBody>
          <a:bodyPr/>
          <a:lstStyle/>
          <a:p>
            <a:r>
              <a:rPr lang="en-AU" sz="1400" i="1" dirty="0"/>
              <a:t>Hardware Oracles </a:t>
            </a:r>
            <a:r>
              <a:rPr lang="en-AU" sz="1400" dirty="0"/>
              <a:t>are sensors integrated with tangible physical objects. Primary examples would be in supply chain tracking with the use of </a:t>
            </a:r>
            <a:r>
              <a:rPr lang="en-AU" sz="1400" dirty="0">
                <a:hlinkClick r:id="rId2"/>
              </a:rPr>
              <a:t>RFID</a:t>
            </a:r>
            <a:r>
              <a:rPr lang="en-AU" sz="1400" dirty="0"/>
              <a:t> tags for feeding data like environmental conditions of products to the </a:t>
            </a:r>
            <a:r>
              <a:rPr lang="en-AU" sz="1400" dirty="0" err="1"/>
              <a:t>blockchain</a:t>
            </a:r>
            <a:r>
              <a:rPr lang="en-AU" sz="1400" dirty="0"/>
              <a:t>.</a:t>
            </a:r>
          </a:p>
          <a:p>
            <a:endParaRPr lang="en-AU" sz="1400" dirty="0"/>
          </a:p>
          <a:p>
            <a:r>
              <a:rPr lang="en-AU" sz="1400" i="1" dirty="0"/>
              <a:t>Software Oracles </a:t>
            </a:r>
            <a:r>
              <a:rPr lang="en-AU" sz="1400" dirty="0"/>
              <a:t>are the most common form that pull data from third-party sources such as web APIs and can include real-world information like flight statuses and weather data.</a:t>
            </a:r>
          </a:p>
          <a:p>
            <a:pPr marL="0" indent="0">
              <a:buNone/>
            </a:pPr>
            <a:endParaRPr lang="en-AU" dirty="0"/>
          </a:p>
        </p:txBody>
      </p:sp>
      <p:sp>
        <p:nvSpPr>
          <p:cNvPr id="5" name="Content Placeholder 4"/>
          <p:cNvSpPr>
            <a:spLocks noGrp="1"/>
          </p:cNvSpPr>
          <p:nvPr>
            <p:ph sz="half" idx="2"/>
          </p:nvPr>
        </p:nvSpPr>
        <p:spPr/>
        <p:txBody>
          <a:bodyPr/>
          <a:lstStyle/>
          <a:p>
            <a:pPr lvl="0"/>
            <a:r>
              <a:rPr lang="en-AU" sz="1400" i="1" dirty="0">
                <a:solidFill>
                  <a:srgbClr val="000000"/>
                </a:solidFill>
              </a:rPr>
              <a:t>Consensus Oracles </a:t>
            </a:r>
            <a:r>
              <a:rPr lang="en-AU" sz="1400" dirty="0">
                <a:solidFill>
                  <a:srgbClr val="000000"/>
                </a:solidFill>
              </a:rPr>
              <a:t>represent a step towards decentralized oracles and rely on aggregating data from several oracles with proprietary methods for determining their authenticity and accuracy.</a:t>
            </a:r>
          </a:p>
          <a:p>
            <a:pPr lvl="0"/>
            <a:endParaRPr lang="en-AU" sz="1400" i="1" dirty="0">
              <a:solidFill>
                <a:srgbClr val="000000"/>
              </a:solidFill>
            </a:endParaRPr>
          </a:p>
          <a:p>
            <a:pPr lvl="0"/>
            <a:r>
              <a:rPr lang="en-AU" sz="1400" i="1" dirty="0">
                <a:solidFill>
                  <a:srgbClr val="000000"/>
                </a:solidFill>
              </a:rPr>
              <a:t>Inbound Oracles </a:t>
            </a:r>
            <a:r>
              <a:rPr lang="en-AU" sz="1400" dirty="0">
                <a:solidFill>
                  <a:srgbClr val="000000"/>
                </a:solidFill>
              </a:rPr>
              <a:t>reflect </a:t>
            </a:r>
            <a:r>
              <a:rPr lang="en-AU" sz="1400" i="1" dirty="0">
                <a:solidFill>
                  <a:srgbClr val="000000"/>
                </a:solidFill>
              </a:rPr>
              <a:t>“if this happens then do that</a:t>
            </a:r>
            <a:r>
              <a:rPr lang="en-AU" sz="1400" dirty="0">
                <a:solidFill>
                  <a:srgbClr val="000000"/>
                </a:solidFill>
              </a:rPr>
              <a:t>” scenarios associated with software oracles such as “</a:t>
            </a:r>
            <a:r>
              <a:rPr lang="en-AU" sz="1400" i="1" dirty="0">
                <a:solidFill>
                  <a:srgbClr val="000000"/>
                </a:solidFill>
              </a:rPr>
              <a:t>if this price is met by an asset, then trigger a sell.</a:t>
            </a:r>
            <a:r>
              <a:rPr lang="en-AU" sz="1400" dirty="0">
                <a:solidFill>
                  <a:srgbClr val="000000"/>
                </a:solidFill>
              </a:rPr>
              <a:t>”</a:t>
            </a:r>
          </a:p>
          <a:p>
            <a:pPr lvl="0"/>
            <a:endParaRPr lang="en-AU" sz="1400" i="1" dirty="0">
              <a:solidFill>
                <a:srgbClr val="000000"/>
              </a:solidFill>
            </a:endParaRPr>
          </a:p>
          <a:p>
            <a:pPr lvl="0"/>
            <a:r>
              <a:rPr lang="en-AU" sz="1400" i="1" dirty="0">
                <a:solidFill>
                  <a:srgbClr val="000000"/>
                </a:solidFill>
              </a:rPr>
              <a:t>Outbound Oracles </a:t>
            </a:r>
            <a:r>
              <a:rPr lang="en-AU" sz="1400" dirty="0">
                <a:solidFill>
                  <a:srgbClr val="000000"/>
                </a:solidFill>
              </a:rPr>
              <a:t>allow smart contracts to send data to sources outside of the </a:t>
            </a:r>
            <a:r>
              <a:rPr lang="en-AU" sz="1400" dirty="0" err="1">
                <a:solidFill>
                  <a:srgbClr val="000000"/>
                </a:solidFill>
              </a:rPr>
              <a:t>blockchain</a:t>
            </a:r>
            <a:r>
              <a:rPr lang="en-AU" sz="1400" dirty="0">
                <a:solidFill>
                  <a:srgbClr val="000000"/>
                </a:solidFill>
              </a:rPr>
              <a:t> network they exist on and are also software oracles.</a:t>
            </a:r>
          </a:p>
        </p:txBody>
      </p:sp>
      <p:sp>
        <p:nvSpPr>
          <p:cNvPr id="4" name="Slide Number Placeholder 3"/>
          <p:cNvSpPr>
            <a:spLocks noGrp="1"/>
          </p:cNvSpPr>
          <p:nvPr>
            <p:ph type="sldNum" sz="quarter" idx="12"/>
          </p:nvPr>
        </p:nvSpPr>
        <p:spPr/>
        <p:txBody>
          <a:bodyPr/>
          <a:lstStyle/>
          <a:p>
            <a:fld id="{8E41B671-95F8-AD49-965B-CC100353298F}" type="slidenum">
              <a:rPr lang="en-AU" altLang="x-none" smtClean="0"/>
              <a:pPr/>
              <a:t>4</a:t>
            </a:fld>
            <a:endParaRPr lang="en-AU" altLang="x-none"/>
          </a:p>
        </p:txBody>
      </p:sp>
    </p:spTree>
    <p:extLst>
      <p:ext uri="{BB962C8B-B14F-4D97-AF65-F5344CB8AC3E}">
        <p14:creationId xmlns:p14="http://schemas.microsoft.com/office/powerpoint/2010/main" val="17209986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The Oracle Problem</a:t>
            </a:r>
          </a:p>
        </p:txBody>
      </p:sp>
      <p:sp>
        <p:nvSpPr>
          <p:cNvPr id="6" name="Content Placeholder 5"/>
          <p:cNvSpPr>
            <a:spLocks noGrp="1"/>
          </p:cNvSpPr>
          <p:nvPr>
            <p:ph idx="1"/>
          </p:nvPr>
        </p:nvSpPr>
        <p:spPr/>
        <p:txBody>
          <a:bodyPr/>
          <a:lstStyle/>
          <a:p>
            <a:r>
              <a:rPr lang="en-AU" dirty="0"/>
              <a:t>The oracle becomes a means of attacking the smart contract.</a:t>
            </a:r>
          </a:p>
          <a:p>
            <a:r>
              <a:rPr lang="en-AU" dirty="0"/>
              <a:t>It is a “trusted third party” and trusted third parties are security holes and lawyer magnets.</a:t>
            </a:r>
          </a:p>
        </p:txBody>
      </p:sp>
      <p:sp>
        <p:nvSpPr>
          <p:cNvPr id="5" name="Slide Number Placeholder 4"/>
          <p:cNvSpPr>
            <a:spLocks noGrp="1"/>
          </p:cNvSpPr>
          <p:nvPr>
            <p:ph type="sldNum" sz="quarter" idx="12"/>
          </p:nvPr>
        </p:nvSpPr>
        <p:spPr/>
        <p:txBody>
          <a:bodyPr/>
          <a:lstStyle/>
          <a:p>
            <a:fld id="{7B974F2B-9D21-E245-9AF4-6B0C0FFEE9E0}" type="slidenum">
              <a:rPr lang="en-AU" altLang="x-none" smtClean="0"/>
              <a:pPr/>
              <a:t>5</a:t>
            </a:fld>
            <a:endParaRPr lang="en-AU" altLang="x-none"/>
          </a:p>
        </p:txBody>
      </p:sp>
    </p:spTree>
    <p:extLst>
      <p:ext uri="{BB962C8B-B14F-4D97-AF65-F5344CB8AC3E}">
        <p14:creationId xmlns:p14="http://schemas.microsoft.com/office/powerpoint/2010/main" val="40060379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13279-7E4F-3944-81F5-45E3A3C830B3}"/>
              </a:ext>
            </a:extLst>
          </p:cNvPr>
          <p:cNvSpPr>
            <a:spLocks noGrp="1"/>
          </p:cNvSpPr>
          <p:nvPr>
            <p:ph type="title"/>
          </p:nvPr>
        </p:nvSpPr>
        <p:spPr/>
        <p:txBody>
          <a:bodyPr/>
          <a:lstStyle/>
          <a:p>
            <a:r>
              <a:rPr lang="en-US" dirty="0"/>
              <a:t>Discussion Question</a:t>
            </a:r>
          </a:p>
        </p:txBody>
      </p:sp>
      <p:sp>
        <p:nvSpPr>
          <p:cNvPr id="3" name="Content Placeholder 2">
            <a:extLst>
              <a:ext uri="{FF2B5EF4-FFF2-40B4-BE49-F238E27FC236}">
                <a16:creationId xmlns:a16="http://schemas.microsoft.com/office/drawing/2014/main" id="{C4332337-9E03-7A48-A8DB-9CE990AD8BB7}"/>
              </a:ext>
            </a:extLst>
          </p:cNvPr>
          <p:cNvSpPr>
            <a:spLocks noGrp="1"/>
          </p:cNvSpPr>
          <p:nvPr>
            <p:ph idx="1"/>
          </p:nvPr>
        </p:nvSpPr>
        <p:spPr/>
        <p:txBody>
          <a:bodyPr/>
          <a:lstStyle/>
          <a:p>
            <a:pPr marL="0" indent="0">
              <a:buNone/>
            </a:pPr>
            <a:endParaRPr lang="en-US" dirty="0"/>
          </a:p>
          <a:p>
            <a:pPr marL="0" indent="0">
              <a:buNone/>
            </a:pPr>
            <a:endParaRPr lang="en-US" dirty="0"/>
          </a:p>
          <a:p>
            <a:pPr marL="0" indent="0" algn="ctr">
              <a:buNone/>
            </a:pPr>
            <a:r>
              <a:rPr lang="en-US" dirty="0"/>
              <a:t>Should Oracles have fiduciary duties?</a:t>
            </a:r>
          </a:p>
        </p:txBody>
      </p:sp>
      <p:sp>
        <p:nvSpPr>
          <p:cNvPr id="4" name="Slide Number Placeholder 3">
            <a:extLst>
              <a:ext uri="{FF2B5EF4-FFF2-40B4-BE49-F238E27FC236}">
                <a16:creationId xmlns:a16="http://schemas.microsoft.com/office/drawing/2014/main" id="{E8A10FF2-21AB-574E-B7D2-257B7F8012D9}"/>
              </a:ext>
            </a:extLst>
          </p:cNvPr>
          <p:cNvSpPr>
            <a:spLocks noGrp="1"/>
          </p:cNvSpPr>
          <p:nvPr>
            <p:ph type="sldNum" sz="quarter" idx="12"/>
          </p:nvPr>
        </p:nvSpPr>
        <p:spPr/>
        <p:txBody>
          <a:bodyPr/>
          <a:lstStyle/>
          <a:p>
            <a:fld id="{8E41B671-95F8-AD49-965B-CC100353298F}" type="slidenum">
              <a:rPr lang="en-AU" altLang="x-none" smtClean="0"/>
              <a:pPr/>
              <a:t>6</a:t>
            </a:fld>
            <a:endParaRPr lang="en-AU" altLang="x-none"/>
          </a:p>
        </p:txBody>
      </p:sp>
    </p:spTree>
    <p:extLst>
      <p:ext uri="{BB962C8B-B14F-4D97-AF65-F5344CB8AC3E}">
        <p14:creationId xmlns:p14="http://schemas.microsoft.com/office/powerpoint/2010/main" val="20022131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err="1"/>
              <a:t>Chainlink</a:t>
            </a:r>
            <a:r>
              <a:rPr lang="en-AU" dirty="0"/>
              <a:t> – Decentralised Oracle</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30094" y="1436688"/>
            <a:ext cx="6283811" cy="3157537"/>
          </a:xfrm>
        </p:spPr>
      </p:pic>
      <p:sp>
        <p:nvSpPr>
          <p:cNvPr id="4" name="Slide Number Placeholder 3"/>
          <p:cNvSpPr>
            <a:spLocks noGrp="1"/>
          </p:cNvSpPr>
          <p:nvPr>
            <p:ph type="sldNum" sz="quarter" idx="12"/>
          </p:nvPr>
        </p:nvSpPr>
        <p:spPr/>
        <p:txBody>
          <a:bodyPr/>
          <a:lstStyle/>
          <a:p>
            <a:fld id="{8E41B671-95F8-AD49-965B-CC100353298F}" type="slidenum">
              <a:rPr lang="en-AU" altLang="x-none" smtClean="0"/>
              <a:pPr/>
              <a:t>7</a:t>
            </a:fld>
            <a:endParaRPr lang="en-AU" altLang="x-none"/>
          </a:p>
        </p:txBody>
      </p:sp>
    </p:spTree>
    <p:extLst>
      <p:ext uri="{BB962C8B-B14F-4D97-AF65-F5344CB8AC3E}">
        <p14:creationId xmlns:p14="http://schemas.microsoft.com/office/powerpoint/2010/main" val="12487871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Dynamically Pegged </a:t>
            </a:r>
            <a:r>
              <a:rPr lang="en-AU" dirty="0" err="1"/>
              <a:t>Stablecoins</a:t>
            </a:r>
            <a:endParaRPr lang="en-AU" dirty="0"/>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68313" y="1851670"/>
            <a:ext cx="4038600" cy="2135542"/>
          </a:xfrm>
        </p:spPr>
      </p:pic>
      <p:sp>
        <p:nvSpPr>
          <p:cNvPr id="6" name="Content Placeholder 5"/>
          <p:cNvSpPr>
            <a:spLocks noGrp="1"/>
          </p:cNvSpPr>
          <p:nvPr>
            <p:ph sz="half" idx="2"/>
          </p:nvPr>
        </p:nvSpPr>
        <p:spPr>
          <a:xfrm>
            <a:off x="4648200" y="1437084"/>
            <a:ext cx="4038600" cy="3294905"/>
          </a:xfrm>
        </p:spPr>
        <p:txBody>
          <a:bodyPr/>
          <a:lstStyle/>
          <a:p>
            <a:pPr marL="0" indent="0">
              <a:buNone/>
            </a:pPr>
            <a:r>
              <a:rPr lang="en-AU" sz="900" b="1" dirty="0"/>
              <a:t>Step​ ​1:​ Create and ​Collateralize a Vault</a:t>
            </a:r>
            <a:endParaRPr lang="en-AU" sz="900" dirty="0"/>
          </a:p>
          <a:p>
            <a:r>
              <a:rPr lang="en-AU" sz="900" dirty="0"/>
              <a:t>A user creates a Vault… by funding it with a specific type and amount of collateral that will be used to generate Dai. Once funded, a Vault is considered collateralized. </a:t>
            </a:r>
          </a:p>
          <a:p>
            <a:pPr marL="0" indent="0">
              <a:buNone/>
            </a:pPr>
            <a:endParaRPr lang="en-AU" sz="900" b="1" dirty="0"/>
          </a:p>
          <a:p>
            <a:pPr marL="0" indent="0">
              <a:buNone/>
            </a:pPr>
            <a:r>
              <a:rPr lang="en-AU" sz="900" b="1" dirty="0"/>
              <a:t>Step​ ​2:​ ​Generate Dai​ ​from​ ​the​ ​Collateralized​ ​Vault</a:t>
            </a:r>
            <a:endParaRPr lang="en-AU" sz="900" dirty="0"/>
          </a:p>
          <a:p>
            <a:r>
              <a:rPr lang="en-AU" sz="900" dirty="0"/>
              <a:t>The Vault owner initiates and confirms a transaction in her </a:t>
            </a:r>
            <a:r>
              <a:rPr lang="en-AU" sz="900" dirty="0" err="1"/>
              <a:t>unhosted</a:t>
            </a:r>
            <a:r>
              <a:rPr lang="en-AU" sz="900" dirty="0"/>
              <a:t> cryptocurrency wallet in order to generate a specific amount of Dai in exchange for keeping her collateral locked in the Vault.</a:t>
            </a:r>
          </a:p>
          <a:p>
            <a:pPr marL="0" indent="0">
              <a:buNone/>
            </a:pPr>
            <a:endParaRPr lang="en-AU" sz="900" b="1" dirty="0"/>
          </a:p>
          <a:p>
            <a:pPr marL="0" indent="0">
              <a:buNone/>
            </a:pPr>
            <a:r>
              <a:rPr lang="en-AU" sz="900" b="1" dirty="0"/>
              <a:t>Step​ ​3:​ ​Pay Down​ ​the​ ​Debt​ ​and​ the Stability​ ​Fee</a:t>
            </a:r>
            <a:endParaRPr lang="en-AU" sz="900" dirty="0"/>
          </a:p>
          <a:p>
            <a:r>
              <a:rPr lang="en-AU" sz="900" dirty="0"/>
              <a:t>To retrieve a portion or all of the collateral, a Vault owner must pay down or completely pay back the Dai she generated, plus the Stability Fee that continuously accrues on the Dai outstanding. The Stability Fee can only be paid in Dai.</a:t>
            </a:r>
          </a:p>
          <a:p>
            <a:pPr marL="0" indent="0">
              <a:buNone/>
            </a:pPr>
            <a:endParaRPr lang="en-AU" sz="900" b="1" dirty="0"/>
          </a:p>
          <a:p>
            <a:pPr marL="0" indent="0">
              <a:buNone/>
            </a:pPr>
            <a:r>
              <a:rPr lang="en-AU" sz="900" b="1" dirty="0"/>
              <a:t>Step​ ​4:​ ​Withdraw Collateral</a:t>
            </a:r>
            <a:endParaRPr lang="en-AU" sz="900" dirty="0"/>
          </a:p>
          <a:p>
            <a:r>
              <a:rPr lang="en-AU" sz="900" dirty="0"/>
              <a:t>With the Dai returned and the Stability Fee paid, the Vault owner can withdraw all or some of her collateral back to her wallet. Once all Dai is completely returned and all collateral is retrieved, the Vault remains empty until the owner chooses to make another deposit</a:t>
            </a:r>
          </a:p>
          <a:p>
            <a:endParaRPr lang="en-AU" dirty="0"/>
          </a:p>
        </p:txBody>
      </p:sp>
      <p:sp>
        <p:nvSpPr>
          <p:cNvPr id="4" name="Slide Number Placeholder 3"/>
          <p:cNvSpPr>
            <a:spLocks noGrp="1"/>
          </p:cNvSpPr>
          <p:nvPr>
            <p:ph type="sldNum" sz="quarter" idx="12"/>
          </p:nvPr>
        </p:nvSpPr>
        <p:spPr/>
        <p:txBody>
          <a:bodyPr/>
          <a:lstStyle/>
          <a:p>
            <a:fld id="{8E41B671-95F8-AD49-965B-CC100353298F}" type="slidenum">
              <a:rPr lang="en-AU" altLang="x-none" smtClean="0"/>
              <a:pPr/>
              <a:t>8</a:t>
            </a:fld>
            <a:endParaRPr lang="en-AU" altLang="x-none"/>
          </a:p>
        </p:txBody>
      </p:sp>
    </p:spTree>
    <p:extLst>
      <p:ext uri="{BB962C8B-B14F-4D97-AF65-F5344CB8AC3E}">
        <p14:creationId xmlns:p14="http://schemas.microsoft.com/office/powerpoint/2010/main" val="38388185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But…</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069788"/>
            <a:ext cx="8229600" cy="1891337"/>
          </a:xfrm>
        </p:spPr>
      </p:pic>
      <p:sp>
        <p:nvSpPr>
          <p:cNvPr id="5" name="Slide Number Placeholder 4"/>
          <p:cNvSpPr>
            <a:spLocks noGrp="1"/>
          </p:cNvSpPr>
          <p:nvPr>
            <p:ph type="sldNum" sz="quarter" idx="12"/>
          </p:nvPr>
        </p:nvSpPr>
        <p:spPr/>
        <p:txBody>
          <a:bodyPr/>
          <a:lstStyle/>
          <a:p>
            <a:fld id="{7B974F2B-9D21-E245-9AF4-6B0C0FFEE9E0}" type="slidenum">
              <a:rPr lang="en-AU" altLang="x-none" smtClean="0"/>
              <a:pPr/>
              <a:t>9</a:t>
            </a:fld>
            <a:endParaRPr lang="en-AU" altLang="x-none"/>
          </a:p>
        </p:txBody>
      </p:sp>
      <p:sp>
        <p:nvSpPr>
          <p:cNvPr id="7" name="Rectangle 6"/>
          <p:cNvSpPr/>
          <p:nvPr/>
        </p:nvSpPr>
        <p:spPr>
          <a:xfrm>
            <a:off x="4291079" y="4147827"/>
            <a:ext cx="4113627" cy="261610"/>
          </a:xfrm>
          <a:prstGeom prst="rect">
            <a:avLst/>
          </a:prstGeom>
        </p:spPr>
        <p:txBody>
          <a:bodyPr wrap="none">
            <a:spAutoFit/>
          </a:bodyPr>
          <a:lstStyle/>
          <a:p>
            <a:pPr lvl="0" eaLnBrk="0" hangingPunct="0">
              <a:spcBef>
                <a:spcPct val="20000"/>
              </a:spcBef>
            </a:pPr>
            <a:r>
              <a:rPr lang="en-AU" sz="1100" kern="0" dirty="0">
                <a:solidFill>
                  <a:srgbClr val="000000"/>
                </a:solidFill>
                <a:latin typeface="Arial"/>
                <a:cs typeface="Arial"/>
              </a:rPr>
              <a:t>https://coingape.com/makerda-hacker-liquidated-8m-ethereum/</a:t>
            </a:r>
          </a:p>
        </p:txBody>
      </p:sp>
    </p:spTree>
    <p:extLst>
      <p:ext uri="{BB962C8B-B14F-4D97-AF65-F5344CB8AC3E}">
        <p14:creationId xmlns:p14="http://schemas.microsoft.com/office/powerpoint/2010/main" val="3136815627"/>
      </p:ext>
    </p:extLst>
  </p:cSld>
  <p:clrMapOvr>
    <a:masterClrMapping/>
  </p:clrMapOvr>
</p:sld>
</file>

<file path=ppt/theme/theme1.xml><?xml version="1.0" encoding="utf-8"?>
<a:theme xmlns:a="http://schemas.openxmlformats.org/drawingml/2006/main" name="ANUPowerpointTemplate2010">
  <a:themeElements>
    <a:clrScheme name="ANU2018">
      <a:dk1>
        <a:srgbClr val="000000"/>
      </a:dk1>
      <a:lt1>
        <a:srgbClr val="000000"/>
      </a:lt1>
      <a:dk2>
        <a:srgbClr val="FFFFFF"/>
      </a:dk2>
      <a:lt2>
        <a:srgbClr val="FFFFFF"/>
      </a:lt2>
      <a:accent1>
        <a:srgbClr val="55707D"/>
      </a:accent1>
      <a:accent2>
        <a:srgbClr val="6C4D23"/>
      </a:accent2>
      <a:accent3>
        <a:srgbClr val="AACCDC"/>
      </a:accent3>
      <a:accent4>
        <a:srgbClr val="B6A691"/>
      </a:accent4>
      <a:accent5>
        <a:srgbClr val="E3EEF3"/>
      </a:accent5>
      <a:accent6>
        <a:srgbClr val="DAD2C8"/>
      </a:accent6>
      <a:hlink>
        <a:srgbClr val="00549E"/>
      </a:hlink>
      <a:folHlink>
        <a:srgbClr val="00549E"/>
      </a:folHlink>
    </a:clrScheme>
    <a:fontScheme name="ANUPowerpointTemplate2010">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ANUPowerpointTemplate2010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ANUPowerpointTemplate2010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ANUPowerpointTemplate2010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ANUPowerpointTemplate2010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ANUPowerpointTemplate2010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ANUPowerpointTemplate2010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ANUPowerpointTemplate2010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ANUPowerpointTemplate2010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ANUPowerpointTemplate2010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ANUPowerpointTemplate2010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ANUPowerpointTemplate2010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ANUPowerpointTemplate2010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ANU2018</Template>
  <TotalTime>37069</TotalTime>
  <Words>1045</Words>
  <Application>Microsoft Macintosh PowerPoint</Application>
  <PresentationFormat>On-screen Show (16:9)</PresentationFormat>
  <Paragraphs>99</Paragraphs>
  <Slides>17</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17</vt:i4>
      </vt:variant>
    </vt:vector>
  </HeadingPairs>
  <TitlesOfParts>
    <vt:vector size="19" baseType="lpstr">
      <vt:lpstr>Arial</vt:lpstr>
      <vt:lpstr>ANUPowerpointTemplate2010</vt:lpstr>
      <vt:lpstr>Blockchain &amp; Legal Innovation I Tutorial – Smart Contracts</vt:lpstr>
      <vt:lpstr>The Promise of Smart Contracts</vt:lpstr>
      <vt:lpstr>Smart Contracts Need Oracles</vt:lpstr>
      <vt:lpstr>Types of Oracles</vt:lpstr>
      <vt:lpstr>The Oracle Problem</vt:lpstr>
      <vt:lpstr>Discussion Question</vt:lpstr>
      <vt:lpstr>Chainlink – Decentralised Oracle</vt:lpstr>
      <vt:lpstr>Dynamically Pegged Stablecoins</vt:lpstr>
      <vt:lpstr>But…</vt:lpstr>
      <vt:lpstr>And also…</vt:lpstr>
      <vt:lpstr>Legal Autonomous Organisations </vt:lpstr>
      <vt:lpstr>Real Estate on Blockchain</vt:lpstr>
      <vt:lpstr>Propy – Real Estate on Blockchain</vt:lpstr>
      <vt:lpstr>The Smart Contract Assignment – Initial Instructions</vt:lpstr>
      <vt:lpstr>Practical Component</vt:lpstr>
      <vt:lpstr>Smart Contract Assessment</vt:lpstr>
      <vt:lpstr>Smart Contract Queries?</vt:lpstr>
    </vt:vector>
  </TitlesOfParts>
  <Company>The Australian National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u4031391</dc:creator>
  <cp:lastModifiedBy>Scott Chamberlain</cp:lastModifiedBy>
  <cp:revision>232</cp:revision>
  <dcterms:created xsi:type="dcterms:W3CDTF">2010-10-19T05:25:31Z</dcterms:created>
  <dcterms:modified xsi:type="dcterms:W3CDTF">2022-04-29T05:33:51Z</dcterms:modified>
</cp:coreProperties>
</file>