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50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79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8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0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7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58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47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6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9C54-7E4D-41C7-B2BE-491145AA9460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B5DF-E6BB-41B4-8FD2-A83286CA51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09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fs.gov.au/PUBLICATIONS/MODERN-AUSTRALIAN-FAMI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What is family?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Workshop 1</a:t>
            </a:r>
          </a:p>
          <a:p>
            <a:r>
              <a:rPr lang="en-AU" dirty="0" smtClean="0"/>
              <a:t>Family Law</a:t>
            </a:r>
          </a:p>
          <a:p>
            <a:r>
              <a:rPr lang="en-AU" dirty="0" smtClean="0"/>
              <a:t>Winter </a:t>
            </a:r>
            <a:r>
              <a:rPr lang="en-AU" dirty="0" smtClean="0"/>
              <a:t>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2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Locate 2 pieces of paper and a pen/ pencil</a:t>
            </a:r>
          </a:p>
          <a:p>
            <a:r>
              <a:rPr lang="en-AU" dirty="0" smtClean="0"/>
              <a:t>Imagine that you are working for a marketing company. You want to advertise your products to Australian families. Draw an image that captures the ‘Australian family’. (3 minutes)</a:t>
            </a:r>
          </a:p>
          <a:p>
            <a:r>
              <a:rPr lang="en-AU" dirty="0" smtClean="0"/>
              <a:t>On the other piece of paper, draw ‘your’ family (3 minutes)</a:t>
            </a:r>
          </a:p>
          <a:p>
            <a:r>
              <a:rPr lang="en-AU" dirty="0" smtClean="0"/>
              <a:t>Introduce </a:t>
            </a:r>
            <a:r>
              <a:rPr lang="en-AU" i="1" dirty="0" smtClean="0"/>
              <a:t>your</a:t>
            </a:r>
            <a:r>
              <a:rPr lang="en-AU" dirty="0" smtClean="0"/>
              <a:t> family to another student (5 </a:t>
            </a:r>
            <a:r>
              <a:rPr lang="en-AU" dirty="0" err="1" smtClean="0"/>
              <a:t>mins</a:t>
            </a:r>
            <a:r>
              <a:rPr lang="en-AU" dirty="0" smtClean="0"/>
              <a:t> each, 10 </a:t>
            </a:r>
            <a:r>
              <a:rPr lang="en-AU" dirty="0" err="1" smtClean="0"/>
              <a:t>mins</a:t>
            </a:r>
            <a:r>
              <a:rPr lang="en-AU" dirty="0" smtClean="0"/>
              <a:t> in all)</a:t>
            </a:r>
          </a:p>
        </p:txBody>
      </p:sp>
    </p:spTree>
    <p:extLst>
      <p:ext uri="{BB962C8B-B14F-4D97-AF65-F5344CB8AC3E}">
        <p14:creationId xmlns:p14="http://schemas.microsoft.com/office/powerpoint/2010/main" val="38502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Online images of ‘Australian families’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1" y="1527059"/>
            <a:ext cx="7452909" cy="27530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46" y="1527059"/>
            <a:ext cx="3822896" cy="2753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06" y="4451421"/>
            <a:ext cx="4301386" cy="2259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4" y="4446414"/>
            <a:ext cx="4075545" cy="22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elements of these representations of Australian family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Intimate</a:t>
            </a:r>
            <a:r>
              <a:rPr lang="en-AU" dirty="0" smtClean="0"/>
              <a:t> (sexual) relationship</a:t>
            </a:r>
            <a:endParaRPr lang="en-AU" dirty="0" smtClean="0"/>
          </a:p>
          <a:p>
            <a:r>
              <a:rPr lang="en-AU" dirty="0" smtClean="0"/>
              <a:t>Children</a:t>
            </a:r>
            <a:endParaRPr lang="en-AU" dirty="0" smtClean="0"/>
          </a:p>
          <a:p>
            <a:r>
              <a:rPr lang="en-AU" dirty="0"/>
              <a:t>H</a:t>
            </a:r>
            <a:r>
              <a:rPr lang="en-AU" dirty="0" smtClean="0"/>
              <a:t>ousehold settings</a:t>
            </a:r>
          </a:p>
          <a:p>
            <a:r>
              <a:rPr lang="en-AU" dirty="0" smtClean="0"/>
              <a:t>Couples</a:t>
            </a:r>
            <a:endParaRPr lang="en-AU" dirty="0" smtClean="0"/>
          </a:p>
          <a:p>
            <a:r>
              <a:rPr lang="en-AU" dirty="0" smtClean="0"/>
              <a:t>Happy</a:t>
            </a:r>
            <a:endParaRPr lang="en-AU" dirty="0" smtClean="0"/>
          </a:p>
          <a:p>
            <a:r>
              <a:rPr lang="en-AU" dirty="0" smtClean="0"/>
              <a:t>Others …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117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we know about Australian families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https://aifs.gov.au/PUBLICATIONS/MODERN-AUSTRALIAN-FAMILY</a:t>
            </a:r>
            <a:endParaRPr lang="en-AU" dirty="0" smtClean="0"/>
          </a:p>
          <a:p>
            <a:r>
              <a:rPr lang="en-AU" dirty="0" smtClean="0"/>
              <a:t>http://theconversation.com/mum-dad-and-two-kids-no-longer-the-norm-in-the-changing-australian-family-88014</a:t>
            </a:r>
          </a:p>
          <a:p>
            <a:r>
              <a:rPr lang="en-AU" dirty="0" smtClean="0"/>
              <a:t>What were some of the differences between your own family, and those of others?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2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do reflective practice</a:t>
            </a:r>
          </a:p>
          <a:p>
            <a:pPr lvl="1"/>
            <a:r>
              <a:rPr lang="en-AU" dirty="0" smtClean="0"/>
              <a:t>In life?</a:t>
            </a:r>
          </a:p>
          <a:p>
            <a:pPr lvl="1"/>
            <a:r>
              <a:rPr lang="en-AU" dirty="0" smtClean="0"/>
              <a:t>In law?</a:t>
            </a:r>
          </a:p>
          <a:p>
            <a:pPr lvl="1"/>
            <a:r>
              <a:rPr lang="en-AU" dirty="0" smtClean="0"/>
              <a:t>In family law?</a:t>
            </a:r>
          </a:p>
          <a:p>
            <a:r>
              <a:rPr lang="en-AU" dirty="0" smtClean="0"/>
              <a:t>What is it?</a:t>
            </a:r>
          </a:p>
          <a:p>
            <a:pPr lvl="1"/>
            <a:r>
              <a:rPr lang="en-AU" dirty="0" smtClean="0"/>
              <a:t>Dear diary …?</a:t>
            </a:r>
          </a:p>
          <a:p>
            <a:pPr lvl="1"/>
            <a:r>
              <a:rPr lang="en-AU" dirty="0" smtClean="0"/>
              <a:t>Identifying your feelings/ emotions (</a:t>
            </a:r>
            <a:r>
              <a:rPr lang="en-AU" b="1" dirty="0" smtClean="0"/>
              <a:t>not your </a:t>
            </a:r>
            <a:r>
              <a:rPr lang="en-AU" dirty="0" smtClean="0"/>
              <a:t>thoughts)</a:t>
            </a:r>
            <a:endParaRPr lang="en-AU" dirty="0"/>
          </a:p>
          <a:p>
            <a:pPr lvl="1"/>
            <a:r>
              <a:rPr lang="en-AU" dirty="0" smtClean="0"/>
              <a:t>Identifying the needs under the emotions</a:t>
            </a:r>
          </a:p>
          <a:p>
            <a:r>
              <a:rPr lang="en-AU" dirty="0" smtClean="0"/>
              <a:t>How?</a:t>
            </a:r>
          </a:p>
          <a:p>
            <a:pPr lvl="1"/>
            <a:r>
              <a:rPr lang="en-AU" dirty="0" smtClean="0"/>
              <a:t>See guided questions in assessment section</a:t>
            </a:r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676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Pause to consider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How are you ‘feeling’ right now? Can you name it? </a:t>
            </a:r>
          </a:p>
          <a:p>
            <a:pPr lvl="1"/>
            <a:r>
              <a:rPr lang="en-AU" dirty="0" smtClean="0"/>
              <a:t>Brainstorm a list of all the words for feelings. How many can </a:t>
            </a:r>
            <a:r>
              <a:rPr lang="en-AU" dirty="0" smtClean="0"/>
              <a:t>you</a:t>
            </a:r>
            <a:r>
              <a:rPr lang="en-AU" dirty="0" smtClean="0"/>
              <a:t> </a:t>
            </a:r>
            <a:r>
              <a:rPr lang="en-AU" dirty="0" smtClean="0"/>
              <a:t>think of?</a:t>
            </a:r>
          </a:p>
          <a:p>
            <a:r>
              <a:rPr lang="en-AU" dirty="0" smtClean="0"/>
              <a:t>What human ‘need’ or ‘value’ do you think underpins that feeling?</a:t>
            </a:r>
          </a:p>
          <a:p>
            <a:pPr lvl="1"/>
            <a:r>
              <a:rPr lang="en-AU" dirty="0" smtClean="0"/>
              <a:t>Brainstorm a list of needs and values. How many can </a:t>
            </a:r>
            <a:r>
              <a:rPr lang="en-AU" dirty="0" smtClean="0"/>
              <a:t>you</a:t>
            </a:r>
            <a:r>
              <a:rPr lang="en-AU" dirty="0" smtClean="0"/>
              <a:t> </a:t>
            </a:r>
            <a:r>
              <a:rPr lang="en-AU" dirty="0" smtClean="0"/>
              <a:t>think of?</a:t>
            </a:r>
          </a:p>
          <a:p>
            <a:r>
              <a:rPr lang="en-AU" dirty="0" smtClean="0"/>
              <a:t>Do you think others around you are feeling the same things? </a:t>
            </a:r>
            <a:r>
              <a:rPr lang="en-AU" dirty="0"/>
              <a:t>W</a:t>
            </a:r>
            <a:r>
              <a:rPr lang="en-AU" dirty="0" smtClean="0"/>
              <a:t>hat </a:t>
            </a:r>
            <a:r>
              <a:rPr lang="en-AU" dirty="0" smtClean="0"/>
              <a:t>might be the different feelings of those in the room? </a:t>
            </a:r>
          </a:p>
          <a:p>
            <a:r>
              <a:rPr lang="en-AU" dirty="0" smtClean="0"/>
              <a:t>Even if they </a:t>
            </a:r>
            <a:r>
              <a:rPr lang="en-AU" dirty="0" smtClean="0"/>
              <a:t>are the same, </a:t>
            </a:r>
            <a:r>
              <a:rPr lang="en-AU" dirty="0" smtClean="0"/>
              <a:t>do you think that there is the same underpinning need? What might be some other needs/ values held by other students in the room?</a:t>
            </a:r>
          </a:p>
          <a:p>
            <a:r>
              <a:rPr lang="en-AU" dirty="0" smtClean="0"/>
              <a:t>Workshop activity #2</a:t>
            </a:r>
          </a:p>
          <a:p>
            <a:pPr lvl="1"/>
            <a:r>
              <a:rPr lang="en-AU" dirty="0" smtClean="0"/>
              <a:t>Reflect on the ‘what is family activity’ – how it might have made you ‘feel’ – what were your underlying needs/ values - and write it up while fresh!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84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family?</vt:lpstr>
      <vt:lpstr>Activity</vt:lpstr>
      <vt:lpstr>Online images of ‘Australian families’</vt:lpstr>
      <vt:lpstr>Core elements of these representations of Australian family</vt:lpstr>
      <vt:lpstr>What we know about Australian families</vt:lpstr>
      <vt:lpstr>Reflection</vt:lpstr>
      <vt:lpstr>Pause to consider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family?</dc:title>
  <dc:creator>Anne Macduff</dc:creator>
  <cp:lastModifiedBy>Anne Macduff</cp:lastModifiedBy>
  <cp:revision>13</cp:revision>
  <dcterms:created xsi:type="dcterms:W3CDTF">2020-02-03T03:03:22Z</dcterms:created>
  <dcterms:modified xsi:type="dcterms:W3CDTF">2022-06-13T12:23:11Z</dcterms:modified>
</cp:coreProperties>
</file>