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48" r:id="rId1"/>
    <p:sldMasterId id="2147483768" r:id="rId2"/>
  </p:sldMasterIdLst>
  <p:notesMasterIdLst>
    <p:notesMasterId r:id="rId38"/>
  </p:notesMasterIdLst>
  <p:sldIdLst>
    <p:sldId id="290" r:id="rId3"/>
    <p:sldId id="338" r:id="rId4"/>
    <p:sldId id="295" r:id="rId5"/>
    <p:sldId id="311" r:id="rId6"/>
    <p:sldId id="312" r:id="rId7"/>
    <p:sldId id="324" r:id="rId8"/>
    <p:sldId id="323" r:id="rId9"/>
    <p:sldId id="340" r:id="rId10"/>
    <p:sldId id="341" r:id="rId11"/>
    <p:sldId id="342" r:id="rId12"/>
    <p:sldId id="343" r:id="rId13"/>
    <p:sldId id="345" r:id="rId14"/>
    <p:sldId id="350" r:id="rId15"/>
    <p:sldId id="352" r:id="rId16"/>
    <p:sldId id="353" r:id="rId17"/>
    <p:sldId id="354" r:id="rId18"/>
    <p:sldId id="355" r:id="rId19"/>
    <p:sldId id="356" r:id="rId20"/>
    <p:sldId id="346" r:id="rId21"/>
    <p:sldId id="363" r:id="rId22"/>
    <p:sldId id="364" r:id="rId23"/>
    <p:sldId id="369" r:id="rId24"/>
    <p:sldId id="368" r:id="rId25"/>
    <p:sldId id="367" r:id="rId26"/>
    <p:sldId id="366" r:id="rId27"/>
    <p:sldId id="365" r:id="rId28"/>
    <p:sldId id="370" r:id="rId29"/>
    <p:sldId id="371" r:id="rId30"/>
    <p:sldId id="372" r:id="rId31"/>
    <p:sldId id="373" r:id="rId32"/>
    <p:sldId id="374" r:id="rId33"/>
    <p:sldId id="375" r:id="rId34"/>
    <p:sldId id="376" r:id="rId35"/>
    <p:sldId id="377" r:id="rId36"/>
    <p:sldId id="378" r:id="rId37"/>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9"/>
  </p:normalViewPr>
  <p:slideViewPr>
    <p:cSldViewPr>
      <p:cViewPr varScale="1">
        <p:scale>
          <a:sx n="164" d="100"/>
          <a:sy n="164" d="100"/>
        </p:scale>
        <p:origin x="66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AB6FF-D437-4745-9573-D774358BEC21}"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AU"/>
        </a:p>
      </dgm:t>
    </dgm:pt>
    <dgm:pt modelId="{856B5740-4C65-BB4D-A0E1-D9BB615CCC68}">
      <dgm:prSet phldrT="[Text]"/>
      <dgm:spPr/>
      <dgm:t>
        <a:bodyPr/>
        <a:lstStyle/>
        <a:p>
          <a:r>
            <a:rPr lang="en-AU" dirty="0"/>
            <a:t>AR/VR: Conceptual Made Real</a:t>
          </a:r>
        </a:p>
      </dgm:t>
    </dgm:pt>
    <dgm:pt modelId="{A1436A5B-3BEA-3B43-8ADC-8EA4AC12A2A2}" type="parTrans" cxnId="{9BD03F31-3510-164C-91E9-823DEFAB8DC6}">
      <dgm:prSet/>
      <dgm:spPr/>
      <dgm:t>
        <a:bodyPr/>
        <a:lstStyle/>
        <a:p>
          <a:endParaRPr lang="en-AU"/>
        </a:p>
      </dgm:t>
    </dgm:pt>
    <dgm:pt modelId="{AC69BA14-74C5-454F-83D6-86C19B58CD5A}" type="sibTrans" cxnId="{9BD03F31-3510-164C-91E9-823DEFAB8DC6}">
      <dgm:prSet/>
      <dgm:spPr/>
      <dgm:t>
        <a:bodyPr/>
        <a:lstStyle/>
        <a:p>
          <a:endParaRPr lang="en-AU"/>
        </a:p>
      </dgm:t>
    </dgm:pt>
    <dgm:pt modelId="{E6AC78E3-F691-584D-8A5F-554990D8D12C}">
      <dgm:prSet phldrT="[Text]"/>
      <dgm:spPr/>
      <dgm:t>
        <a:bodyPr/>
        <a:lstStyle/>
        <a:p>
          <a:r>
            <a:rPr lang="en-AU" dirty="0"/>
            <a:t>AI/ML: Automated Determinations</a:t>
          </a:r>
        </a:p>
      </dgm:t>
    </dgm:pt>
    <dgm:pt modelId="{132EB748-1EC6-6F48-9761-BD78EBC08D01}" type="parTrans" cxnId="{F36D6761-CF4B-FA4A-B2E8-4D7A03B07E9D}">
      <dgm:prSet/>
      <dgm:spPr/>
      <dgm:t>
        <a:bodyPr/>
        <a:lstStyle/>
        <a:p>
          <a:endParaRPr lang="en-AU"/>
        </a:p>
      </dgm:t>
    </dgm:pt>
    <dgm:pt modelId="{E1D629E8-760C-0B43-BD51-B791BDA5E87F}" type="sibTrans" cxnId="{F36D6761-CF4B-FA4A-B2E8-4D7A03B07E9D}">
      <dgm:prSet/>
      <dgm:spPr/>
      <dgm:t>
        <a:bodyPr/>
        <a:lstStyle/>
        <a:p>
          <a:endParaRPr lang="en-AU"/>
        </a:p>
      </dgm:t>
    </dgm:pt>
    <dgm:pt modelId="{D1E027A6-AB09-3E4D-B662-9100097D131C}">
      <dgm:prSet phldrT="[Text]"/>
      <dgm:spPr/>
      <dgm:t>
        <a:bodyPr/>
        <a:lstStyle/>
        <a:p>
          <a:r>
            <a:rPr lang="en-AU" dirty="0"/>
            <a:t>Smart Contracts: Automated Executions</a:t>
          </a:r>
        </a:p>
      </dgm:t>
    </dgm:pt>
    <dgm:pt modelId="{1921C772-E274-734D-9AD0-1A63B0CB425B}" type="parTrans" cxnId="{BB3DD743-5019-4547-8FF4-F4DD811D49FB}">
      <dgm:prSet/>
      <dgm:spPr/>
      <dgm:t>
        <a:bodyPr/>
        <a:lstStyle/>
        <a:p>
          <a:endParaRPr lang="en-AU"/>
        </a:p>
      </dgm:t>
    </dgm:pt>
    <dgm:pt modelId="{1F7B7646-05AC-F643-8444-117E8B2D2F44}" type="sibTrans" cxnId="{BB3DD743-5019-4547-8FF4-F4DD811D49FB}">
      <dgm:prSet/>
      <dgm:spPr/>
      <dgm:t>
        <a:bodyPr/>
        <a:lstStyle/>
        <a:p>
          <a:endParaRPr lang="en-AU"/>
        </a:p>
      </dgm:t>
    </dgm:pt>
    <dgm:pt modelId="{F77ECCA1-8E6D-B945-9F33-A35785459905}">
      <dgm:prSet phldrT="[Text]"/>
      <dgm:spPr/>
      <dgm:t>
        <a:bodyPr/>
        <a:lstStyle/>
        <a:p>
          <a:r>
            <a:rPr lang="en-AU" dirty="0"/>
            <a:t>Tokenisation/DA: Markets for anything of value</a:t>
          </a:r>
        </a:p>
      </dgm:t>
    </dgm:pt>
    <dgm:pt modelId="{3B40EBF0-C534-2C44-8F5E-E6A6E039C0C2}" type="parTrans" cxnId="{184702A9-CDE1-574B-8D20-25786692C5D0}">
      <dgm:prSet/>
      <dgm:spPr/>
      <dgm:t>
        <a:bodyPr/>
        <a:lstStyle/>
        <a:p>
          <a:endParaRPr lang="en-AU"/>
        </a:p>
      </dgm:t>
    </dgm:pt>
    <dgm:pt modelId="{DDF7FC50-E950-EE42-8AD1-CDD71E67DFE3}" type="sibTrans" cxnId="{184702A9-CDE1-574B-8D20-25786692C5D0}">
      <dgm:prSet/>
      <dgm:spPr/>
      <dgm:t>
        <a:bodyPr/>
        <a:lstStyle/>
        <a:p>
          <a:endParaRPr lang="en-AU"/>
        </a:p>
      </dgm:t>
    </dgm:pt>
    <dgm:pt modelId="{5E7A749F-221D-EB4D-944F-CC100FE8B24B}">
      <dgm:prSet phldrT="[Text]"/>
      <dgm:spPr/>
      <dgm:t>
        <a:bodyPr/>
        <a:lstStyle/>
        <a:p>
          <a:r>
            <a:rPr lang="en-AU" dirty="0"/>
            <a:t>Blockchain/DLT: Decentralised Ledgers/Truth</a:t>
          </a:r>
        </a:p>
      </dgm:t>
    </dgm:pt>
    <dgm:pt modelId="{FD136332-0BC3-1340-9084-16110B818BD0}" type="parTrans" cxnId="{3F93AD05-F869-1F4C-B350-96C61F4B2807}">
      <dgm:prSet/>
      <dgm:spPr/>
      <dgm:t>
        <a:bodyPr/>
        <a:lstStyle/>
        <a:p>
          <a:endParaRPr lang="en-AU"/>
        </a:p>
      </dgm:t>
    </dgm:pt>
    <dgm:pt modelId="{588B3246-637A-CD45-9974-12A08E61B087}" type="sibTrans" cxnId="{3F93AD05-F869-1F4C-B350-96C61F4B2807}">
      <dgm:prSet/>
      <dgm:spPr/>
      <dgm:t>
        <a:bodyPr/>
        <a:lstStyle/>
        <a:p>
          <a:endParaRPr lang="en-AU"/>
        </a:p>
      </dgm:t>
    </dgm:pt>
    <dgm:pt modelId="{2AE77158-C1C5-0443-BB0E-12FC339B0E0D}" type="pres">
      <dgm:prSet presAssocID="{1F4AB6FF-D437-4745-9573-D774358BEC21}" presName="linear" presStyleCnt="0">
        <dgm:presLayoutVars>
          <dgm:dir/>
          <dgm:animLvl val="lvl"/>
          <dgm:resizeHandles val="exact"/>
        </dgm:presLayoutVars>
      </dgm:prSet>
      <dgm:spPr/>
    </dgm:pt>
    <dgm:pt modelId="{BF0EFECF-AC6D-FA49-ABEE-07181F8595EB}" type="pres">
      <dgm:prSet presAssocID="{856B5740-4C65-BB4D-A0E1-D9BB615CCC68}" presName="parentLin" presStyleCnt="0"/>
      <dgm:spPr/>
    </dgm:pt>
    <dgm:pt modelId="{14031745-167B-E942-86AD-859EB91BFDD3}" type="pres">
      <dgm:prSet presAssocID="{856B5740-4C65-BB4D-A0E1-D9BB615CCC68}" presName="parentLeftMargin" presStyleLbl="node1" presStyleIdx="0" presStyleCnt="5"/>
      <dgm:spPr/>
    </dgm:pt>
    <dgm:pt modelId="{58401056-D506-5241-9576-8F938C8016EC}" type="pres">
      <dgm:prSet presAssocID="{856B5740-4C65-BB4D-A0E1-D9BB615CCC68}" presName="parentText" presStyleLbl="node1" presStyleIdx="0" presStyleCnt="5">
        <dgm:presLayoutVars>
          <dgm:chMax val="0"/>
          <dgm:bulletEnabled val="1"/>
        </dgm:presLayoutVars>
      </dgm:prSet>
      <dgm:spPr/>
    </dgm:pt>
    <dgm:pt modelId="{18A193F2-0DBA-814A-A525-650E64077837}" type="pres">
      <dgm:prSet presAssocID="{856B5740-4C65-BB4D-A0E1-D9BB615CCC68}" presName="negativeSpace" presStyleCnt="0"/>
      <dgm:spPr/>
    </dgm:pt>
    <dgm:pt modelId="{191B6BCE-C93A-AE40-8993-449BE77DD3C1}" type="pres">
      <dgm:prSet presAssocID="{856B5740-4C65-BB4D-A0E1-D9BB615CCC68}" presName="childText" presStyleLbl="conFgAcc1" presStyleIdx="0" presStyleCnt="5">
        <dgm:presLayoutVars>
          <dgm:bulletEnabled val="1"/>
        </dgm:presLayoutVars>
      </dgm:prSet>
      <dgm:spPr/>
    </dgm:pt>
    <dgm:pt modelId="{585C0900-ADA3-8D46-83F0-824A0C44A792}" type="pres">
      <dgm:prSet presAssocID="{AC69BA14-74C5-454F-83D6-86C19B58CD5A}" presName="spaceBetweenRectangles" presStyleCnt="0"/>
      <dgm:spPr/>
    </dgm:pt>
    <dgm:pt modelId="{9E8A4447-299C-1748-AF6F-6E6BDA6B2204}" type="pres">
      <dgm:prSet presAssocID="{E6AC78E3-F691-584D-8A5F-554990D8D12C}" presName="parentLin" presStyleCnt="0"/>
      <dgm:spPr/>
    </dgm:pt>
    <dgm:pt modelId="{29358773-34C4-694A-A6B9-AB6D8060702C}" type="pres">
      <dgm:prSet presAssocID="{E6AC78E3-F691-584D-8A5F-554990D8D12C}" presName="parentLeftMargin" presStyleLbl="node1" presStyleIdx="0" presStyleCnt="5"/>
      <dgm:spPr/>
    </dgm:pt>
    <dgm:pt modelId="{4D9E4454-4E76-4843-804B-1D2A25DF279F}" type="pres">
      <dgm:prSet presAssocID="{E6AC78E3-F691-584D-8A5F-554990D8D12C}" presName="parentText" presStyleLbl="node1" presStyleIdx="1" presStyleCnt="5">
        <dgm:presLayoutVars>
          <dgm:chMax val="0"/>
          <dgm:bulletEnabled val="1"/>
        </dgm:presLayoutVars>
      </dgm:prSet>
      <dgm:spPr/>
    </dgm:pt>
    <dgm:pt modelId="{011D6442-A463-DA44-A8EA-719BB8A1CA36}" type="pres">
      <dgm:prSet presAssocID="{E6AC78E3-F691-584D-8A5F-554990D8D12C}" presName="negativeSpace" presStyleCnt="0"/>
      <dgm:spPr/>
    </dgm:pt>
    <dgm:pt modelId="{A0EB09A3-7B86-7C4B-9451-42B3A3DF7759}" type="pres">
      <dgm:prSet presAssocID="{E6AC78E3-F691-584D-8A5F-554990D8D12C}" presName="childText" presStyleLbl="conFgAcc1" presStyleIdx="1" presStyleCnt="5">
        <dgm:presLayoutVars>
          <dgm:bulletEnabled val="1"/>
        </dgm:presLayoutVars>
      </dgm:prSet>
      <dgm:spPr/>
    </dgm:pt>
    <dgm:pt modelId="{D5F8D5C4-E855-844E-B06F-50595673831F}" type="pres">
      <dgm:prSet presAssocID="{E1D629E8-760C-0B43-BD51-B791BDA5E87F}" presName="spaceBetweenRectangles" presStyleCnt="0"/>
      <dgm:spPr/>
    </dgm:pt>
    <dgm:pt modelId="{C7AF00C1-00BD-8B40-9E00-C2C707669F38}" type="pres">
      <dgm:prSet presAssocID="{D1E027A6-AB09-3E4D-B662-9100097D131C}" presName="parentLin" presStyleCnt="0"/>
      <dgm:spPr/>
    </dgm:pt>
    <dgm:pt modelId="{1FC3CDBF-CDE6-4241-8F02-4A9C9DAC91EA}" type="pres">
      <dgm:prSet presAssocID="{D1E027A6-AB09-3E4D-B662-9100097D131C}" presName="parentLeftMargin" presStyleLbl="node1" presStyleIdx="1" presStyleCnt="5"/>
      <dgm:spPr/>
    </dgm:pt>
    <dgm:pt modelId="{BCA0EF87-A0CC-3A42-9156-4B330C2AFFEF}" type="pres">
      <dgm:prSet presAssocID="{D1E027A6-AB09-3E4D-B662-9100097D131C}" presName="parentText" presStyleLbl="node1" presStyleIdx="2" presStyleCnt="5">
        <dgm:presLayoutVars>
          <dgm:chMax val="0"/>
          <dgm:bulletEnabled val="1"/>
        </dgm:presLayoutVars>
      </dgm:prSet>
      <dgm:spPr/>
    </dgm:pt>
    <dgm:pt modelId="{AF947068-A1C1-614A-9FEF-8A76D7D6C627}" type="pres">
      <dgm:prSet presAssocID="{D1E027A6-AB09-3E4D-B662-9100097D131C}" presName="negativeSpace" presStyleCnt="0"/>
      <dgm:spPr/>
    </dgm:pt>
    <dgm:pt modelId="{CD71FA96-7F80-CA49-A10B-39D29BBC60D1}" type="pres">
      <dgm:prSet presAssocID="{D1E027A6-AB09-3E4D-B662-9100097D131C}" presName="childText" presStyleLbl="conFgAcc1" presStyleIdx="2" presStyleCnt="5">
        <dgm:presLayoutVars>
          <dgm:bulletEnabled val="1"/>
        </dgm:presLayoutVars>
      </dgm:prSet>
      <dgm:spPr/>
    </dgm:pt>
    <dgm:pt modelId="{551397C9-918A-9D43-A00A-202A5406966E}" type="pres">
      <dgm:prSet presAssocID="{1F7B7646-05AC-F643-8444-117E8B2D2F44}" presName="spaceBetweenRectangles" presStyleCnt="0"/>
      <dgm:spPr/>
    </dgm:pt>
    <dgm:pt modelId="{80DF38BA-9EDD-8848-B7E8-136452D75360}" type="pres">
      <dgm:prSet presAssocID="{F77ECCA1-8E6D-B945-9F33-A35785459905}" presName="parentLin" presStyleCnt="0"/>
      <dgm:spPr/>
    </dgm:pt>
    <dgm:pt modelId="{96579F85-6317-1741-8371-3CE131327045}" type="pres">
      <dgm:prSet presAssocID="{F77ECCA1-8E6D-B945-9F33-A35785459905}" presName="parentLeftMargin" presStyleLbl="node1" presStyleIdx="2" presStyleCnt="5"/>
      <dgm:spPr/>
    </dgm:pt>
    <dgm:pt modelId="{C374A60A-58D8-0C4D-AE2F-3B083E7AAB19}" type="pres">
      <dgm:prSet presAssocID="{F77ECCA1-8E6D-B945-9F33-A35785459905}" presName="parentText" presStyleLbl="node1" presStyleIdx="3" presStyleCnt="5">
        <dgm:presLayoutVars>
          <dgm:chMax val="0"/>
          <dgm:bulletEnabled val="1"/>
        </dgm:presLayoutVars>
      </dgm:prSet>
      <dgm:spPr/>
    </dgm:pt>
    <dgm:pt modelId="{0246123B-00F5-304E-B2CA-CB98821B85B2}" type="pres">
      <dgm:prSet presAssocID="{F77ECCA1-8E6D-B945-9F33-A35785459905}" presName="negativeSpace" presStyleCnt="0"/>
      <dgm:spPr/>
    </dgm:pt>
    <dgm:pt modelId="{A21D93F2-8777-6E4F-BB98-F5598BAE0711}" type="pres">
      <dgm:prSet presAssocID="{F77ECCA1-8E6D-B945-9F33-A35785459905}" presName="childText" presStyleLbl="conFgAcc1" presStyleIdx="3" presStyleCnt="5">
        <dgm:presLayoutVars>
          <dgm:bulletEnabled val="1"/>
        </dgm:presLayoutVars>
      </dgm:prSet>
      <dgm:spPr/>
    </dgm:pt>
    <dgm:pt modelId="{57B53A45-9C23-444D-BD1F-515D6EB36602}" type="pres">
      <dgm:prSet presAssocID="{DDF7FC50-E950-EE42-8AD1-CDD71E67DFE3}" presName="spaceBetweenRectangles" presStyleCnt="0"/>
      <dgm:spPr/>
    </dgm:pt>
    <dgm:pt modelId="{9B071F5D-0F98-954D-AC2C-3A68509B242B}" type="pres">
      <dgm:prSet presAssocID="{5E7A749F-221D-EB4D-944F-CC100FE8B24B}" presName="parentLin" presStyleCnt="0"/>
      <dgm:spPr/>
    </dgm:pt>
    <dgm:pt modelId="{A9D2D283-8C34-8743-A2B3-E92362488318}" type="pres">
      <dgm:prSet presAssocID="{5E7A749F-221D-EB4D-944F-CC100FE8B24B}" presName="parentLeftMargin" presStyleLbl="node1" presStyleIdx="3" presStyleCnt="5"/>
      <dgm:spPr/>
    </dgm:pt>
    <dgm:pt modelId="{F4ABB66D-62D2-774B-AC54-2CFAE9E9FADF}" type="pres">
      <dgm:prSet presAssocID="{5E7A749F-221D-EB4D-944F-CC100FE8B24B}" presName="parentText" presStyleLbl="node1" presStyleIdx="4" presStyleCnt="5">
        <dgm:presLayoutVars>
          <dgm:chMax val="0"/>
          <dgm:bulletEnabled val="1"/>
        </dgm:presLayoutVars>
      </dgm:prSet>
      <dgm:spPr/>
    </dgm:pt>
    <dgm:pt modelId="{93E9571C-D34F-6245-8BF8-669D2D0F805E}" type="pres">
      <dgm:prSet presAssocID="{5E7A749F-221D-EB4D-944F-CC100FE8B24B}" presName="negativeSpace" presStyleCnt="0"/>
      <dgm:spPr/>
    </dgm:pt>
    <dgm:pt modelId="{DEF0301A-43A5-324A-A980-B695B5C125CA}" type="pres">
      <dgm:prSet presAssocID="{5E7A749F-221D-EB4D-944F-CC100FE8B24B}" presName="childText" presStyleLbl="conFgAcc1" presStyleIdx="4" presStyleCnt="5">
        <dgm:presLayoutVars>
          <dgm:bulletEnabled val="1"/>
        </dgm:presLayoutVars>
      </dgm:prSet>
      <dgm:spPr/>
    </dgm:pt>
  </dgm:ptLst>
  <dgm:cxnLst>
    <dgm:cxn modelId="{1348AC03-6D47-2044-BBA0-46FF0906891F}" type="presOf" srcId="{1F4AB6FF-D437-4745-9573-D774358BEC21}" destId="{2AE77158-C1C5-0443-BB0E-12FC339B0E0D}" srcOrd="0" destOrd="0" presId="urn:microsoft.com/office/officeart/2005/8/layout/list1"/>
    <dgm:cxn modelId="{3F93AD05-F869-1F4C-B350-96C61F4B2807}" srcId="{1F4AB6FF-D437-4745-9573-D774358BEC21}" destId="{5E7A749F-221D-EB4D-944F-CC100FE8B24B}" srcOrd="4" destOrd="0" parTransId="{FD136332-0BC3-1340-9084-16110B818BD0}" sibTransId="{588B3246-637A-CD45-9974-12A08E61B087}"/>
    <dgm:cxn modelId="{35A0761F-847E-9F41-AD98-BC1A9A11B142}" type="presOf" srcId="{5E7A749F-221D-EB4D-944F-CC100FE8B24B}" destId="{A9D2D283-8C34-8743-A2B3-E92362488318}" srcOrd="0" destOrd="0" presId="urn:microsoft.com/office/officeart/2005/8/layout/list1"/>
    <dgm:cxn modelId="{9265862E-1993-054E-8C48-B9A958D99503}" type="presOf" srcId="{5E7A749F-221D-EB4D-944F-CC100FE8B24B}" destId="{F4ABB66D-62D2-774B-AC54-2CFAE9E9FADF}" srcOrd="1" destOrd="0" presId="urn:microsoft.com/office/officeart/2005/8/layout/list1"/>
    <dgm:cxn modelId="{0C2D2B2F-372B-A54E-AA79-7E5267E46ACB}" type="presOf" srcId="{F77ECCA1-8E6D-B945-9F33-A35785459905}" destId="{96579F85-6317-1741-8371-3CE131327045}" srcOrd="0" destOrd="0" presId="urn:microsoft.com/office/officeart/2005/8/layout/list1"/>
    <dgm:cxn modelId="{9BD03F31-3510-164C-91E9-823DEFAB8DC6}" srcId="{1F4AB6FF-D437-4745-9573-D774358BEC21}" destId="{856B5740-4C65-BB4D-A0E1-D9BB615CCC68}" srcOrd="0" destOrd="0" parTransId="{A1436A5B-3BEA-3B43-8ADC-8EA4AC12A2A2}" sibTransId="{AC69BA14-74C5-454F-83D6-86C19B58CD5A}"/>
    <dgm:cxn modelId="{4590CF38-7ABD-B340-9D13-F27228B90666}" type="presOf" srcId="{E6AC78E3-F691-584D-8A5F-554990D8D12C}" destId="{29358773-34C4-694A-A6B9-AB6D8060702C}" srcOrd="0" destOrd="0" presId="urn:microsoft.com/office/officeart/2005/8/layout/list1"/>
    <dgm:cxn modelId="{0EFF353C-382E-F548-A8BC-0CE8E89DFC17}" type="presOf" srcId="{E6AC78E3-F691-584D-8A5F-554990D8D12C}" destId="{4D9E4454-4E76-4843-804B-1D2A25DF279F}" srcOrd="1" destOrd="0" presId="urn:microsoft.com/office/officeart/2005/8/layout/list1"/>
    <dgm:cxn modelId="{BB3DD743-5019-4547-8FF4-F4DD811D49FB}" srcId="{1F4AB6FF-D437-4745-9573-D774358BEC21}" destId="{D1E027A6-AB09-3E4D-B662-9100097D131C}" srcOrd="2" destOrd="0" parTransId="{1921C772-E274-734D-9AD0-1A63B0CB425B}" sibTransId="{1F7B7646-05AC-F643-8444-117E8B2D2F44}"/>
    <dgm:cxn modelId="{D7DD914A-2A7D-0C49-9A83-89BF211191CD}" type="presOf" srcId="{856B5740-4C65-BB4D-A0E1-D9BB615CCC68}" destId="{14031745-167B-E942-86AD-859EB91BFDD3}" srcOrd="0" destOrd="0" presId="urn:microsoft.com/office/officeart/2005/8/layout/list1"/>
    <dgm:cxn modelId="{FCF87452-6A5B-634B-B0DB-CC833251AA50}" type="presOf" srcId="{F77ECCA1-8E6D-B945-9F33-A35785459905}" destId="{C374A60A-58D8-0C4D-AE2F-3B083E7AAB19}" srcOrd="1" destOrd="0" presId="urn:microsoft.com/office/officeart/2005/8/layout/list1"/>
    <dgm:cxn modelId="{F36D6761-CF4B-FA4A-B2E8-4D7A03B07E9D}" srcId="{1F4AB6FF-D437-4745-9573-D774358BEC21}" destId="{E6AC78E3-F691-584D-8A5F-554990D8D12C}" srcOrd="1" destOrd="0" parTransId="{132EB748-1EC6-6F48-9761-BD78EBC08D01}" sibTransId="{E1D629E8-760C-0B43-BD51-B791BDA5E87F}"/>
    <dgm:cxn modelId="{9C4B6D6A-6473-8D47-9A1F-9DD7B3BBBC91}" type="presOf" srcId="{D1E027A6-AB09-3E4D-B662-9100097D131C}" destId="{BCA0EF87-A0CC-3A42-9156-4B330C2AFFEF}" srcOrd="1" destOrd="0" presId="urn:microsoft.com/office/officeart/2005/8/layout/list1"/>
    <dgm:cxn modelId="{184702A9-CDE1-574B-8D20-25786692C5D0}" srcId="{1F4AB6FF-D437-4745-9573-D774358BEC21}" destId="{F77ECCA1-8E6D-B945-9F33-A35785459905}" srcOrd="3" destOrd="0" parTransId="{3B40EBF0-C534-2C44-8F5E-E6A6E039C0C2}" sibTransId="{DDF7FC50-E950-EE42-8AD1-CDD71E67DFE3}"/>
    <dgm:cxn modelId="{A3FCB6C0-CA9E-D744-9984-8B31DDC16F10}" type="presOf" srcId="{856B5740-4C65-BB4D-A0E1-D9BB615CCC68}" destId="{58401056-D506-5241-9576-8F938C8016EC}" srcOrd="1" destOrd="0" presId="urn:microsoft.com/office/officeart/2005/8/layout/list1"/>
    <dgm:cxn modelId="{3A5337F0-CB1A-4E47-90AD-5314EDE07C91}" type="presOf" srcId="{D1E027A6-AB09-3E4D-B662-9100097D131C}" destId="{1FC3CDBF-CDE6-4241-8F02-4A9C9DAC91EA}" srcOrd="0" destOrd="0" presId="urn:microsoft.com/office/officeart/2005/8/layout/list1"/>
    <dgm:cxn modelId="{B54544D9-093E-4548-92F5-4120BAE8FC87}" type="presParOf" srcId="{2AE77158-C1C5-0443-BB0E-12FC339B0E0D}" destId="{BF0EFECF-AC6D-FA49-ABEE-07181F8595EB}" srcOrd="0" destOrd="0" presId="urn:microsoft.com/office/officeart/2005/8/layout/list1"/>
    <dgm:cxn modelId="{5CCF78E9-4212-7A49-BB46-4089F8FBEA53}" type="presParOf" srcId="{BF0EFECF-AC6D-FA49-ABEE-07181F8595EB}" destId="{14031745-167B-E942-86AD-859EB91BFDD3}" srcOrd="0" destOrd="0" presId="urn:microsoft.com/office/officeart/2005/8/layout/list1"/>
    <dgm:cxn modelId="{C54035AA-DBCC-4F4C-9124-19449057D0E7}" type="presParOf" srcId="{BF0EFECF-AC6D-FA49-ABEE-07181F8595EB}" destId="{58401056-D506-5241-9576-8F938C8016EC}" srcOrd="1" destOrd="0" presId="urn:microsoft.com/office/officeart/2005/8/layout/list1"/>
    <dgm:cxn modelId="{0C206374-2771-2941-A7BA-C461D428ADA5}" type="presParOf" srcId="{2AE77158-C1C5-0443-BB0E-12FC339B0E0D}" destId="{18A193F2-0DBA-814A-A525-650E64077837}" srcOrd="1" destOrd="0" presId="urn:microsoft.com/office/officeart/2005/8/layout/list1"/>
    <dgm:cxn modelId="{8C6E33AD-97C0-2447-BBE3-EFB83EAFE9CA}" type="presParOf" srcId="{2AE77158-C1C5-0443-BB0E-12FC339B0E0D}" destId="{191B6BCE-C93A-AE40-8993-449BE77DD3C1}" srcOrd="2" destOrd="0" presId="urn:microsoft.com/office/officeart/2005/8/layout/list1"/>
    <dgm:cxn modelId="{2AA994AD-BA8C-AE48-9C91-CB1B5F5232AB}" type="presParOf" srcId="{2AE77158-C1C5-0443-BB0E-12FC339B0E0D}" destId="{585C0900-ADA3-8D46-83F0-824A0C44A792}" srcOrd="3" destOrd="0" presId="urn:microsoft.com/office/officeart/2005/8/layout/list1"/>
    <dgm:cxn modelId="{9EA931DF-C62C-434A-9BF6-9C21B3DD7C09}" type="presParOf" srcId="{2AE77158-C1C5-0443-BB0E-12FC339B0E0D}" destId="{9E8A4447-299C-1748-AF6F-6E6BDA6B2204}" srcOrd="4" destOrd="0" presId="urn:microsoft.com/office/officeart/2005/8/layout/list1"/>
    <dgm:cxn modelId="{1D35A25A-969B-3140-9490-41607FB2A32A}" type="presParOf" srcId="{9E8A4447-299C-1748-AF6F-6E6BDA6B2204}" destId="{29358773-34C4-694A-A6B9-AB6D8060702C}" srcOrd="0" destOrd="0" presId="urn:microsoft.com/office/officeart/2005/8/layout/list1"/>
    <dgm:cxn modelId="{C7311034-709A-1D4D-9087-3136559B517C}" type="presParOf" srcId="{9E8A4447-299C-1748-AF6F-6E6BDA6B2204}" destId="{4D9E4454-4E76-4843-804B-1D2A25DF279F}" srcOrd="1" destOrd="0" presId="urn:microsoft.com/office/officeart/2005/8/layout/list1"/>
    <dgm:cxn modelId="{ED2F832F-0902-E744-BACE-C6A1429DBC18}" type="presParOf" srcId="{2AE77158-C1C5-0443-BB0E-12FC339B0E0D}" destId="{011D6442-A463-DA44-A8EA-719BB8A1CA36}" srcOrd="5" destOrd="0" presId="urn:microsoft.com/office/officeart/2005/8/layout/list1"/>
    <dgm:cxn modelId="{01B7C34C-58D9-7C45-BDE4-6DE873567051}" type="presParOf" srcId="{2AE77158-C1C5-0443-BB0E-12FC339B0E0D}" destId="{A0EB09A3-7B86-7C4B-9451-42B3A3DF7759}" srcOrd="6" destOrd="0" presId="urn:microsoft.com/office/officeart/2005/8/layout/list1"/>
    <dgm:cxn modelId="{D8EC2A8B-BC9B-D44C-B688-562D9326C3A2}" type="presParOf" srcId="{2AE77158-C1C5-0443-BB0E-12FC339B0E0D}" destId="{D5F8D5C4-E855-844E-B06F-50595673831F}" srcOrd="7" destOrd="0" presId="urn:microsoft.com/office/officeart/2005/8/layout/list1"/>
    <dgm:cxn modelId="{A15FBC49-8829-B647-994C-951CBC776F01}" type="presParOf" srcId="{2AE77158-C1C5-0443-BB0E-12FC339B0E0D}" destId="{C7AF00C1-00BD-8B40-9E00-C2C707669F38}" srcOrd="8" destOrd="0" presId="urn:microsoft.com/office/officeart/2005/8/layout/list1"/>
    <dgm:cxn modelId="{A116BCBD-DADB-C34A-B11F-A392FFEF1E3F}" type="presParOf" srcId="{C7AF00C1-00BD-8B40-9E00-C2C707669F38}" destId="{1FC3CDBF-CDE6-4241-8F02-4A9C9DAC91EA}" srcOrd="0" destOrd="0" presId="urn:microsoft.com/office/officeart/2005/8/layout/list1"/>
    <dgm:cxn modelId="{E7E4BAB9-B418-4043-9FA2-38446F12651D}" type="presParOf" srcId="{C7AF00C1-00BD-8B40-9E00-C2C707669F38}" destId="{BCA0EF87-A0CC-3A42-9156-4B330C2AFFEF}" srcOrd="1" destOrd="0" presId="urn:microsoft.com/office/officeart/2005/8/layout/list1"/>
    <dgm:cxn modelId="{C24E2D72-6A7F-694B-B33A-5C0211BE9D9B}" type="presParOf" srcId="{2AE77158-C1C5-0443-BB0E-12FC339B0E0D}" destId="{AF947068-A1C1-614A-9FEF-8A76D7D6C627}" srcOrd="9" destOrd="0" presId="urn:microsoft.com/office/officeart/2005/8/layout/list1"/>
    <dgm:cxn modelId="{263656B3-F096-E144-9077-32BD8F25D2F1}" type="presParOf" srcId="{2AE77158-C1C5-0443-BB0E-12FC339B0E0D}" destId="{CD71FA96-7F80-CA49-A10B-39D29BBC60D1}" srcOrd="10" destOrd="0" presId="urn:microsoft.com/office/officeart/2005/8/layout/list1"/>
    <dgm:cxn modelId="{4CBAFA96-56BE-1C4B-B2F6-D70448D9061C}" type="presParOf" srcId="{2AE77158-C1C5-0443-BB0E-12FC339B0E0D}" destId="{551397C9-918A-9D43-A00A-202A5406966E}" srcOrd="11" destOrd="0" presId="urn:microsoft.com/office/officeart/2005/8/layout/list1"/>
    <dgm:cxn modelId="{C194A56D-72DA-8B41-9558-E5AB39A3E0C5}" type="presParOf" srcId="{2AE77158-C1C5-0443-BB0E-12FC339B0E0D}" destId="{80DF38BA-9EDD-8848-B7E8-136452D75360}" srcOrd="12" destOrd="0" presId="urn:microsoft.com/office/officeart/2005/8/layout/list1"/>
    <dgm:cxn modelId="{A2E20D89-4F94-284B-B563-11B8B7ED0907}" type="presParOf" srcId="{80DF38BA-9EDD-8848-B7E8-136452D75360}" destId="{96579F85-6317-1741-8371-3CE131327045}" srcOrd="0" destOrd="0" presId="urn:microsoft.com/office/officeart/2005/8/layout/list1"/>
    <dgm:cxn modelId="{83FB95BB-B681-AD4F-B0E6-2FA0F81AA90B}" type="presParOf" srcId="{80DF38BA-9EDD-8848-B7E8-136452D75360}" destId="{C374A60A-58D8-0C4D-AE2F-3B083E7AAB19}" srcOrd="1" destOrd="0" presId="urn:microsoft.com/office/officeart/2005/8/layout/list1"/>
    <dgm:cxn modelId="{E2EE70FC-F4BD-8D48-8BC7-A20DAAEF4548}" type="presParOf" srcId="{2AE77158-C1C5-0443-BB0E-12FC339B0E0D}" destId="{0246123B-00F5-304E-B2CA-CB98821B85B2}" srcOrd="13" destOrd="0" presId="urn:microsoft.com/office/officeart/2005/8/layout/list1"/>
    <dgm:cxn modelId="{59DBD397-F26F-B74E-9460-3019376A792E}" type="presParOf" srcId="{2AE77158-C1C5-0443-BB0E-12FC339B0E0D}" destId="{A21D93F2-8777-6E4F-BB98-F5598BAE0711}" srcOrd="14" destOrd="0" presId="urn:microsoft.com/office/officeart/2005/8/layout/list1"/>
    <dgm:cxn modelId="{739D887E-88D6-D74D-83A7-EE5A970BBC0A}" type="presParOf" srcId="{2AE77158-C1C5-0443-BB0E-12FC339B0E0D}" destId="{57B53A45-9C23-444D-BD1F-515D6EB36602}" srcOrd="15" destOrd="0" presId="urn:microsoft.com/office/officeart/2005/8/layout/list1"/>
    <dgm:cxn modelId="{4BF4B4A7-434F-7F40-A760-D89C4CB87F1F}" type="presParOf" srcId="{2AE77158-C1C5-0443-BB0E-12FC339B0E0D}" destId="{9B071F5D-0F98-954D-AC2C-3A68509B242B}" srcOrd="16" destOrd="0" presId="urn:microsoft.com/office/officeart/2005/8/layout/list1"/>
    <dgm:cxn modelId="{DEA642E2-D0B7-B741-AAFB-93B0A7FC4280}" type="presParOf" srcId="{9B071F5D-0F98-954D-AC2C-3A68509B242B}" destId="{A9D2D283-8C34-8743-A2B3-E92362488318}" srcOrd="0" destOrd="0" presId="urn:microsoft.com/office/officeart/2005/8/layout/list1"/>
    <dgm:cxn modelId="{C45C2E0A-626A-E04F-A964-BC1D5AE14CB2}" type="presParOf" srcId="{9B071F5D-0F98-954D-AC2C-3A68509B242B}" destId="{F4ABB66D-62D2-774B-AC54-2CFAE9E9FADF}" srcOrd="1" destOrd="0" presId="urn:microsoft.com/office/officeart/2005/8/layout/list1"/>
    <dgm:cxn modelId="{993948B9-69C6-8247-9C0A-A440282C8B14}" type="presParOf" srcId="{2AE77158-C1C5-0443-BB0E-12FC339B0E0D}" destId="{93E9571C-D34F-6245-8BF8-669D2D0F805E}" srcOrd="17" destOrd="0" presId="urn:microsoft.com/office/officeart/2005/8/layout/list1"/>
    <dgm:cxn modelId="{1E75CB69-CF93-3443-8C09-ECF0F302A980}" type="presParOf" srcId="{2AE77158-C1C5-0443-BB0E-12FC339B0E0D}" destId="{DEF0301A-43A5-324A-A980-B695B5C125C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4AB6FF-D437-4745-9573-D774358BEC2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856B5740-4C65-BB4D-A0E1-D9BB615CCC68}">
      <dgm:prSet phldrT="[Text]"/>
      <dgm:spPr/>
      <dgm:t>
        <a:bodyPr/>
        <a:lstStyle/>
        <a:p>
          <a:r>
            <a:rPr lang="en-AU" dirty="0"/>
            <a:t>Legal Processes</a:t>
          </a:r>
        </a:p>
      </dgm:t>
    </dgm:pt>
    <dgm:pt modelId="{A1436A5B-3BEA-3B43-8ADC-8EA4AC12A2A2}" type="parTrans" cxnId="{9BD03F31-3510-164C-91E9-823DEFAB8DC6}">
      <dgm:prSet/>
      <dgm:spPr/>
      <dgm:t>
        <a:bodyPr/>
        <a:lstStyle/>
        <a:p>
          <a:endParaRPr lang="en-AU"/>
        </a:p>
      </dgm:t>
    </dgm:pt>
    <dgm:pt modelId="{AC69BA14-74C5-454F-83D6-86C19B58CD5A}" type="sibTrans" cxnId="{9BD03F31-3510-164C-91E9-823DEFAB8DC6}">
      <dgm:prSet/>
      <dgm:spPr/>
      <dgm:t>
        <a:bodyPr/>
        <a:lstStyle/>
        <a:p>
          <a:endParaRPr lang="en-AU"/>
        </a:p>
      </dgm:t>
    </dgm:pt>
    <dgm:pt modelId="{D1E027A6-AB09-3E4D-B662-9100097D131C}">
      <dgm:prSet phldrT="[Text]"/>
      <dgm:spPr/>
      <dgm:t>
        <a:bodyPr/>
        <a:lstStyle/>
        <a:p>
          <a:r>
            <a:rPr lang="en-AU" dirty="0"/>
            <a:t>Smart Contracts</a:t>
          </a:r>
        </a:p>
      </dgm:t>
    </dgm:pt>
    <dgm:pt modelId="{1921C772-E274-734D-9AD0-1A63B0CB425B}" type="parTrans" cxnId="{BB3DD743-5019-4547-8FF4-F4DD811D49FB}">
      <dgm:prSet/>
      <dgm:spPr/>
      <dgm:t>
        <a:bodyPr/>
        <a:lstStyle/>
        <a:p>
          <a:endParaRPr lang="en-AU"/>
        </a:p>
      </dgm:t>
    </dgm:pt>
    <dgm:pt modelId="{1F7B7646-05AC-F643-8444-117E8B2D2F44}" type="sibTrans" cxnId="{BB3DD743-5019-4547-8FF4-F4DD811D49FB}">
      <dgm:prSet/>
      <dgm:spPr/>
      <dgm:t>
        <a:bodyPr/>
        <a:lstStyle/>
        <a:p>
          <a:endParaRPr lang="en-AU"/>
        </a:p>
      </dgm:t>
    </dgm:pt>
    <dgm:pt modelId="{6F73A565-650D-4D3E-93AA-5A52569DEBC6}">
      <dgm:prSet phldrT="[Text]"/>
      <dgm:spPr/>
      <dgm:t>
        <a:bodyPr/>
        <a:lstStyle/>
        <a:p>
          <a:r>
            <a:rPr lang="en-AU" dirty="0"/>
            <a:t>AI/ML</a:t>
          </a:r>
        </a:p>
      </dgm:t>
    </dgm:pt>
    <dgm:pt modelId="{FA01BDDE-2496-4322-A4C7-3DC7495FA341}" type="parTrans" cxnId="{C0960D8A-BBEA-4C7F-9715-F9DD185FB57D}">
      <dgm:prSet/>
      <dgm:spPr/>
      <dgm:t>
        <a:bodyPr/>
        <a:lstStyle/>
        <a:p>
          <a:endParaRPr lang="en-US"/>
        </a:p>
      </dgm:t>
    </dgm:pt>
    <dgm:pt modelId="{96ED1F97-F69C-4D68-AE4D-7A05B6BDED71}" type="sibTrans" cxnId="{C0960D8A-BBEA-4C7F-9715-F9DD185FB57D}">
      <dgm:prSet/>
      <dgm:spPr/>
      <dgm:t>
        <a:bodyPr/>
        <a:lstStyle/>
        <a:p>
          <a:endParaRPr lang="en-US"/>
        </a:p>
      </dgm:t>
    </dgm:pt>
    <dgm:pt modelId="{C73D71D9-48DA-4EA8-ADD9-79FE44DDBCC2}">
      <dgm:prSet phldrT="[Text]"/>
      <dgm:spPr/>
      <dgm:t>
        <a:bodyPr/>
        <a:lstStyle/>
        <a:p>
          <a:r>
            <a:rPr lang="en-AU" dirty="0"/>
            <a:t>AR/VR</a:t>
          </a:r>
        </a:p>
      </dgm:t>
    </dgm:pt>
    <dgm:pt modelId="{CAA4D4B7-649B-439D-A238-50DAE3E8E0ED}" type="parTrans" cxnId="{966CD799-A40F-4093-8ED9-0D1B9DD2ED0A}">
      <dgm:prSet/>
      <dgm:spPr/>
      <dgm:t>
        <a:bodyPr/>
        <a:lstStyle/>
        <a:p>
          <a:endParaRPr lang="en-US"/>
        </a:p>
      </dgm:t>
    </dgm:pt>
    <dgm:pt modelId="{BBD05FBF-30E8-4203-B199-69C3A58F1B2E}" type="sibTrans" cxnId="{966CD799-A40F-4093-8ED9-0D1B9DD2ED0A}">
      <dgm:prSet/>
      <dgm:spPr/>
      <dgm:t>
        <a:bodyPr/>
        <a:lstStyle/>
        <a:p>
          <a:endParaRPr lang="en-US"/>
        </a:p>
      </dgm:t>
    </dgm:pt>
    <dgm:pt modelId="{AFCFFBBC-8E20-4709-9D94-EDDB38B8532F}">
      <dgm:prSet phldrT="[Text]"/>
      <dgm:spPr/>
      <dgm:t>
        <a:bodyPr/>
        <a:lstStyle/>
        <a:p>
          <a:r>
            <a:rPr lang="en-AU" dirty="0"/>
            <a:t>Tokens</a:t>
          </a:r>
        </a:p>
      </dgm:t>
    </dgm:pt>
    <dgm:pt modelId="{A3EA4791-9E82-4E31-9BAA-3A9878731B43}" type="parTrans" cxnId="{02DB9F63-5D24-4DF6-9A2A-4A168A6292FD}">
      <dgm:prSet/>
      <dgm:spPr/>
      <dgm:t>
        <a:bodyPr/>
        <a:lstStyle/>
        <a:p>
          <a:endParaRPr lang="en-US"/>
        </a:p>
      </dgm:t>
    </dgm:pt>
    <dgm:pt modelId="{34A044DC-3523-4B51-9746-D5AA16C17CEF}" type="sibTrans" cxnId="{02DB9F63-5D24-4DF6-9A2A-4A168A6292FD}">
      <dgm:prSet/>
      <dgm:spPr/>
      <dgm:t>
        <a:bodyPr/>
        <a:lstStyle/>
        <a:p>
          <a:endParaRPr lang="en-US"/>
        </a:p>
      </dgm:t>
    </dgm:pt>
    <dgm:pt modelId="{BB67D882-7F4C-4051-954C-CB735E4D884C}">
      <dgm:prSet phldrT="[Text]"/>
      <dgm:spPr/>
      <dgm:t>
        <a:bodyPr/>
        <a:lstStyle/>
        <a:p>
          <a:r>
            <a:rPr lang="en-AU" dirty="0" err="1"/>
            <a:t>Blockchain</a:t>
          </a:r>
          <a:endParaRPr lang="en-AU" dirty="0"/>
        </a:p>
      </dgm:t>
    </dgm:pt>
    <dgm:pt modelId="{4B540A45-420D-46DF-9693-A4734615431F}" type="parTrans" cxnId="{596BE21F-A4F0-4B9F-B6D0-810D1504387D}">
      <dgm:prSet/>
      <dgm:spPr/>
      <dgm:t>
        <a:bodyPr/>
        <a:lstStyle/>
        <a:p>
          <a:endParaRPr lang="en-US"/>
        </a:p>
      </dgm:t>
    </dgm:pt>
    <dgm:pt modelId="{33994BF5-4A47-403D-8BAB-CAE99F258DFB}" type="sibTrans" cxnId="{596BE21F-A4F0-4B9F-B6D0-810D1504387D}">
      <dgm:prSet/>
      <dgm:spPr/>
      <dgm:t>
        <a:bodyPr/>
        <a:lstStyle/>
        <a:p>
          <a:endParaRPr lang="en-US"/>
        </a:p>
      </dgm:t>
    </dgm:pt>
    <dgm:pt modelId="{80651C59-78B1-42AF-87EB-F26BE17B7B9E}" type="pres">
      <dgm:prSet presAssocID="{1F4AB6FF-D437-4745-9573-D774358BEC21}" presName="Name0" presStyleCnt="0">
        <dgm:presLayoutVars>
          <dgm:chMax val="1"/>
          <dgm:dir/>
          <dgm:animLvl val="ctr"/>
          <dgm:resizeHandles val="exact"/>
        </dgm:presLayoutVars>
      </dgm:prSet>
      <dgm:spPr/>
    </dgm:pt>
    <dgm:pt modelId="{897C8F71-246D-4166-88D2-8D09571782B2}" type="pres">
      <dgm:prSet presAssocID="{856B5740-4C65-BB4D-A0E1-D9BB615CCC68}" presName="centerShape" presStyleLbl="node0" presStyleIdx="0" presStyleCnt="1"/>
      <dgm:spPr/>
    </dgm:pt>
    <dgm:pt modelId="{8AFF3355-4C60-4D34-AF6B-27F593464CFC}" type="pres">
      <dgm:prSet presAssocID="{C73D71D9-48DA-4EA8-ADD9-79FE44DDBCC2}" presName="node" presStyleLbl="node1" presStyleIdx="0" presStyleCnt="5">
        <dgm:presLayoutVars>
          <dgm:bulletEnabled val="1"/>
        </dgm:presLayoutVars>
      </dgm:prSet>
      <dgm:spPr/>
    </dgm:pt>
    <dgm:pt modelId="{49B1AA93-5ADB-4155-A47A-232F7B7C77B2}" type="pres">
      <dgm:prSet presAssocID="{C73D71D9-48DA-4EA8-ADD9-79FE44DDBCC2}" presName="dummy" presStyleCnt="0"/>
      <dgm:spPr/>
    </dgm:pt>
    <dgm:pt modelId="{53F0845B-48D6-4735-B0F7-49B3E6F2173D}" type="pres">
      <dgm:prSet presAssocID="{BBD05FBF-30E8-4203-B199-69C3A58F1B2E}" presName="sibTrans" presStyleLbl="sibTrans2D1" presStyleIdx="0" presStyleCnt="5"/>
      <dgm:spPr/>
    </dgm:pt>
    <dgm:pt modelId="{26FAA73F-00EB-433E-99AE-F1DD6225A0E1}" type="pres">
      <dgm:prSet presAssocID="{6F73A565-650D-4D3E-93AA-5A52569DEBC6}" presName="node" presStyleLbl="node1" presStyleIdx="1" presStyleCnt="5">
        <dgm:presLayoutVars>
          <dgm:bulletEnabled val="1"/>
        </dgm:presLayoutVars>
      </dgm:prSet>
      <dgm:spPr/>
    </dgm:pt>
    <dgm:pt modelId="{D45DE14F-652F-41FB-B762-46884DF37AED}" type="pres">
      <dgm:prSet presAssocID="{6F73A565-650D-4D3E-93AA-5A52569DEBC6}" presName="dummy" presStyleCnt="0"/>
      <dgm:spPr/>
    </dgm:pt>
    <dgm:pt modelId="{5797A031-134C-4950-A9DA-0E581AC4B40D}" type="pres">
      <dgm:prSet presAssocID="{96ED1F97-F69C-4D68-AE4D-7A05B6BDED71}" presName="sibTrans" presStyleLbl="sibTrans2D1" presStyleIdx="1" presStyleCnt="5"/>
      <dgm:spPr/>
    </dgm:pt>
    <dgm:pt modelId="{21017BCF-C9A8-439B-91F8-E292B190BCE5}" type="pres">
      <dgm:prSet presAssocID="{D1E027A6-AB09-3E4D-B662-9100097D131C}" presName="node" presStyleLbl="node1" presStyleIdx="2" presStyleCnt="5">
        <dgm:presLayoutVars>
          <dgm:bulletEnabled val="1"/>
        </dgm:presLayoutVars>
      </dgm:prSet>
      <dgm:spPr/>
    </dgm:pt>
    <dgm:pt modelId="{70263A43-639A-43CB-9B57-5DEC72687BB5}" type="pres">
      <dgm:prSet presAssocID="{D1E027A6-AB09-3E4D-B662-9100097D131C}" presName="dummy" presStyleCnt="0"/>
      <dgm:spPr/>
    </dgm:pt>
    <dgm:pt modelId="{D430303B-95FC-4711-9023-11B657291CEB}" type="pres">
      <dgm:prSet presAssocID="{1F7B7646-05AC-F643-8444-117E8B2D2F44}" presName="sibTrans" presStyleLbl="sibTrans2D1" presStyleIdx="2" presStyleCnt="5"/>
      <dgm:spPr/>
    </dgm:pt>
    <dgm:pt modelId="{E2F8E57B-B9F3-4771-BFD6-672116F8A3B7}" type="pres">
      <dgm:prSet presAssocID="{AFCFFBBC-8E20-4709-9D94-EDDB38B8532F}" presName="node" presStyleLbl="node1" presStyleIdx="3" presStyleCnt="5">
        <dgm:presLayoutVars>
          <dgm:bulletEnabled val="1"/>
        </dgm:presLayoutVars>
      </dgm:prSet>
      <dgm:spPr/>
    </dgm:pt>
    <dgm:pt modelId="{3A637729-509F-42FE-9DAA-4368272D9CDF}" type="pres">
      <dgm:prSet presAssocID="{AFCFFBBC-8E20-4709-9D94-EDDB38B8532F}" presName="dummy" presStyleCnt="0"/>
      <dgm:spPr/>
    </dgm:pt>
    <dgm:pt modelId="{2CBFC59F-AFC9-48B2-872C-26C6329EC43E}" type="pres">
      <dgm:prSet presAssocID="{34A044DC-3523-4B51-9746-D5AA16C17CEF}" presName="sibTrans" presStyleLbl="sibTrans2D1" presStyleIdx="3" presStyleCnt="5"/>
      <dgm:spPr/>
    </dgm:pt>
    <dgm:pt modelId="{E53764B7-5C71-48C6-894F-36AC216430D2}" type="pres">
      <dgm:prSet presAssocID="{BB67D882-7F4C-4051-954C-CB735E4D884C}" presName="node" presStyleLbl="node1" presStyleIdx="4" presStyleCnt="5">
        <dgm:presLayoutVars>
          <dgm:bulletEnabled val="1"/>
        </dgm:presLayoutVars>
      </dgm:prSet>
      <dgm:spPr/>
    </dgm:pt>
    <dgm:pt modelId="{4624AB1A-42F5-421A-9688-267DE7CB9687}" type="pres">
      <dgm:prSet presAssocID="{BB67D882-7F4C-4051-954C-CB735E4D884C}" presName="dummy" presStyleCnt="0"/>
      <dgm:spPr/>
    </dgm:pt>
    <dgm:pt modelId="{199E9A9D-461D-4C6F-9642-82D57B6E3E74}" type="pres">
      <dgm:prSet presAssocID="{33994BF5-4A47-403D-8BAB-CAE99F258DFB}" presName="sibTrans" presStyleLbl="sibTrans2D1" presStyleIdx="4" presStyleCnt="5"/>
      <dgm:spPr/>
    </dgm:pt>
  </dgm:ptLst>
  <dgm:cxnLst>
    <dgm:cxn modelId="{859FB81C-9D7C-4B02-94F5-CF2DCCA0EFCD}" type="presOf" srcId="{BBD05FBF-30E8-4203-B199-69C3A58F1B2E}" destId="{53F0845B-48D6-4735-B0F7-49B3E6F2173D}" srcOrd="0" destOrd="0" presId="urn:microsoft.com/office/officeart/2005/8/layout/radial6"/>
    <dgm:cxn modelId="{596BE21F-A4F0-4B9F-B6D0-810D1504387D}" srcId="{856B5740-4C65-BB4D-A0E1-D9BB615CCC68}" destId="{BB67D882-7F4C-4051-954C-CB735E4D884C}" srcOrd="4" destOrd="0" parTransId="{4B540A45-420D-46DF-9693-A4734615431F}" sibTransId="{33994BF5-4A47-403D-8BAB-CAE99F258DFB}"/>
    <dgm:cxn modelId="{9BD03F31-3510-164C-91E9-823DEFAB8DC6}" srcId="{1F4AB6FF-D437-4745-9573-D774358BEC21}" destId="{856B5740-4C65-BB4D-A0E1-D9BB615CCC68}" srcOrd="0" destOrd="0" parTransId="{A1436A5B-3BEA-3B43-8ADC-8EA4AC12A2A2}" sibTransId="{AC69BA14-74C5-454F-83D6-86C19B58CD5A}"/>
    <dgm:cxn modelId="{079A5A3C-4B4A-4CE1-848C-805E9B24DCAC}" type="presOf" srcId="{C73D71D9-48DA-4EA8-ADD9-79FE44DDBCC2}" destId="{8AFF3355-4C60-4D34-AF6B-27F593464CFC}" srcOrd="0" destOrd="0" presId="urn:microsoft.com/office/officeart/2005/8/layout/radial6"/>
    <dgm:cxn modelId="{BB3DD743-5019-4547-8FF4-F4DD811D49FB}" srcId="{856B5740-4C65-BB4D-A0E1-D9BB615CCC68}" destId="{D1E027A6-AB09-3E4D-B662-9100097D131C}" srcOrd="2" destOrd="0" parTransId="{1921C772-E274-734D-9AD0-1A63B0CB425B}" sibTransId="{1F7B7646-05AC-F643-8444-117E8B2D2F44}"/>
    <dgm:cxn modelId="{95726E56-C0AA-4E84-ACBA-A647E5FAC1FF}" type="presOf" srcId="{96ED1F97-F69C-4D68-AE4D-7A05B6BDED71}" destId="{5797A031-134C-4950-A9DA-0E581AC4B40D}" srcOrd="0" destOrd="0" presId="urn:microsoft.com/office/officeart/2005/8/layout/radial6"/>
    <dgm:cxn modelId="{02DB9F63-5D24-4DF6-9A2A-4A168A6292FD}" srcId="{856B5740-4C65-BB4D-A0E1-D9BB615CCC68}" destId="{AFCFFBBC-8E20-4709-9D94-EDDB38B8532F}" srcOrd="3" destOrd="0" parTransId="{A3EA4791-9E82-4E31-9BAA-3A9878731B43}" sibTransId="{34A044DC-3523-4B51-9746-D5AA16C17CEF}"/>
    <dgm:cxn modelId="{2AE92670-0B0E-4CB0-9AFD-032AA40C14DE}" type="presOf" srcId="{33994BF5-4A47-403D-8BAB-CAE99F258DFB}" destId="{199E9A9D-461D-4C6F-9642-82D57B6E3E74}" srcOrd="0" destOrd="0" presId="urn:microsoft.com/office/officeart/2005/8/layout/radial6"/>
    <dgm:cxn modelId="{C0960D8A-BBEA-4C7F-9715-F9DD185FB57D}" srcId="{856B5740-4C65-BB4D-A0E1-D9BB615CCC68}" destId="{6F73A565-650D-4D3E-93AA-5A52569DEBC6}" srcOrd="1" destOrd="0" parTransId="{FA01BDDE-2496-4322-A4C7-3DC7495FA341}" sibTransId="{96ED1F97-F69C-4D68-AE4D-7A05B6BDED71}"/>
    <dgm:cxn modelId="{6399E095-FCE6-4A48-B658-27B9CCB3D128}" type="presOf" srcId="{1F4AB6FF-D437-4745-9573-D774358BEC21}" destId="{80651C59-78B1-42AF-87EB-F26BE17B7B9E}" srcOrd="0" destOrd="0" presId="urn:microsoft.com/office/officeart/2005/8/layout/radial6"/>
    <dgm:cxn modelId="{966CD799-A40F-4093-8ED9-0D1B9DD2ED0A}" srcId="{856B5740-4C65-BB4D-A0E1-D9BB615CCC68}" destId="{C73D71D9-48DA-4EA8-ADD9-79FE44DDBCC2}" srcOrd="0" destOrd="0" parTransId="{CAA4D4B7-649B-439D-A238-50DAE3E8E0ED}" sibTransId="{BBD05FBF-30E8-4203-B199-69C3A58F1B2E}"/>
    <dgm:cxn modelId="{4FB70CA5-FA5D-4E68-AB3B-5F11E40E645A}" type="presOf" srcId="{D1E027A6-AB09-3E4D-B662-9100097D131C}" destId="{21017BCF-C9A8-439B-91F8-E292B190BCE5}" srcOrd="0" destOrd="0" presId="urn:microsoft.com/office/officeart/2005/8/layout/radial6"/>
    <dgm:cxn modelId="{3228FEB8-61D3-4D90-A2EF-B5387620CBC5}" type="presOf" srcId="{BB67D882-7F4C-4051-954C-CB735E4D884C}" destId="{E53764B7-5C71-48C6-894F-36AC216430D2}" srcOrd="0" destOrd="0" presId="urn:microsoft.com/office/officeart/2005/8/layout/radial6"/>
    <dgm:cxn modelId="{9CBDA3B9-AFE4-4689-811F-06A9C5257674}" type="presOf" srcId="{AFCFFBBC-8E20-4709-9D94-EDDB38B8532F}" destId="{E2F8E57B-B9F3-4771-BFD6-672116F8A3B7}" srcOrd="0" destOrd="0" presId="urn:microsoft.com/office/officeart/2005/8/layout/radial6"/>
    <dgm:cxn modelId="{26F964BA-5330-4828-9B0B-21B610400B40}" type="presOf" srcId="{34A044DC-3523-4B51-9746-D5AA16C17CEF}" destId="{2CBFC59F-AFC9-48B2-872C-26C6329EC43E}" srcOrd="0" destOrd="0" presId="urn:microsoft.com/office/officeart/2005/8/layout/radial6"/>
    <dgm:cxn modelId="{C0720FC6-15FD-49C7-9FED-2D4C93136FE9}" type="presOf" srcId="{1F7B7646-05AC-F643-8444-117E8B2D2F44}" destId="{D430303B-95FC-4711-9023-11B657291CEB}" srcOrd="0" destOrd="0" presId="urn:microsoft.com/office/officeart/2005/8/layout/radial6"/>
    <dgm:cxn modelId="{39DAA1EF-C6BB-4B72-BD76-F60304E269E8}" type="presOf" srcId="{6F73A565-650D-4D3E-93AA-5A52569DEBC6}" destId="{26FAA73F-00EB-433E-99AE-F1DD6225A0E1}" srcOrd="0" destOrd="0" presId="urn:microsoft.com/office/officeart/2005/8/layout/radial6"/>
    <dgm:cxn modelId="{1592C1F1-F64B-417F-859E-1B2EE86472A0}" type="presOf" srcId="{856B5740-4C65-BB4D-A0E1-D9BB615CCC68}" destId="{897C8F71-246D-4166-88D2-8D09571782B2}" srcOrd="0" destOrd="0" presId="urn:microsoft.com/office/officeart/2005/8/layout/radial6"/>
    <dgm:cxn modelId="{BD628E5D-0918-4CFC-8B4F-9D2B6722661D}" type="presParOf" srcId="{80651C59-78B1-42AF-87EB-F26BE17B7B9E}" destId="{897C8F71-246D-4166-88D2-8D09571782B2}" srcOrd="0" destOrd="0" presId="urn:microsoft.com/office/officeart/2005/8/layout/radial6"/>
    <dgm:cxn modelId="{30C15636-335D-4E1B-8982-55925D932350}" type="presParOf" srcId="{80651C59-78B1-42AF-87EB-F26BE17B7B9E}" destId="{8AFF3355-4C60-4D34-AF6B-27F593464CFC}" srcOrd="1" destOrd="0" presId="urn:microsoft.com/office/officeart/2005/8/layout/radial6"/>
    <dgm:cxn modelId="{8154D0FF-F509-4C7C-A89E-55B1DE13EAB7}" type="presParOf" srcId="{80651C59-78B1-42AF-87EB-F26BE17B7B9E}" destId="{49B1AA93-5ADB-4155-A47A-232F7B7C77B2}" srcOrd="2" destOrd="0" presId="urn:microsoft.com/office/officeart/2005/8/layout/radial6"/>
    <dgm:cxn modelId="{F30E2F45-22CD-4F0E-9D0D-340649CC8D7B}" type="presParOf" srcId="{80651C59-78B1-42AF-87EB-F26BE17B7B9E}" destId="{53F0845B-48D6-4735-B0F7-49B3E6F2173D}" srcOrd="3" destOrd="0" presId="urn:microsoft.com/office/officeart/2005/8/layout/radial6"/>
    <dgm:cxn modelId="{6565881F-BCB2-435D-86CD-C08614E9BCA3}" type="presParOf" srcId="{80651C59-78B1-42AF-87EB-F26BE17B7B9E}" destId="{26FAA73F-00EB-433E-99AE-F1DD6225A0E1}" srcOrd="4" destOrd="0" presId="urn:microsoft.com/office/officeart/2005/8/layout/radial6"/>
    <dgm:cxn modelId="{B9F38A37-D3D1-403E-B51D-468B4DD8A6F5}" type="presParOf" srcId="{80651C59-78B1-42AF-87EB-F26BE17B7B9E}" destId="{D45DE14F-652F-41FB-B762-46884DF37AED}" srcOrd="5" destOrd="0" presId="urn:microsoft.com/office/officeart/2005/8/layout/radial6"/>
    <dgm:cxn modelId="{31806583-2F42-4FBF-82E5-4C587E128496}" type="presParOf" srcId="{80651C59-78B1-42AF-87EB-F26BE17B7B9E}" destId="{5797A031-134C-4950-A9DA-0E581AC4B40D}" srcOrd="6" destOrd="0" presId="urn:microsoft.com/office/officeart/2005/8/layout/radial6"/>
    <dgm:cxn modelId="{5206327F-2212-46B9-BB83-D4463E4424BF}" type="presParOf" srcId="{80651C59-78B1-42AF-87EB-F26BE17B7B9E}" destId="{21017BCF-C9A8-439B-91F8-E292B190BCE5}" srcOrd="7" destOrd="0" presId="urn:microsoft.com/office/officeart/2005/8/layout/radial6"/>
    <dgm:cxn modelId="{FB7B251F-33FA-42E3-9C1A-F9210A1A7DDB}" type="presParOf" srcId="{80651C59-78B1-42AF-87EB-F26BE17B7B9E}" destId="{70263A43-639A-43CB-9B57-5DEC72687BB5}" srcOrd="8" destOrd="0" presId="urn:microsoft.com/office/officeart/2005/8/layout/radial6"/>
    <dgm:cxn modelId="{840489FE-3292-434D-96BA-D83A70BA97EC}" type="presParOf" srcId="{80651C59-78B1-42AF-87EB-F26BE17B7B9E}" destId="{D430303B-95FC-4711-9023-11B657291CEB}" srcOrd="9" destOrd="0" presId="urn:microsoft.com/office/officeart/2005/8/layout/radial6"/>
    <dgm:cxn modelId="{CCC67411-EC18-4E95-80B7-E528A57E8062}" type="presParOf" srcId="{80651C59-78B1-42AF-87EB-F26BE17B7B9E}" destId="{E2F8E57B-B9F3-4771-BFD6-672116F8A3B7}" srcOrd="10" destOrd="0" presId="urn:microsoft.com/office/officeart/2005/8/layout/radial6"/>
    <dgm:cxn modelId="{71C3BA9F-D293-4EB7-A13F-D2FA288FC9BF}" type="presParOf" srcId="{80651C59-78B1-42AF-87EB-F26BE17B7B9E}" destId="{3A637729-509F-42FE-9DAA-4368272D9CDF}" srcOrd="11" destOrd="0" presId="urn:microsoft.com/office/officeart/2005/8/layout/radial6"/>
    <dgm:cxn modelId="{133A8E03-4CCD-406D-A6EB-30B365973E02}" type="presParOf" srcId="{80651C59-78B1-42AF-87EB-F26BE17B7B9E}" destId="{2CBFC59F-AFC9-48B2-872C-26C6329EC43E}" srcOrd="12" destOrd="0" presId="urn:microsoft.com/office/officeart/2005/8/layout/radial6"/>
    <dgm:cxn modelId="{6A8ED544-D9DA-4E5E-ADFC-C20CF8FBA923}" type="presParOf" srcId="{80651C59-78B1-42AF-87EB-F26BE17B7B9E}" destId="{E53764B7-5C71-48C6-894F-36AC216430D2}" srcOrd="13" destOrd="0" presId="urn:microsoft.com/office/officeart/2005/8/layout/radial6"/>
    <dgm:cxn modelId="{F8A40B43-ED79-423E-86E5-F769F9BAB508}" type="presParOf" srcId="{80651C59-78B1-42AF-87EB-F26BE17B7B9E}" destId="{4624AB1A-42F5-421A-9688-267DE7CB9687}" srcOrd="14" destOrd="0" presId="urn:microsoft.com/office/officeart/2005/8/layout/radial6"/>
    <dgm:cxn modelId="{A558E870-33ED-4D5E-9264-2BC8EF52E95C}" type="presParOf" srcId="{80651C59-78B1-42AF-87EB-F26BE17B7B9E}" destId="{199E9A9D-461D-4C6F-9642-82D57B6E3E74}"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99D9E2-64C8-4A66-A993-172B9BC7B21F}"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9EB89D4C-AAE9-4301-A938-06A4C61EB56F}">
      <dgm:prSet phldrT="[Text]"/>
      <dgm:spPr/>
      <dgm:t>
        <a:bodyPr/>
        <a:lstStyle/>
        <a:p>
          <a:r>
            <a:rPr lang="en-US" dirty="0"/>
            <a:t>People</a:t>
          </a:r>
        </a:p>
      </dgm:t>
    </dgm:pt>
    <dgm:pt modelId="{4F89A1F2-B3FD-4CC3-A4D3-E3E89666699D}" type="parTrans" cxnId="{F7864D3B-B952-4C4E-B9DF-156E4A29E8DF}">
      <dgm:prSet/>
      <dgm:spPr/>
      <dgm:t>
        <a:bodyPr/>
        <a:lstStyle/>
        <a:p>
          <a:endParaRPr lang="en-US"/>
        </a:p>
      </dgm:t>
    </dgm:pt>
    <dgm:pt modelId="{BA26DB39-281E-48A9-8849-23D69B11A213}" type="sibTrans" cxnId="{F7864D3B-B952-4C4E-B9DF-156E4A29E8DF}">
      <dgm:prSet/>
      <dgm:spPr/>
      <dgm:t>
        <a:bodyPr/>
        <a:lstStyle/>
        <a:p>
          <a:endParaRPr lang="en-US"/>
        </a:p>
      </dgm:t>
    </dgm:pt>
    <dgm:pt modelId="{A0B2F6F5-7B73-4B23-9453-D5784932AF6A}">
      <dgm:prSet phldrT="[Text]"/>
      <dgm:spPr/>
      <dgm:t>
        <a:bodyPr/>
        <a:lstStyle/>
        <a:p>
          <a:r>
            <a:rPr lang="en-US" dirty="0"/>
            <a:t>Things</a:t>
          </a:r>
        </a:p>
      </dgm:t>
    </dgm:pt>
    <dgm:pt modelId="{28F1E99F-E4B5-4057-99C2-89526F746D00}" type="parTrans" cxnId="{83F0CB12-E022-48A6-AFA0-B111CB7EB420}">
      <dgm:prSet/>
      <dgm:spPr/>
      <dgm:t>
        <a:bodyPr/>
        <a:lstStyle/>
        <a:p>
          <a:endParaRPr lang="en-US"/>
        </a:p>
      </dgm:t>
    </dgm:pt>
    <dgm:pt modelId="{8DFFBEDA-76B1-4C83-B4BB-73F23B928B81}" type="sibTrans" cxnId="{83F0CB12-E022-48A6-AFA0-B111CB7EB420}">
      <dgm:prSet/>
      <dgm:spPr/>
      <dgm:t>
        <a:bodyPr/>
        <a:lstStyle/>
        <a:p>
          <a:endParaRPr lang="en-US"/>
        </a:p>
      </dgm:t>
    </dgm:pt>
    <dgm:pt modelId="{54066720-67B9-434C-9A8E-AE6316AF13B3}">
      <dgm:prSet phldrT="[Text]"/>
      <dgm:spPr/>
      <dgm:t>
        <a:bodyPr/>
        <a:lstStyle/>
        <a:p>
          <a:r>
            <a:rPr lang="en-US" dirty="0"/>
            <a:t>Relationships</a:t>
          </a:r>
        </a:p>
      </dgm:t>
    </dgm:pt>
    <dgm:pt modelId="{900E295C-C0FA-48D7-AF0D-F84EC9481559}" type="parTrans" cxnId="{E8D96DE3-51B7-4437-91E1-07365CDC5DC2}">
      <dgm:prSet/>
      <dgm:spPr/>
      <dgm:t>
        <a:bodyPr/>
        <a:lstStyle/>
        <a:p>
          <a:endParaRPr lang="en-US"/>
        </a:p>
      </dgm:t>
    </dgm:pt>
    <dgm:pt modelId="{E0CE08D1-1C67-47CE-A69C-AEA8A8066975}" type="sibTrans" cxnId="{E8D96DE3-51B7-4437-91E1-07365CDC5DC2}">
      <dgm:prSet/>
      <dgm:spPr/>
      <dgm:t>
        <a:bodyPr/>
        <a:lstStyle/>
        <a:p>
          <a:endParaRPr lang="en-US"/>
        </a:p>
      </dgm:t>
    </dgm:pt>
    <dgm:pt modelId="{BCD3475A-E6E4-4243-A469-5526F209F1D8}">
      <dgm:prSet phldrT="[Text]"/>
      <dgm:spPr/>
      <dgm:t>
        <a:bodyPr/>
        <a:lstStyle/>
        <a:p>
          <a:r>
            <a:rPr lang="en-US" dirty="0"/>
            <a:t>Disputes</a:t>
          </a:r>
        </a:p>
      </dgm:t>
    </dgm:pt>
    <dgm:pt modelId="{349D7F14-0848-4F2D-BF14-487D51EE9BFD}" type="parTrans" cxnId="{B7CEBF38-3C2C-46F2-86F9-1FC57EE22C93}">
      <dgm:prSet/>
      <dgm:spPr/>
      <dgm:t>
        <a:bodyPr/>
        <a:lstStyle/>
        <a:p>
          <a:endParaRPr lang="en-US"/>
        </a:p>
      </dgm:t>
    </dgm:pt>
    <dgm:pt modelId="{4BC038DA-2CB1-40C5-94F4-F19438A6BA41}" type="sibTrans" cxnId="{B7CEBF38-3C2C-46F2-86F9-1FC57EE22C93}">
      <dgm:prSet/>
      <dgm:spPr/>
      <dgm:t>
        <a:bodyPr/>
        <a:lstStyle/>
        <a:p>
          <a:endParaRPr lang="en-US"/>
        </a:p>
      </dgm:t>
    </dgm:pt>
    <dgm:pt modelId="{52450C12-5DD4-429C-BF11-C082DF5A5C6E}">
      <dgm:prSet phldrT="[Text]"/>
      <dgm:spPr/>
      <dgm:t>
        <a:bodyPr/>
        <a:lstStyle/>
        <a:p>
          <a:r>
            <a:rPr lang="en-US" dirty="0"/>
            <a:t>Individuals</a:t>
          </a:r>
        </a:p>
      </dgm:t>
    </dgm:pt>
    <dgm:pt modelId="{E1F18643-5845-445B-AA27-59EED00F0CBE}" type="parTrans" cxnId="{9ED98FE0-A0FB-4202-877A-C5127583249F}">
      <dgm:prSet/>
      <dgm:spPr/>
      <dgm:t>
        <a:bodyPr/>
        <a:lstStyle/>
        <a:p>
          <a:endParaRPr lang="en-US"/>
        </a:p>
      </dgm:t>
    </dgm:pt>
    <dgm:pt modelId="{8E7992AF-233F-41AF-B68D-00CEF3D20340}" type="sibTrans" cxnId="{9ED98FE0-A0FB-4202-877A-C5127583249F}">
      <dgm:prSet/>
      <dgm:spPr/>
      <dgm:t>
        <a:bodyPr/>
        <a:lstStyle/>
        <a:p>
          <a:endParaRPr lang="en-US"/>
        </a:p>
      </dgm:t>
    </dgm:pt>
    <dgm:pt modelId="{2D0A70B4-CAC6-45D8-8D5F-F18659588F21}">
      <dgm:prSet phldrT="[Text]"/>
      <dgm:spPr/>
      <dgm:t>
        <a:bodyPr/>
        <a:lstStyle/>
        <a:p>
          <a:r>
            <a:rPr lang="en-US" dirty="0"/>
            <a:t>Corporations</a:t>
          </a:r>
        </a:p>
      </dgm:t>
    </dgm:pt>
    <dgm:pt modelId="{B6D9C6DA-2BA0-46AA-873C-8A88FCA351D0}" type="parTrans" cxnId="{3C5C014D-5F27-43ED-9450-CB5A015CC681}">
      <dgm:prSet/>
      <dgm:spPr/>
      <dgm:t>
        <a:bodyPr/>
        <a:lstStyle/>
        <a:p>
          <a:endParaRPr lang="en-US"/>
        </a:p>
      </dgm:t>
    </dgm:pt>
    <dgm:pt modelId="{6C32EFA8-A74E-4C8F-A994-FC763D7E99F8}" type="sibTrans" cxnId="{3C5C014D-5F27-43ED-9450-CB5A015CC681}">
      <dgm:prSet/>
      <dgm:spPr/>
      <dgm:t>
        <a:bodyPr/>
        <a:lstStyle/>
        <a:p>
          <a:endParaRPr lang="en-US"/>
        </a:p>
      </dgm:t>
    </dgm:pt>
    <dgm:pt modelId="{D01D4446-7512-4812-8BF0-159448F7B5B6}">
      <dgm:prSet phldrT="[Text]"/>
      <dgm:spPr/>
      <dgm:t>
        <a:bodyPr/>
        <a:lstStyle/>
        <a:p>
          <a:r>
            <a:rPr lang="en-US" dirty="0"/>
            <a:t>Money</a:t>
          </a:r>
        </a:p>
      </dgm:t>
    </dgm:pt>
    <dgm:pt modelId="{2013BA29-3263-4BB3-B8EA-89D25583DD74}" type="parTrans" cxnId="{84EAF43A-7525-40D0-8BDF-09CB32CFFBB9}">
      <dgm:prSet/>
      <dgm:spPr/>
      <dgm:t>
        <a:bodyPr/>
        <a:lstStyle/>
        <a:p>
          <a:endParaRPr lang="en-US"/>
        </a:p>
      </dgm:t>
    </dgm:pt>
    <dgm:pt modelId="{67C8562B-B374-42B0-A7EF-CD637630CD22}" type="sibTrans" cxnId="{84EAF43A-7525-40D0-8BDF-09CB32CFFBB9}">
      <dgm:prSet/>
      <dgm:spPr/>
      <dgm:t>
        <a:bodyPr/>
        <a:lstStyle/>
        <a:p>
          <a:endParaRPr lang="en-US"/>
        </a:p>
      </dgm:t>
    </dgm:pt>
    <dgm:pt modelId="{22D59F49-1026-41D7-9825-F940C9E351F2}">
      <dgm:prSet phldrT="[Text]"/>
      <dgm:spPr/>
      <dgm:t>
        <a:bodyPr/>
        <a:lstStyle/>
        <a:p>
          <a:r>
            <a:rPr lang="en-US" dirty="0"/>
            <a:t>Property</a:t>
          </a:r>
        </a:p>
      </dgm:t>
    </dgm:pt>
    <dgm:pt modelId="{5496B570-712F-428D-90D7-B1E8A7B1BD9E}" type="parTrans" cxnId="{0E63B471-E39B-496C-926B-8A92CB051E9F}">
      <dgm:prSet/>
      <dgm:spPr/>
      <dgm:t>
        <a:bodyPr/>
        <a:lstStyle/>
        <a:p>
          <a:endParaRPr lang="en-US"/>
        </a:p>
      </dgm:t>
    </dgm:pt>
    <dgm:pt modelId="{549972D4-08C9-4CC4-98C2-657AF04948C1}" type="sibTrans" cxnId="{0E63B471-E39B-496C-926B-8A92CB051E9F}">
      <dgm:prSet/>
      <dgm:spPr/>
      <dgm:t>
        <a:bodyPr/>
        <a:lstStyle/>
        <a:p>
          <a:endParaRPr lang="en-US"/>
        </a:p>
      </dgm:t>
    </dgm:pt>
    <dgm:pt modelId="{641655A0-426D-4609-97B0-0F890EFB4908}">
      <dgm:prSet phldrT="[Text]"/>
      <dgm:spPr/>
      <dgm:t>
        <a:bodyPr/>
        <a:lstStyle/>
        <a:p>
          <a:r>
            <a:rPr lang="en-US" dirty="0"/>
            <a:t>Shares</a:t>
          </a:r>
        </a:p>
      </dgm:t>
    </dgm:pt>
    <dgm:pt modelId="{1CBAC906-250A-4FC3-A5C0-6F60C5923990}" type="parTrans" cxnId="{A8D09577-E6A2-4A52-98C0-25D8202388C6}">
      <dgm:prSet/>
      <dgm:spPr/>
      <dgm:t>
        <a:bodyPr/>
        <a:lstStyle/>
        <a:p>
          <a:endParaRPr lang="en-US"/>
        </a:p>
      </dgm:t>
    </dgm:pt>
    <dgm:pt modelId="{D158C140-8FBA-4CCE-A42A-2AC6B2886DD1}" type="sibTrans" cxnId="{A8D09577-E6A2-4A52-98C0-25D8202388C6}">
      <dgm:prSet/>
      <dgm:spPr/>
      <dgm:t>
        <a:bodyPr/>
        <a:lstStyle/>
        <a:p>
          <a:endParaRPr lang="en-US"/>
        </a:p>
      </dgm:t>
    </dgm:pt>
    <dgm:pt modelId="{E3AFAF85-FFC0-422B-A4A6-733C8746B891}">
      <dgm:prSet phldrT="[Text]"/>
      <dgm:spPr/>
      <dgm:t>
        <a:bodyPr/>
        <a:lstStyle/>
        <a:p>
          <a:r>
            <a:rPr lang="en-US" dirty="0"/>
            <a:t>Data</a:t>
          </a:r>
        </a:p>
      </dgm:t>
    </dgm:pt>
    <dgm:pt modelId="{6608F653-7338-4401-8DB3-58800C94A643}" type="parTrans" cxnId="{4F71895D-44E3-44DB-B831-351007DE8DC1}">
      <dgm:prSet/>
      <dgm:spPr/>
      <dgm:t>
        <a:bodyPr/>
        <a:lstStyle/>
        <a:p>
          <a:endParaRPr lang="en-US"/>
        </a:p>
      </dgm:t>
    </dgm:pt>
    <dgm:pt modelId="{89501622-0121-46AA-A61B-AA058A395569}" type="sibTrans" cxnId="{4F71895D-44E3-44DB-B831-351007DE8DC1}">
      <dgm:prSet/>
      <dgm:spPr/>
      <dgm:t>
        <a:bodyPr/>
        <a:lstStyle/>
        <a:p>
          <a:endParaRPr lang="en-US"/>
        </a:p>
      </dgm:t>
    </dgm:pt>
    <dgm:pt modelId="{E319BF93-2B8D-499C-AB5F-8BD3627682FF}">
      <dgm:prSet phldrT="[Text]"/>
      <dgm:spPr/>
      <dgm:t>
        <a:bodyPr/>
        <a:lstStyle/>
        <a:p>
          <a:r>
            <a:rPr lang="en-US" dirty="0"/>
            <a:t>Definitions</a:t>
          </a:r>
        </a:p>
      </dgm:t>
    </dgm:pt>
    <dgm:pt modelId="{D3F7860B-03EA-4F2A-8E82-951A74F99ACA}" type="parTrans" cxnId="{F1658C78-5461-49BA-9233-02636343B1B5}">
      <dgm:prSet/>
      <dgm:spPr/>
      <dgm:t>
        <a:bodyPr/>
        <a:lstStyle/>
        <a:p>
          <a:endParaRPr lang="en-US"/>
        </a:p>
      </dgm:t>
    </dgm:pt>
    <dgm:pt modelId="{28232692-C5B2-4F31-ADE0-05DD823476CA}" type="sibTrans" cxnId="{F1658C78-5461-49BA-9233-02636343B1B5}">
      <dgm:prSet/>
      <dgm:spPr/>
      <dgm:t>
        <a:bodyPr/>
        <a:lstStyle/>
        <a:p>
          <a:endParaRPr lang="en-US"/>
        </a:p>
      </dgm:t>
    </dgm:pt>
    <dgm:pt modelId="{6C64B417-26E3-4AC5-B3A6-D9271711DDB2}">
      <dgm:prSet phldrT="[Text]"/>
      <dgm:spPr/>
      <dgm:t>
        <a:bodyPr/>
        <a:lstStyle/>
        <a:p>
          <a:r>
            <a:rPr lang="en-US" dirty="0"/>
            <a:t>Rights</a:t>
          </a:r>
        </a:p>
      </dgm:t>
    </dgm:pt>
    <dgm:pt modelId="{A5E735E0-BA44-46EA-8B04-6671507140AF}" type="parTrans" cxnId="{15B035FF-8B3A-4CF5-A088-0E8ABF6D72D4}">
      <dgm:prSet/>
      <dgm:spPr/>
      <dgm:t>
        <a:bodyPr/>
        <a:lstStyle/>
        <a:p>
          <a:endParaRPr lang="en-US"/>
        </a:p>
      </dgm:t>
    </dgm:pt>
    <dgm:pt modelId="{B99F71C4-73BD-486F-828B-11755BDEB8D5}" type="sibTrans" cxnId="{15B035FF-8B3A-4CF5-A088-0E8ABF6D72D4}">
      <dgm:prSet/>
      <dgm:spPr/>
      <dgm:t>
        <a:bodyPr/>
        <a:lstStyle/>
        <a:p>
          <a:endParaRPr lang="en-US"/>
        </a:p>
      </dgm:t>
    </dgm:pt>
    <dgm:pt modelId="{C743CA2A-3A0C-46B8-A14A-7E1D76D5E5EE}">
      <dgm:prSet phldrT="[Text]"/>
      <dgm:spPr/>
      <dgm:t>
        <a:bodyPr/>
        <a:lstStyle/>
        <a:p>
          <a:r>
            <a:rPr lang="en-US" dirty="0"/>
            <a:t>Consent</a:t>
          </a:r>
        </a:p>
      </dgm:t>
    </dgm:pt>
    <dgm:pt modelId="{1D69FAAD-E1EF-4034-ADA7-C63DF0E64EB8}" type="parTrans" cxnId="{4FF7A0A8-8EF5-4E63-ABDC-57C06E27D289}">
      <dgm:prSet/>
      <dgm:spPr/>
      <dgm:t>
        <a:bodyPr/>
        <a:lstStyle/>
        <a:p>
          <a:endParaRPr lang="en-US"/>
        </a:p>
      </dgm:t>
    </dgm:pt>
    <dgm:pt modelId="{04C622F2-97D5-400D-A9FB-6976517C1FA0}" type="sibTrans" cxnId="{4FF7A0A8-8EF5-4E63-ABDC-57C06E27D289}">
      <dgm:prSet/>
      <dgm:spPr/>
      <dgm:t>
        <a:bodyPr/>
        <a:lstStyle/>
        <a:p>
          <a:endParaRPr lang="en-US"/>
        </a:p>
      </dgm:t>
    </dgm:pt>
    <dgm:pt modelId="{444F8E26-B244-41FD-A935-47481B0299AE}">
      <dgm:prSet phldrT="[Text]"/>
      <dgm:spPr/>
      <dgm:t>
        <a:bodyPr/>
        <a:lstStyle/>
        <a:p>
          <a:r>
            <a:rPr lang="en-US" dirty="0"/>
            <a:t>ADR</a:t>
          </a:r>
        </a:p>
      </dgm:t>
    </dgm:pt>
    <dgm:pt modelId="{FA8743FF-E3D5-414B-B2E9-6C421423904B}" type="parTrans" cxnId="{7B75DF86-B894-4A0D-A095-B50DB50DC3E0}">
      <dgm:prSet/>
      <dgm:spPr/>
      <dgm:t>
        <a:bodyPr/>
        <a:lstStyle/>
        <a:p>
          <a:endParaRPr lang="en-US"/>
        </a:p>
      </dgm:t>
    </dgm:pt>
    <dgm:pt modelId="{413DB684-F9BC-4CF4-B434-49B6EF6BE4FA}" type="sibTrans" cxnId="{7B75DF86-B894-4A0D-A095-B50DB50DC3E0}">
      <dgm:prSet/>
      <dgm:spPr/>
      <dgm:t>
        <a:bodyPr/>
        <a:lstStyle/>
        <a:p>
          <a:endParaRPr lang="en-US"/>
        </a:p>
      </dgm:t>
    </dgm:pt>
    <dgm:pt modelId="{92B686E8-D821-4C5E-97B3-91FB3BDBA4FC}">
      <dgm:prSet phldrT="[Text]"/>
      <dgm:spPr/>
      <dgm:t>
        <a:bodyPr/>
        <a:lstStyle/>
        <a:p>
          <a:r>
            <a:rPr lang="en-US" dirty="0"/>
            <a:t>Tribunals</a:t>
          </a:r>
        </a:p>
      </dgm:t>
    </dgm:pt>
    <dgm:pt modelId="{9AC2626E-4EB3-4999-97F9-47155B993579}" type="parTrans" cxnId="{C7B83E4A-A3AF-453B-A6A7-689502030DAE}">
      <dgm:prSet/>
      <dgm:spPr/>
      <dgm:t>
        <a:bodyPr/>
        <a:lstStyle/>
        <a:p>
          <a:endParaRPr lang="en-US"/>
        </a:p>
      </dgm:t>
    </dgm:pt>
    <dgm:pt modelId="{7C5E5469-63E8-47C5-B4E2-618DF4CD1868}" type="sibTrans" cxnId="{C7B83E4A-A3AF-453B-A6A7-689502030DAE}">
      <dgm:prSet/>
      <dgm:spPr/>
      <dgm:t>
        <a:bodyPr/>
        <a:lstStyle/>
        <a:p>
          <a:endParaRPr lang="en-US"/>
        </a:p>
      </dgm:t>
    </dgm:pt>
    <dgm:pt modelId="{3BF96ACE-97F4-4B4A-BDFC-EE1B3E9D3D35}">
      <dgm:prSet phldrT="[Text]"/>
      <dgm:spPr/>
      <dgm:t>
        <a:bodyPr/>
        <a:lstStyle/>
        <a:p>
          <a:r>
            <a:rPr lang="en-US" dirty="0"/>
            <a:t>Courts</a:t>
          </a:r>
        </a:p>
      </dgm:t>
    </dgm:pt>
    <dgm:pt modelId="{604BC878-6A7B-4521-8BFB-36B420470AD3}" type="parTrans" cxnId="{4005DD37-265E-42FA-AA00-E64962ACD0A3}">
      <dgm:prSet/>
      <dgm:spPr/>
      <dgm:t>
        <a:bodyPr/>
        <a:lstStyle/>
        <a:p>
          <a:endParaRPr lang="en-US"/>
        </a:p>
      </dgm:t>
    </dgm:pt>
    <dgm:pt modelId="{66E9B4B2-791F-48EE-86E6-1CAD7CB8F982}" type="sibTrans" cxnId="{4005DD37-265E-42FA-AA00-E64962ACD0A3}">
      <dgm:prSet/>
      <dgm:spPr/>
      <dgm:t>
        <a:bodyPr/>
        <a:lstStyle/>
        <a:p>
          <a:endParaRPr lang="en-US"/>
        </a:p>
      </dgm:t>
    </dgm:pt>
    <dgm:pt modelId="{96F7CF0D-26C5-4685-AEC1-F0E70A78D771}">
      <dgm:prSet phldrT="[Text]"/>
      <dgm:spPr/>
      <dgm:t>
        <a:bodyPr/>
        <a:lstStyle/>
        <a:p>
          <a:r>
            <a:rPr lang="en-US"/>
            <a:t>Obligations</a:t>
          </a:r>
          <a:endParaRPr lang="en-US" dirty="0"/>
        </a:p>
      </dgm:t>
    </dgm:pt>
    <dgm:pt modelId="{291A705C-A67C-4ABD-B4EB-ECB59DB043C1}" type="parTrans" cxnId="{B27620F3-BA72-4B7C-9A9F-9471688F22BE}">
      <dgm:prSet/>
      <dgm:spPr/>
      <dgm:t>
        <a:bodyPr/>
        <a:lstStyle/>
        <a:p>
          <a:endParaRPr lang="en-US"/>
        </a:p>
      </dgm:t>
    </dgm:pt>
    <dgm:pt modelId="{41B0F145-F626-4681-BDFD-61D04EA96453}" type="sibTrans" cxnId="{B27620F3-BA72-4B7C-9A9F-9471688F22BE}">
      <dgm:prSet/>
      <dgm:spPr/>
      <dgm:t>
        <a:bodyPr/>
        <a:lstStyle/>
        <a:p>
          <a:endParaRPr lang="en-US"/>
        </a:p>
      </dgm:t>
    </dgm:pt>
    <dgm:pt modelId="{7F16D307-375B-44B3-84B9-A1F4F77AFBDC}">
      <dgm:prSet phldrT="[Text]"/>
      <dgm:spPr/>
      <dgm:t>
        <a:bodyPr/>
        <a:lstStyle/>
        <a:p>
          <a:r>
            <a:rPr lang="en-US" dirty="0"/>
            <a:t>AI?</a:t>
          </a:r>
        </a:p>
      </dgm:t>
    </dgm:pt>
    <dgm:pt modelId="{06C6BDCE-1D97-4761-8308-76CA9DC6C993}" type="parTrans" cxnId="{9B1E46A8-7C24-43CD-B58E-8F1E24E8ACFD}">
      <dgm:prSet/>
      <dgm:spPr/>
      <dgm:t>
        <a:bodyPr/>
        <a:lstStyle/>
        <a:p>
          <a:endParaRPr lang="en-US"/>
        </a:p>
      </dgm:t>
    </dgm:pt>
    <dgm:pt modelId="{4C879ED2-4C8B-4E49-A6B8-7FB4940052CF}" type="sibTrans" cxnId="{9B1E46A8-7C24-43CD-B58E-8F1E24E8ACFD}">
      <dgm:prSet/>
      <dgm:spPr/>
      <dgm:t>
        <a:bodyPr/>
        <a:lstStyle/>
        <a:p>
          <a:endParaRPr lang="en-US"/>
        </a:p>
      </dgm:t>
    </dgm:pt>
    <dgm:pt modelId="{3058D892-0F0D-4FE7-9A93-293CF4E36393}">
      <dgm:prSet phldrT="[Text]"/>
      <dgm:spPr/>
      <dgm:t>
        <a:bodyPr/>
        <a:lstStyle/>
        <a:p>
          <a:r>
            <a:rPr lang="en-US"/>
            <a:t>Code</a:t>
          </a:r>
          <a:endParaRPr lang="en-US" dirty="0"/>
        </a:p>
      </dgm:t>
    </dgm:pt>
    <dgm:pt modelId="{AAA02280-E60B-423D-9A44-C6BC6337263B}" type="parTrans" cxnId="{8610803B-66EC-47CE-BBE7-5F7601862582}">
      <dgm:prSet/>
      <dgm:spPr/>
      <dgm:t>
        <a:bodyPr/>
        <a:lstStyle/>
        <a:p>
          <a:endParaRPr lang="en-US"/>
        </a:p>
      </dgm:t>
    </dgm:pt>
    <dgm:pt modelId="{7BBD2954-BD67-43E7-8582-4AE9F0A5AC39}" type="sibTrans" cxnId="{8610803B-66EC-47CE-BBE7-5F7601862582}">
      <dgm:prSet/>
      <dgm:spPr/>
      <dgm:t>
        <a:bodyPr/>
        <a:lstStyle/>
        <a:p>
          <a:endParaRPr lang="en-US"/>
        </a:p>
      </dgm:t>
    </dgm:pt>
    <dgm:pt modelId="{DBBF78CD-4002-451D-867A-E89763990741}" type="pres">
      <dgm:prSet presAssocID="{9899D9E2-64C8-4A66-A993-172B9BC7B21F}" presName="theList" presStyleCnt="0">
        <dgm:presLayoutVars>
          <dgm:dir/>
          <dgm:animLvl val="lvl"/>
          <dgm:resizeHandles val="exact"/>
        </dgm:presLayoutVars>
      </dgm:prSet>
      <dgm:spPr/>
    </dgm:pt>
    <dgm:pt modelId="{5E6F73D6-E6D4-4010-8326-97D37332997C}" type="pres">
      <dgm:prSet presAssocID="{9EB89D4C-AAE9-4301-A938-06A4C61EB56F}" presName="compNode" presStyleCnt="0"/>
      <dgm:spPr/>
    </dgm:pt>
    <dgm:pt modelId="{11838B70-F387-4FAD-96C3-3A3CBFBACD47}" type="pres">
      <dgm:prSet presAssocID="{9EB89D4C-AAE9-4301-A938-06A4C61EB56F}" presName="aNode" presStyleLbl="bgShp" presStyleIdx="0" presStyleCnt="4"/>
      <dgm:spPr/>
    </dgm:pt>
    <dgm:pt modelId="{510C57B4-0204-48E4-88CE-BA091AD00D03}" type="pres">
      <dgm:prSet presAssocID="{9EB89D4C-AAE9-4301-A938-06A4C61EB56F}" presName="textNode" presStyleLbl="bgShp" presStyleIdx="0" presStyleCnt="4"/>
      <dgm:spPr/>
    </dgm:pt>
    <dgm:pt modelId="{7CD27352-DA7A-4F2F-B2A2-E8F59607EBC1}" type="pres">
      <dgm:prSet presAssocID="{9EB89D4C-AAE9-4301-A938-06A4C61EB56F}" presName="compChildNode" presStyleCnt="0"/>
      <dgm:spPr/>
    </dgm:pt>
    <dgm:pt modelId="{4329B811-D6BD-4688-AF80-04A1B40E3FDD}" type="pres">
      <dgm:prSet presAssocID="{9EB89D4C-AAE9-4301-A938-06A4C61EB56F}" presName="theInnerList" presStyleCnt="0"/>
      <dgm:spPr/>
    </dgm:pt>
    <dgm:pt modelId="{7BA27DAC-82D9-4DC6-8432-1BDD8B4B3326}" type="pres">
      <dgm:prSet presAssocID="{52450C12-5DD4-429C-BF11-C082DF5A5C6E}" presName="childNode" presStyleLbl="node1" presStyleIdx="0" presStyleCnt="15">
        <dgm:presLayoutVars>
          <dgm:bulletEnabled val="1"/>
        </dgm:presLayoutVars>
      </dgm:prSet>
      <dgm:spPr/>
    </dgm:pt>
    <dgm:pt modelId="{04E2772A-EDC0-412B-A738-7E1F88420248}" type="pres">
      <dgm:prSet presAssocID="{52450C12-5DD4-429C-BF11-C082DF5A5C6E}" presName="aSpace2" presStyleCnt="0"/>
      <dgm:spPr/>
    </dgm:pt>
    <dgm:pt modelId="{F92FEAC0-0017-486A-B71D-B11F3E23124B}" type="pres">
      <dgm:prSet presAssocID="{2D0A70B4-CAC6-45D8-8D5F-F18659588F21}" presName="childNode" presStyleLbl="node1" presStyleIdx="1" presStyleCnt="15">
        <dgm:presLayoutVars>
          <dgm:bulletEnabled val="1"/>
        </dgm:presLayoutVars>
      </dgm:prSet>
      <dgm:spPr/>
    </dgm:pt>
    <dgm:pt modelId="{060EE91F-5636-4324-AE57-B8AC2A96FF0F}" type="pres">
      <dgm:prSet presAssocID="{2D0A70B4-CAC6-45D8-8D5F-F18659588F21}" presName="aSpace2" presStyleCnt="0"/>
      <dgm:spPr/>
    </dgm:pt>
    <dgm:pt modelId="{654F51E4-3F0A-4D67-9887-7E49C2EEEB96}" type="pres">
      <dgm:prSet presAssocID="{7F16D307-375B-44B3-84B9-A1F4F77AFBDC}" presName="childNode" presStyleLbl="node1" presStyleIdx="2" presStyleCnt="15">
        <dgm:presLayoutVars>
          <dgm:bulletEnabled val="1"/>
        </dgm:presLayoutVars>
      </dgm:prSet>
      <dgm:spPr/>
    </dgm:pt>
    <dgm:pt modelId="{D0C2DB11-D8B4-4F43-B562-39F99C0FD064}" type="pres">
      <dgm:prSet presAssocID="{9EB89D4C-AAE9-4301-A938-06A4C61EB56F}" presName="aSpace" presStyleCnt="0"/>
      <dgm:spPr/>
    </dgm:pt>
    <dgm:pt modelId="{1C494435-4F55-4733-BEAE-67EF650C31F4}" type="pres">
      <dgm:prSet presAssocID="{A0B2F6F5-7B73-4B23-9453-D5784932AF6A}" presName="compNode" presStyleCnt="0"/>
      <dgm:spPr/>
    </dgm:pt>
    <dgm:pt modelId="{91EB3C2C-E22E-4F8C-8396-1D9AD77D9E2A}" type="pres">
      <dgm:prSet presAssocID="{A0B2F6F5-7B73-4B23-9453-D5784932AF6A}" presName="aNode" presStyleLbl="bgShp" presStyleIdx="1" presStyleCnt="4"/>
      <dgm:spPr/>
    </dgm:pt>
    <dgm:pt modelId="{CC71CE1D-96A1-4C08-B165-0C110F2BAEAB}" type="pres">
      <dgm:prSet presAssocID="{A0B2F6F5-7B73-4B23-9453-D5784932AF6A}" presName="textNode" presStyleLbl="bgShp" presStyleIdx="1" presStyleCnt="4"/>
      <dgm:spPr/>
    </dgm:pt>
    <dgm:pt modelId="{42C220F6-F769-4E78-AE86-4EF6CEC69EDC}" type="pres">
      <dgm:prSet presAssocID="{A0B2F6F5-7B73-4B23-9453-D5784932AF6A}" presName="compChildNode" presStyleCnt="0"/>
      <dgm:spPr/>
    </dgm:pt>
    <dgm:pt modelId="{0EE7E744-BDB0-451B-867E-05D43A372FD0}" type="pres">
      <dgm:prSet presAssocID="{A0B2F6F5-7B73-4B23-9453-D5784932AF6A}" presName="theInnerList" presStyleCnt="0"/>
      <dgm:spPr/>
    </dgm:pt>
    <dgm:pt modelId="{E0A89AD5-0FA3-49F4-A9DD-9452F8B1EF69}" type="pres">
      <dgm:prSet presAssocID="{D01D4446-7512-4812-8BF0-159448F7B5B6}" presName="childNode" presStyleLbl="node1" presStyleIdx="3" presStyleCnt="15">
        <dgm:presLayoutVars>
          <dgm:bulletEnabled val="1"/>
        </dgm:presLayoutVars>
      </dgm:prSet>
      <dgm:spPr/>
    </dgm:pt>
    <dgm:pt modelId="{861CB82C-5265-41E2-9CF0-70D6F97CB2CC}" type="pres">
      <dgm:prSet presAssocID="{D01D4446-7512-4812-8BF0-159448F7B5B6}" presName="aSpace2" presStyleCnt="0"/>
      <dgm:spPr/>
    </dgm:pt>
    <dgm:pt modelId="{3B554749-6E42-4493-989E-3F317C11D6F6}" type="pres">
      <dgm:prSet presAssocID="{22D59F49-1026-41D7-9825-F940C9E351F2}" presName="childNode" presStyleLbl="node1" presStyleIdx="4" presStyleCnt="15">
        <dgm:presLayoutVars>
          <dgm:bulletEnabled val="1"/>
        </dgm:presLayoutVars>
      </dgm:prSet>
      <dgm:spPr/>
    </dgm:pt>
    <dgm:pt modelId="{A5D5DD01-FEEA-41E2-9397-6CADA62216A5}" type="pres">
      <dgm:prSet presAssocID="{22D59F49-1026-41D7-9825-F940C9E351F2}" presName="aSpace2" presStyleCnt="0"/>
      <dgm:spPr/>
    </dgm:pt>
    <dgm:pt modelId="{770A435D-7C87-48B1-A52B-74BD6FE08826}" type="pres">
      <dgm:prSet presAssocID="{641655A0-426D-4609-97B0-0F890EFB4908}" presName="childNode" presStyleLbl="node1" presStyleIdx="5" presStyleCnt="15">
        <dgm:presLayoutVars>
          <dgm:bulletEnabled val="1"/>
        </dgm:presLayoutVars>
      </dgm:prSet>
      <dgm:spPr/>
    </dgm:pt>
    <dgm:pt modelId="{229F1B14-35A7-4C0B-8C6C-AFC51471C6A2}" type="pres">
      <dgm:prSet presAssocID="{641655A0-426D-4609-97B0-0F890EFB4908}" presName="aSpace2" presStyleCnt="0"/>
      <dgm:spPr/>
    </dgm:pt>
    <dgm:pt modelId="{0C76FCC5-86A9-47BF-8C82-97A34812D9C4}" type="pres">
      <dgm:prSet presAssocID="{E3AFAF85-FFC0-422B-A4A6-733C8746B891}" presName="childNode" presStyleLbl="node1" presStyleIdx="6" presStyleCnt="15">
        <dgm:presLayoutVars>
          <dgm:bulletEnabled val="1"/>
        </dgm:presLayoutVars>
      </dgm:prSet>
      <dgm:spPr/>
    </dgm:pt>
    <dgm:pt modelId="{3F5E3920-4510-4B73-A6DB-C77DAA7A732F}" type="pres">
      <dgm:prSet presAssocID="{A0B2F6F5-7B73-4B23-9453-D5784932AF6A}" presName="aSpace" presStyleCnt="0"/>
      <dgm:spPr/>
    </dgm:pt>
    <dgm:pt modelId="{872ED009-C986-4D39-8258-E3A520ED5F5A}" type="pres">
      <dgm:prSet presAssocID="{54066720-67B9-434C-9A8E-AE6316AF13B3}" presName="compNode" presStyleCnt="0"/>
      <dgm:spPr/>
    </dgm:pt>
    <dgm:pt modelId="{C5E9747B-2D68-4551-A292-17F1A15A71CC}" type="pres">
      <dgm:prSet presAssocID="{54066720-67B9-434C-9A8E-AE6316AF13B3}" presName="aNode" presStyleLbl="bgShp" presStyleIdx="2" presStyleCnt="4"/>
      <dgm:spPr/>
    </dgm:pt>
    <dgm:pt modelId="{A2593E9F-8C16-406E-809C-8282FC6E15AF}" type="pres">
      <dgm:prSet presAssocID="{54066720-67B9-434C-9A8E-AE6316AF13B3}" presName="textNode" presStyleLbl="bgShp" presStyleIdx="2" presStyleCnt="4"/>
      <dgm:spPr/>
    </dgm:pt>
    <dgm:pt modelId="{F709C866-153A-49CC-B9F1-4C13025CE422}" type="pres">
      <dgm:prSet presAssocID="{54066720-67B9-434C-9A8E-AE6316AF13B3}" presName="compChildNode" presStyleCnt="0"/>
      <dgm:spPr/>
    </dgm:pt>
    <dgm:pt modelId="{8024C194-B047-4933-958B-F393C08CACE5}" type="pres">
      <dgm:prSet presAssocID="{54066720-67B9-434C-9A8E-AE6316AF13B3}" presName="theInnerList" presStyleCnt="0"/>
      <dgm:spPr/>
    </dgm:pt>
    <dgm:pt modelId="{77A397DA-155F-43A3-87FA-255FA334FC85}" type="pres">
      <dgm:prSet presAssocID="{E319BF93-2B8D-499C-AB5F-8BD3627682FF}" presName="childNode" presStyleLbl="node1" presStyleIdx="7" presStyleCnt="15">
        <dgm:presLayoutVars>
          <dgm:bulletEnabled val="1"/>
        </dgm:presLayoutVars>
      </dgm:prSet>
      <dgm:spPr/>
    </dgm:pt>
    <dgm:pt modelId="{3803E17B-9A15-4336-9B21-BB6111DB29A1}" type="pres">
      <dgm:prSet presAssocID="{E319BF93-2B8D-499C-AB5F-8BD3627682FF}" presName="aSpace2" presStyleCnt="0"/>
      <dgm:spPr/>
    </dgm:pt>
    <dgm:pt modelId="{F7623F30-95A0-45A5-95DC-C08F533C2456}" type="pres">
      <dgm:prSet presAssocID="{6C64B417-26E3-4AC5-B3A6-D9271711DDB2}" presName="childNode" presStyleLbl="node1" presStyleIdx="8" presStyleCnt="15">
        <dgm:presLayoutVars>
          <dgm:bulletEnabled val="1"/>
        </dgm:presLayoutVars>
      </dgm:prSet>
      <dgm:spPr/>
    </dgm:pt>
    <dgm:pt modelId="{901D0A0B-FDAC-439C-BABC-9769A87E8A7E}" type="pres">
      <dgm:prSet presAssocID="{6C64B417-26E3-4AC5-B3A6-D9271711DDB2}" presName="aSpace2" presStyleCnt="0"/>
      <dgm:spPr/>
    </dgm:pt>
    <dgm:pt modelId="{A6E4F40F-F5C9-4CD1-8979-EE283602E21D}" type="pres">
      <dgm:prSet presAssocID="{96F7CF0D-26C5-4685-AEC1-F0E70A78D771}" presName="childNode" presStyleLbl="node1" presStyleIdx="9" presStyleCnt="15">
        <dgm:presLayoutVars>
          <dgm:bulletEnabled val="1"/>
        </dgm:presLayoutVars>
      </dgm:prSet>
      <dgm:spPr/>
    </dgm:pt>
    <dgm:pt modelId="{B7B68598-5DD5-4A4C-9B53-0D6B2D81B83F}" type="pres">
      <dgm:prSet presAssocID="{54066720-67B9-434C-9A8E-AE6316AF13B3}" presName="aSpace" presStyleCnt="0"/>
      <dgm:spPr/>
    </dgm:pt>
    <dgm:pt modelId="{AF9D6291-42B5-4A35-897C-E87CE1A17A9B}" type="pres">
      <dgm:prSet presAssocID="{BCD3475A-E6E4-4243-A469-5526F209F1D8}" presName="compNode" presStyleCnt="0"/>
      <dgm:spPr/>
    </dgm:pt>
    <dgm:pt modelId="{43A955EB-D0D0-4DE9-BD95-A2745C64F1BF}" type="pres">
      <dgm:prSet presAssocID="{BCD3475A-E6E4-4243-A469-5526F209F1D8}" presName="aNode" presStyleLbl="bgShp" presStyleIdx="3" presStyleCnt="4"/>
      <dgm:spPr/>
    </dgm:pt>
    <dgm:pt modelId="{95CE66EC-7997-4BF4-9650-B1E3A5DE06B6}" type="pres">
      <dgm:prSet presAssocID="{BCD3475A-E6E4-4243-A469-5526F209F1D8}" presName="textNode" presStyleLbl="bgShp" presStyleIdx="3" presStyleCnt="4"/>
      <dgm:spPr/>
    </dgm:pt>
    <dgm:pt modelId="{C44CE644-1E66-4791-B5C0-05F88E873329}" type="pres">
      <dgm:prSet presAssocID="{BCD3475A-E6E4-4243-A469-5526F209F1D8}" presName="compChildNode" presStyleCnt="0"/>
      <dgm:spPr/>
    </dgm:pt>
    <dgm:pt modelId="{B82B85A0-D909-4B67-A5EE-19970F3E8FD2}" type="pres">
      <dgm:prSet presAssocID="{BCD3475A-E6E4-4243-A469-5526F209F1D8}" presName="theInnerList" presStyleCnt="0"/>
      <dgm:spPr/>
    </dgm:pt>
    <dgm:pt modelId="{D96D1875-EB36-4266-A224-BAE82B76FE4F}" type="pres">
      <dgm:prSet presAssocID="{C743CA2A-3A0C-46B8-A14A-7E1D76D5E5EE}" presName="childNode" presStyleLbl="node1" presStyleIdx="10" presStyleCnt="15">
        <dgm:presLayoutVars>
          <dgm:bulletEnabled val="1"/>
        </dgm:presLayoutVars>
      </dgm:prSet>
      <dgm:spPr/>
    </dgm:pt>
    <dgm:pt modelId="{B8A630B0-84FE-4B0F-93C9-C11C51F652FB}" type="pres">
      <dgm:prSet presAssocID="{C743CA2A-3A0C-46B8-A14A-7E1D76D5E5EE}" presName="aSpace2" presStyleCnt="0"/>
      <dgm:spPr/>
    </dgm:pt>
    <dgm:pt modelId="{7E28DCEE-57B7-4C89-9ED5-5ACD6EA34977}" type="pres">
      <dgm:prSet presAssocID="{3058D892-0F0D-4FE7-9A93-293CF4E36393}" presName="childNode" presStyleLbl="node1" presStyleIdx="11" presStyleCnt="15">
        <dgm:presLayoutVars>
          <dgm:bulletEnabled val="1"/>
        </dgm:presLayoutVars>
      </dgm:prSet>
      <dgm:spPr/>
    </dgm:pt>
    <dgm:pt modelId="{2BE0744B-41EE-4E93-B84F-34807D9D9B08}" type="pres">
      <dgm:prSet presAssocID="{3058D892-0F0D-4FE7-9A93-293CF4E36393}" presName="aSpace2" presStyleCnt="0"/>
      <dgm:spPr/>
    </dgm:pt>
    <dgm:pt modelId="{362C08FB-29E1-48CF-86B4-FFC3E2DB5F53}" type="pres">
      <dgm:prSet presAssocID="{444F8E26-B244-41FD-A935-47481B0299AE}" presName="childNode" presStyleLbl="node1" presStyleIdx="12" presStyleCnt="15">
        <dgm:presLayoutVars>
          <dgm:bulletEnabled val="1"/>
        </dgm:presLayoutVars>
      </dgm:prSet>
      <dgm:spPr/>
    </dgm:pt>
    <dgm:pt modelId="{0FB3FFBA-601B-40E6-A639-99B6AB600D0B}" type="pres">
      <dgm:prSet presAssocID="{444F8E26-B244-41FD-A935-47481B0299AE}" presName="aSpace2" presStyleCnt="0"/>
      <dgm:spPr/>
    </dgm:pt>
    <dgm:pt modelId="{6860193C-C6B4-4DBB-90C8-D54D6C7C196B}" type="pres">
      <dgm:prSet presAssocID="{92B686E8-D821-4C5E-97B3-91FB3BDBA4FC}" presName="childNode" presStyleLbl="node1" presStyleIdx="13" presStyleCnt="15">
        <dgm:presLayoutVars>
          <dgm:bulletEnabled val="1"/>
        </dgm:presLayoutVars>
      </dgm:prSet>
      <dgm:spPr/>
    </dgm:pt>
    <dgm:pt modelId="{1CB1BB2D-2D91-4F41-94A4-90740C315947}" type="pres">
      <dgm:prSet presAssocID="{92B686E8-D821-4C5E-97B3-91FB3BDBA4FC}" presName="aSpace2" presStyleCnt="0"/>
      <dgm:spPr/>
    </dgm:pt>
    <dgm:pt modelId="{24443CD9-E5FF-4B66-93EE-00D900BFDFAA}" type="pres">
      <dgm:prSet presAssocID="{3BF96ACE-97F4-4B4A-BDFC-EE1B3E9D3D35}" presName="childNode" presStyleLbl="node1" presStyleIdx="14" presStyleCnt="15">
        <dgm:presLayoutVars>
          <dgm:bulletEnabled val="1"/>
        </dgm:presLayoutVars>
      </dgm:prSet>
      <dgm:spPr/>
    </dgm:pt>
  </dgm:ptLst>
  <dgm:cxnLst>
    <dgm:cxn modelId="{83F0CB12-E022-48A6-AFA0-B111CB7EB420}" srcId="{9899D9E2-64C8-4A66-A993-172B9BC7B21F}" destId="{A0B2F6F5-7B73-4B23-9453-D5784932AF6A}" srcOrd="1" destOrd="0" parTransId="{28F1E99F-E4B5-4057-99C2-89526F746D00}" sibTransId="{8DFFBEDA-76B1-4C83-B4BB-73F23B928B81}"/>
    <dgm:cxn modelId="{379EE121-4825-4E68-AABF-41D1BC6ECC13}" type="presOf" srcId="{2D0A70B4-CAC6-45D8-8D5F-F18659588F21}" destId="{F92FEAC0-0017-486A-B71D-B11F3E23124B}" srcOrd="0" destOrd="0" presId="urn:microsoft.com/office/officeart/2005/8/layout/lProcess2"/>
    <dgm:cxn modelId="{4005DD37-265E-42FA-AA00-E64962ACD0A3}" srcId="{BCD3475A-E6E4-4243-A469-5526F209F1D8}" destId="{3BF96ACE-97F4-4B4A-BDFC-EE1B3E9D3D35}" srcOrd="4" destOrd="0" parTransId="{604BC878-6A7B-4521-8BFB-36B420470AD3}" sibTransId="{66E9B4B2-791F-48EE-86E6-1CAD7CB8F982}"/>
    <dgm:cxn modelId="{B7CEBF38-3C2C-46F2-86F9-1FC57EE22C93}" srcId="{9899D9E2-64C8-4A66-A993-172B9BC7B21F}" destId="{BCD3475A-E6E4-4243-A469-5526F209F1D8}" srcOrd="3" destOrd="0" parTransId="{349D7F14-0848-4F2D-BF14-487D51EE9BFD}" sibTransId="{4BC038DA-2CB1-40C5-94F4-F19438A6BA41}"/>
    <dgm:cxn modelId="{84EAF43A-7525-40D0-8BDF-09CB32CFFBB9}" srcId="{A0B2F6F5-7B73-4B23-9453-D5784932AF6A}" destId="{D01D4446-7512-4812-8BF0-159448F7B5B6}" srcOrd="0" destOrd="0" parTransId="{2013BA29-3263-4BB3-B8EA-89D25583DD74}" sibTransId="{67C8562B-B374-42B0-A7EF-CD637630CD22}"/>
    <dgm:cxn modelId="{F7864D3B-B952-4C4E-B9DF-156E4A29E8DF}" srcId="{9899D9E2-64C8-4A66-A993-172B9BC7B21F}" destId="{9EB89D4C-AAE9-4301-A938-06A4C61EB56F}" srcOrd="0" destOrd="0" parTransId="{4F89A1F2-B3FD-4CC3-A4D3-E3E89666699D}" sibTransId="{BA26DB39-281E-48A9-8849-23D69B11A213}"/>
    <dgm:cxn modelId="{8610803B-66EC-47CE-BBE7-5F7601862582}" srcId="{BCD3475A-E6E4-4243-A469-5526F209F1D8}" destId="{3058D892-0F0D-4FE7-9A93-293CF4E36393}" srcOrd="1" destOrd="0" parTransId="{AAA02280-E60B-423D-9A44-C6BC6337263B}" sibTransId="{7BBD2954-BD67-43E7-8582-4AE9F0A5AC39}"/>
    <dgm:cxn modelId="{3457C43B-4772-427D-80C8-5E187BFEC842}" type="presOf" srcId="{9899D9E2-64C8-4A66-A993-172B9BC7B21F}" destId="{DBBF78CD-4002-451D-867A-E89763990741}" srcOrd="0" destOrd="0" presId="urn:microsoft.com/office/officeart/2005/8/layout/lProcess2"/>
    <dgm:cxn modelId="{30472A3F-B888-4641-8838-8EB92D8A34CC}" type="presOf" srcId="{C743CA2A-3A0C-46B8-A14A-7E1D76D5E5EE}" destId="{D96D1875-EB36-4266-A224-BAE82B76FE4F}" srcOrd="0" destOrd="0" presId="urn:microsoft.com/office/officeart/2005/8/layout/lProcess2"/>
    <dgm:cxn modelId="{74F87A49-AE31-4B0B-ACB0-32B49FCDF717}" type="presOf" srcId="{BCD3475A-E6E4-4243-A469-5526F209F1D8}" destId="{43A955EB-D0D0-4DE9-BD95-A2745C64F1BF}" srcOrd="0" destOrd="0" presId="urn:microsoft.com/office/officeart/2005/8/layout/lProcess2"/>
    <dgm:cxn modelId="{C7B83E4A-A3AF-453B-A6A7-689502030DAE}" srcId="{BCD3475A-E6E4-4243-A469-5526F209F1D8}" destId="{92B686E8-D821-4C5E-97B3-91FB3BDBA4FC}" srcOrd="3" destOrd="0" parTransId="{9AC2626E-4EB3-4999-97F9-47155B993579}" sibTransId="{7C5E5469-63E8-47C5-B4E2-618DF4CD1868}"/>
    <dgm:cxn modelId="{505C5D4A-885D-477E-8BDD-BA09F567D8BB}" type="presOf" srcId="{D01D4446-7512-4812-8BF0-159448F7B5B6}" destId="{E0A89AD5-0FA3-49F4-A9DD-9452F8B1EF69}" srcOrd="0" destOrd="0" presId="urn:microsoft.com/office/officeart/2005/8/layout/lProcess2"/>
    <dgm:cxn modelId="{3C5C014D-5F27-43ED-9450-CB5A015CC681}" srcId="{9EB89D4C-AAE9-4301-A938-06A4C61EB56F}" destId="{2D0A70B4-CAC6-45D8-8D5F-F18659588F21}" srcOrd="1" destOrd="0" parTransId="{B6D9C6DA-2BA0-46AA-873C-8A88FCA351D0}" sibTransId="{6C32EFA8-A74E-4C8F-A994-FC763D7E99F8}"/>
    <dgm:cxn modelId="{6E6A4651-3736-4E2D-AD24-123445EB141F}" type="presOf" srcId="{54066720-67B9-434C-9A8E-AE6316AF13B3}" destId="{C5E9747B-2D68-4551-A292-17F1A15A71CC}" srcOrd="0" destOrd="0" presId="urn:microsoft.com/office/officeart/2005/8/layout/lProcess2"/>
    <dgm:cxn modelId="{CF9A3356-8D15-437A-AB7F-94B1E26A2AA5}" type="presOf" srcId="{A0B2F6F5-7B73-4B23-9453-D5784932AF6A}" destId="{CC71CE1D-96A1-4C08-B165-0C110F2BAEAB}" srcOrd="1" destOrd="0" presId="urn:microsoft.com/office/officeart/2005/8/layout/lProcess2"/>
    <dgm:cxn modelId="{1323FE59-C38B-4BEE-887E-9227BC7DA73B}" type="presOf" srcId="{3BF96ACE-97F4-4B4A-BDFC-EE1B3E9D3D35}" destId="{24443CD9-E5FF-4B66-93EE-00D900BFDFAA}" srcOrd="0" destOrd="0" presId="urn:microsoft.com/office/officeart/2005/8/layout/lProcess2"/>
    <dgm:cxn modelId="{4F71895D-44E3-44DB-B831-351007DE8DC1}" srcId="{A0B2F6F5-7B73-4B23-9453-D5784932AF6A}" destId="{E3AFAF85-FFC0-422B-A4A6-733C8746B891}" srcOrd="3" destOrd="0" parTransId="{6608F653-7338-4401-8DB3-58800C94A643}" sibTransId="{89501622-0121-46AA-A61B-AA058A395569}"/>
    <dgm:cxn modelId="{7B100960-B6DF-47B3-ABE1-79FE5EBC4B50}" type="presOf" srcId="{BCD3475A-E6E4-4243-A469-5526F209F1D8}" destId="{95CE66EC-7997-4BF4-9650-B1E3A5DE06B6}" srcOrd="1" destOrd="0" presId="urn:microsoft.com/office/officeart/2005/8/layout/lProcess2"/>
    <dgm:cxn modelId="{C8228963-9031-4B6E-9A2C-8EDFFE464BAC}" type="presOf" srcId="{641655A0-426D-4609-97B0-0F890EFB4908}" destId="{770A435D-7C87-48B1-A52B-74BD6FE08826}" srcOrd="0" destOrd="0" presId="urn:microsoft.com/office/officeart/2005/8/layout/lProcess2"/>
    <dgm:cxn modelId="{844C176E-82DC-445F-99C0-E9F50BE6669A}" type="presOf" srcId="{9EB89D4C-AAE9-4301-A938-06A4C61EB56F}" destId="{11838B70-F387-4FAD-96C3-3A3CBFBACD47}" srcOrd="0" destOrd="0" presId="urn:microsoft.com/office/officeart/2005/8/layout/lProcess2"/>
    <dgm:cxn modelId="{0E63B471-E39B-496C-926B-8A92CB051E9F}" srcId="{A0B2F6F5-7B73-4B23-9453-D5784932AF6A}" destId="{22D59F49-1026-41D7-9825-F940C9E351F2}" srcOrd="1" destOrd="0" parTransId="{5496B570-712F-428D-90D7-B1E8A7B1BD9E}" sibTransId="{549972D4-08C9-4CC4-98C2-657AF04948C1}"/>
    <dgm:cxn modelId="{E47DB471-E802-41FD-BDA0-2DE15D746ADF}" type="presOf" srcId="{96F7CF0D-26C5-4685-AEC1-F0E70A78D771}" destId="{A6E4F40F-F5C9-4CD1-8979-EE283602E21D}" srcOrd="0" destOrd="0" presId="urn:microsoft.com/office/officeart/2005/8/layout/lProcess2"/>
    <dgm:cxn modelId="{A8D09577-E6A2-4A52-98C0-25D8202388C6}" srcId="{A0B2F6F5-7B73-4B23-9453-D5784932AF6A}" destId="{641655A0-426D-4609-97B0-0F890EFB4908}" srcOrd="2" destOrd="0" parTransId="{1CBAC906-250A-4FC3-A5C0-6F60C5923990}" sibTransId="{D158C140-8FBA-4CCE-A42A-2AC6B2886DD1}"/>
    <dgm:cxn modelId="{3C9F5678-293D-4AB8-A127-8ACE4309F782}" type="presOf" srcId="{A0B2F6F5-7B73-4B23-9453-D5784932AF6A}" destId="{91EB3C2C-E22E-4F8C-8396-1D9AD77D9E2A}" srcOrd="0" destOrd="0" presId="urn:microsoft.com/office/officeart/2005/8/layout/lProcess2"/>
    <dgm:cxn modelId="{F1658C78-5461-49BA-9233-02636343B1B5}" srcId="{54066720-67B9-434C-9A8E-AE6316AF13B3}" destId="{E319BF93-2B8D-499C-AB5F-8BD3627682FF}" srcOrd="0" destOrd="0" parTransId="{D3F7860B-03EA-4F2A-8E82-951A74F99ACA}" sibTransId="{28232692-C5B2-4F31-ADE0-05DD823476CA}"/>
    <dgm:cxn modelId="{7B75DF86-B894-4A0D-A095-B50DB50DC3E0}" srcId="{BCD3475A-E6E4-4243-A469-5526F209F1D8}" destId="{444F8E26-B244-41FD-A935-47481B0299AE}" srcOrd="2" destOrd="0" parTransId="{FA8743FF-E3D5-414B-B2E9-6C421423904B}" sibTransId="{413DB684-F9BC-4CF4-B434-49B6EF6BE4FA}"/>
    <dgm:cxn modelId="{72431A96-E6D6-49B1-A87C-4E202F5F8E68}" type="presOf" srcId="{52450C12-5DD4-429C-BF11-C082DF5A5C6E}" destId="{7BA27DAC-82D9-4DC6-8432-1BDD8B4B3326}" srcOrd="0" destOrd="0" presId="urn:microsoft.com/office/officeart/2005/8/layout/lProcess2"/>
    <dgm:cxn modelId="{EA6B4DA4-92FD-46B0-A716-249B1CEA248A}" type="presOf" srcId="{9EB89D4C-AAE9-4301-A938-06A4C61EB56F}" destId="{510C57B4-0204-48E4-88CE-BA091AD00D03}" srcOrd="1" destOrd="0" presId="urn:microsoft.com/office/officeart/2005/8/layout/lProcess2"/>
    <dgm:cxn modelId="{526486A6-883A-4E5A-B8FA-60F834A8CFA0}" type="presOf" srcId="{54066720-67B9-434C-9A8E-AE6316AF13B3}" destId="{A2593E9F-8C16-406E-809C-8282FC6E15AF}" srcOrd="1" destOrd="0" presId="urn:microsoft.com/office/officeart/2005/8/layout/lProcess2"/>
    <dgm:cxn modelId="{9B1E46A8-7C24-43CD-B58E-8F1E24E8ACFD}" srcId="{9EB89D4C-AAE9-4301-A938-06A4C61EB56F}" destId="{7F16D307-375B-44B3-84B9-A1F4F77AFBDC}" srcOrd="2" destOrd="0" parTransId="{06C6BDCE-1D97-4761-8308-76CA9DC6C993}" sibTransId="{4C879ED2-4C8B-4E49-A6B8-7FB4940052CF}"/>
    <dgm:cxn modelId="{4FF7A0A8-8EF5-4E63-ABDC-57C06E27D289}" srcId="{BCD3475A-E6E4-4243-A469-5526F209F1D8}" destId="{C743CA2A-3A0C-46B8-A14A-7E1D76D5E5EE}" srcOrd="0" destOrd="0" parTransId="{1D69FAAD-E1EF-4034-ADA7-C63DF0E64EB8}" sibTransId="{04C622F2-97D5-400D-A9FB-6976517C1FA0}"/>
    <dgm:cxn modelId="{35235DC0-3B23-41FE-AA87-083EC250966C}" type="presOf" srcId="{7F16D307-375B-44B3-84B9-A1F4F77AFBDC}" destId="{654F51E4-3F0A-4D67-9887-7E49C2EEEB96}" srcOrd="0" destOrd="0" presId="urn:microsoft.com/office/officeart/2005/8/layout/lProcess2"/>
    <dgm:cxn modelId="{4F3443C8-9F3B-4A71-8CD1-7BCC5AB9756E}" type="presOf" srcId="{92B686E8-D821-4C5E-97B3-91FB3BDBA4FC}" destId="{6860193C-C6B4-4DBB-90C8-D54D6C7C196B}" srcOrd="0" destOrd="0" presId="urn:microsoft.com/office/officeart/2005/8/layout/lProcess2"/>
    <dgm:cxn modelId="{E1FC1EDA-A12D-4A53-9C39-D50A64DE472B}" type="presOf" srcId="{444F8E26-B244-41FD-A935-47481B0299AE}" destId="{362C08FB-29E1-48CF-86B4-FFC3E2DB5F53}" srcOrd="0" destOrd="0" presId="urn:microsoft.com/office/officeart/2005/8/layout/lProcess2"/>
    <dgm:cxn modelId="{9ED98FE0-A0FB-4202-877A-C5127583249F}" srcId="{9EB89D4C-AAE9-4301-A938-06A4C61EB56F}" destId="{52450C12-5DD4-429C-BF11-C082DF5A5C6E}" srcOrd="0" destOrd="0" parTransId="{E1F18643-5845-445B-AA27-59EED00F0CBE}" sibTransId="{8E7992AF-233F-41AF-B68D-00CEF3D20340}"/>
    <dgm:cxn modelId="{F94EAFE2-0D00-4A14-B3C2-ADF4903638B8}" type="presOf" srcId="{6C64B417-26E3-4AC5-B3A6-D9271711DDB2}" destId="{F7623F30-95A0-45A5-95DC-C08F533C2456}" srcOrd="0" destOrd="0" presId="urn:microsoft.com/office/officeart/2005/8/layout/lProcess2"/>
    <dgm:cxn modelId="{3B03F7E2-5472-4A9C-AD73-86BF2CB138F2}" type="presOf" srcId="{22D59F49-1026-41D7-9825-F940C9E351F2}" destId="{3B554749-6E42-4493-989E-3F317C11D6F6}" srcOrd="0" destOrd="0" presId="urn:microsoft.com/office/officeart/2005/8/layout/lProcess2"/>
    <dgm:cxn modelId="{E8D96DE3-51B7-4437-91E1-07365CDC5DC2}" srcId="{9899D9E2-64C8-4A66-A993-172B9BC7B21F}" destId="{54066720-67B9-434C-9A8E-AE6316AF13B3}" srcOrd="2" destOrd="0" parTransId="{900E295C-C0FA-48D7-AF0D-F84EC9481559}" sibTransId="{E0CE08D1-1C67-47CE-A69C-AEA8A8066975}"/>
    <dgm:cxn modelId="{41DCBFE3-28DC-4710-8F68-0EAD0DD667C5}" type="presOf" srcId="{3058D892-0F0D-4FE7-9A93-293CF4E36393}" destId="{7E28DCEE-57B7-4C89-9ED5-5ACD6EA34977}" srcOrd="0" destOrd="0" presId="urn:microsoft.com/office/officeart/2005/8/layout/lProcess2"/>
    <dgm:cxn modelId="{D60113EB-6606-459C-AF3E-01D07EDE6FEC}" type="presOf" srcId="{E319BF93-2B8D-499C-AB5F-8BD3627682FF}" destId="{77A397DA-155F-43A3-87FA-255FA334FC85}" srcOrd="0" destOrd="0" presId="urn:microsoft.com/office/officeart/2005/8/layout/lProcess2"/>
    <dgm:cxn modelId="{B27620F3-BA72-4B7C-9A9F-9471688F22BE}" srcId="{54066720-67B9-434C-9A8E-AE6316AF13B3}" destId="{96F7CF0D-26C5-4685-AEC1-F0E70A78D771}" srcOrd="2" destOrd="0" parTransId="{291A705C-A67C-4ABD-B4EB-ECB59DB043C1}" sibTransId="{41B0F145-F626-4681-BDFD-61D04EA96453}"/>
    <dgm:cxn modelId="{3BCFF4F3-77FD-428C-A37F-1F2AD5DBD221}" type="presOf" srcId="{E3AFAF85-FFC0-422B-A4A6-733C8746B891}" destId="{0C76FCC5-86A9-47BF-8C82-97A34812D9C4}" srcOrd="0" destOrd="0" presId="urn:microsoft.com/office/officeart/2005/8/layout/lProcess2"/>
    <dgm:cxn modelId="{15B035FF-8B3A-4CF5-A088-0E8ABF6D72D4}" srcId="{54066720-67B9-434C-9A8E-AE6316AF13B3}" destId="{6C64B417-26E3-4AC5-B3A6-D9271711DDB2}" srcOrd="1" destOrd="0" parTransId="{A5E735E0-BA44-46EA-8B04-6671507140AF}" sibTransId="{B99F71C4-73BD-486F-828B-11755BDEB8D5}"/>
    <dgm:cxn modelId="{20C5AD44-CE11-4244-8144-F31CA614BA73}" type="presParOf" srcId="{DBBF78CD-4002-451D-867A-E89763990741}" destId="{5E6F73D6-E6D4-4010-8326-97D37332997C}" srcOrd="0" destOrd="0" presId="urn:microsoft.com/office/officeart/2005/8/layout/lProcess2"/>
    <dgm:cxn modelId="{EA2E698C-DA16-4762-ADAA-6D13B210CA19}" type="presParOf" srcId="{5E6F73D6-E6D4-4010-8326-97D37332997C}" destId="{11838B70-F387-4FAD-96C3-3A3CBFBACD47}" srcOrd="0" destOrd="0" presId="urn:microsoft.com/office/officeart/2005/8/layout/lProcess2"/>
    <dgm:cxn modelId="{D78B67BE-7D9E-404F-B76B-0A837A604E7F}" type="presParOf" srcId="{5E6F73D6-E6D4-4010-8326-97D37332997C}" destId="{510C57B4-0204-48E4-88CE-BA091AD00D03}" srcOrd="1" destOrd="0" presId="urn:microsoft.com/office/officeart/2005/8/layout/lProcess2"/>
    <dgm:cxn modelId="{A846B834-D9E7-4805-BB3A-9558D31A6A99}" type="presParOf" srcId="{5E6F73D6-E6D4-4010-8326-97D37332997C}" destId="{7CD27352-DA7A-4F2F-B2A2-E8F59607EBC1}" srcOrd="2" destOrd="0" presId="urn:microsoft.com/office/officeart/2005/8/layout/lProcess2"/>
    <dgm:cxn modelId="{1F155201-DBBD-4116-AF8F-625D8472F4E5}" type="presParOf" srcId="{7CD27352-DA7A-4F2F-B2A2-E8F59607EBC1}" destId="{4329B811-D6BD-4688-AF80-04A1B40E3FDD}" srcOrd="0" destOrd="0" presId="urn:microsoft.com/office/officeart/2005/8/layout/lProcess2"/>
    <dgm:cxn modelId="{CA566CFF-B594-4794-B450-7CDC71F1BA86}" type="presParOf" srcId="{4329B811-D6BD-4688-AF80-04A1B40E3FDD}" destId="{7BA27DAC-82D9-4DC6-8432-1BDD8B4B3326}" srcOrd="0" destOrd="0" presId="urn:microsoft.com/office/officeart/2005/8/layout/lProcess2"/>
    <dgm:cxn modelId="{830812F3-A961-4BAD-B01C-E0F5D1F89BA8}" type="presParOf" srcId="{4329B811-D6BD-4688-AF80-04A1B40E3FDD}" destId="{04E2772A-EDC0-412B-A738-7E1F88420248}" srcOrd="1" destOrd="0" presId="urn:microsoft.com/office/officeart/2005/8/layout/lProcess2"/>
    <dgm:cxn modelId="{74676CF4-289C-42CC-BCAF-421030C803EE}" type="presParOf" srcId="{4329B811-D6BD-4688-AF80-04A1B40E3FDD}" destId="{F92FEAC0-0017-486A-B71D-B11F3E23124B}" srcOrd="2" destOrd="0" presId="urn:microsoft.com/office/officeart/2005/8/layout/lProcess2"/>
    <dgm:cxn modelId="{42C34AEB-D370-4E1F-B0F2-A4B0BFCB259F}" type="presParOf" srcId="{4329B811-D6BD-4688-AF80-04A1B40E3FDD}" destId="{060EE91F-5636-4324-AE57-B8AC2A96FF0F}" srcOrd="3" destOrd="0" presId="urn:microsoft.com/office/officeart/2005/8/layout/lProcess2"/>
    <dgm:cxn modelId="{92F53AEB-2612-4896-B68A-B7FD18E4D177}" type="presParOf" srcId="{4329B811-D6BD-4688-AF80-04A1B40E3FDD}" destId="{654F51E4-3F0A-4D67-9887-7E49C2EEEB96}" srcOrd="4" destOrd="0" presId="urn:microsoft.com/office/officeart/2005/8/layout/lProcess2"/>
    <dgm:cxn modelId="{58C94B81-4216-4AAF-989F-4381F044F782}" type="presParOf" srcId="{DBBF78CD-4002-451D-867A-E89763990741}" destId="{D0C2DB11-D8B4-4F43-B562-39F99C0FD064}" srcOrd="1" destOrd="0" presId="urn:microsoft.com/office/officeart/2005/8/layout/lProcess2"/>
    <dgm:cxn modelId="{E9E2946B-3E4B-44C2-8D12-140F6AA8307C}" type="presParOf" srcId="{DBBF78CD-4002-451D-867A-E89763990741}" destId="{1C494435-4F55-4733-BEAE-67EF650C31F4}" srcOrd="2" destOrd="0" presId="urn:microsoft.com/office/officeart/2005/8/layout/lProcess2"/>
    <dgm:cxn modelId="{BCC36A63-18DD-4614-B5E2-3EDB370DB288}" type="presParOf" srcId="{1C494435-4F55-4733-BEAE-67EF650C31F4}" destId="{91EB3C2C-E22E-4F8C-8396-1D9AD77D9E2A}" srcOrd="0" destOrd="0" presId="urn:microsoft.com/office/officeart/2005/8/layout/lProcess2"/>
    <dgm:cxn modelId="{AF5ABDB7-8B1A-4D16-8783-35AEC6BDCA52}" type="presParOf" srcId="{1C494435-4F55-4733-BEAE-67EF650C31F4}" destId="{CC71CE1D-96A1-4C08-B165-0C110F2BAEAB}" srcOrd="1" destOrd="0" presId="urn:microsoft.com/office/officeart/2005/8/layout/lProcess2"/>
    <dgm:cxn modelId="{8DFBA527-BBAB-4A5F-A0F6-11CB4F2405EB}" type="presParOf" srcId="{1C494435-4F55-4733-BEAE-67EF650C31F4}" destId="{42C220F6-F769-4E78-AE86-4EF6CEC69EDC}" srcOrd="2" destOrd="0" presId="urn:microsoft.com/office/officeart/2005/8/layout/lProcess2"/>
    <dgm:cxn modelId="{2CB401EE-53B5-4301-93C4-EBCC3274F05C}" type="presParOf" srcId="{42C220F6-F769-4E78-AE86-4EF6CEC69EDC}" destId="{0EE7E744-BDB0-451B-867E-05D43A372FD0}" srcOrd="0" destOrd="0" presId="urn:microsoft.com/office/officeart/2005/8/layout/lProcess2"/>
    <dgm:cxn modelId="{1F517113-16F0-4B6F-82D7-67F9EA02AA04}" type="presParOf" srcId="{0EE7E744-BDB0-451B-867E-05D43A372FD0}" destId="{E0A89AD5-0FA3-49F4-A9DD-9452F8B1EF69}" srcOrd="0" destOrd="0" presId="urn:microsoft.com/office/officeart/2005/8/layout/lProcess2"/>
    <dgm:cxn modelId="{044B509A-FCD0-433A-B124-1E8D596F17C1}" type="presParOf" srcId="{0EE7E744-BDB0-451B-867E-05D43A372FD0}" destId="{861CB82C-5265-41E2-9CF0-70D6F97CB2CC}" srcOrd="1" destOrd="0" presId="urn:microsoft.com/office/officeart/2005/8/layout/lProcess2"/>
    <dgm:cxn modelId="{D2B3889B-81EA-4EDC-86D3-BB339F837371}" type="presParOf" srcId="{0EE7E744-BDB0-451B-867E-05D43A372FD0}" destId="{3B554749-6E42-4493-989E-3F317C11D6F6}" srcOrd="2" destOrd="0" presId="urn:microsoft.com/office/officeart/2005/8/layout/lProcess2"/>
    <dgm:cxn modelId="{6920DF05-CEEB-4D1A-9591-FCBC6F6FF7B7}" type="presParOf" srcId="{0EE7E744-BDB0-451B-867E-05D43A372FD0}" destId="{A5D5DD01-FEEA-41E2-9397-6CADA62216A5}" srcOrd="3" destOrd="0" presId="urn:microsoft.com/office/officeart/2005/8/layout/lProcess2"/>
    <dgm:cxn modelId="{C1F86951-559F-421E-BD33-D8E1542511D2}" type="presParOf" srcId="{0EE7E744-BDB0-451B-867E-05D43A372FD0}" destId="{770A435D-7C87-48B1-A52B-74BD6FE08826}" srcOrd="4" destOrd="0" presId="urn:microsoft.com/office/officeart/2005/8/layout/lProcess2"/>
    <dgm:cxn modelId="{77364FFF-F3C0-4DBB-A362-D562C9983E95}" type="presParOf" srcId="{0EE7E744-BDB0-451B-867E-05D43A372FD0}" destId="{229F1B14-35A7-4C0B-8C6C-AFC51471C6A2}" srcOrd="5" destOrd="0" presId="urn:microsoft.com/office/officeart/2005/8/layout/lProcess2"/>
    <dgm:cxn modelId="{2D5D5E68-E823-4FF4-9C62-D5C3AC2FE63B}" type="presParOf" srcId="{0EE7E744-BDB0-451B-867E-05D43A372FD0}" destId="{0C76FCC5-86A9-47BF-8C82-97A34812D9C4}" srcOrd="6" destOrd="0" presId="urn:microsoft.com/office/officeart/2005/8/layout/lProcess2"/>
    <dgm:cxn modelId="{0FEF1A07-5E06-477A-BA9D-2D7D0F1D8B37}" type="presParOf" srcId="{DBBF78CD-4002-451D-867A-E89763990741}" destId="{3F5E3920-4510-4B73-A6DB-C77DAA7A732F}" srcOrd="3" destOrd="0" presId="urn:microsoft.com/office/officeart/2005/8/layout/lProcess2"/>
    <dgm:cxn modelId="{E1066666-EE76-4986-92A3-FF1B12833816}" type="presParOf" srcId="{DBBF78CD-4002-451D-867A-E89763990741}" destId="{872ED009-C986-4D39-8258-E3A520ED5F5A}" srcOrd="4" destOrd="0" presId="urn:microsoft.com/office/officeart/2005/8/layout/lProcess2"/>
    <dgm:cxn modelId="{6AF2BC21-8DD7-4838-A493-59EFF277582D}" type="presParOf" srcId="{872ED009-C986-4D39-8258-E3A520ED5F5A}" destId="{C5E9747B-2D68-4551-A292-17F1A15A71CC}" srcOrd="0" destOrd="0" presId="urn:microsoft.com/office/officeart/2005/8/layout/lProcess2"/>
    <dgm:cxn modelId="{52E9B237-59F5-468C-B001-4BD97C5D016C}" type="presParOf" srcId="{872ED009-C986-4D39-8258-E3A520ED5F5A}" destId="{A2593E9F-8C16-406E-809C-8282FC6E15AF}" srcOrd="1" destOrd="0" presId="urn:microsoft.com/office/officeart/2005/8/layout/lProcess2"/>
    <dgm:cxn modelId="{25ACE2B8-ADC5-45B3-9F80-A59A6455C348}" type="presParOf" srcId="{872ED009-C986-4D39-8258-E3A520ED5F5A}" destId="{F709C866-153A-49CC-B9F1-4C13025CE422}" srcOrd="2" destOrd="0" presId="urn:microsoft.com/office/officeart/2005/8/layout/lProcess2"/>
    <dgm:cxn modelId="{18ED2CE5-7201-47AC-BA04-8FEAEE5A7174}" type="presParOf" srcId="{F709C866-153A-49CC-B9F1-4C13025CE422}" destId="{8024C194-B047-4933-958B-F393C08CACE5}" srcOrd="0" destOrd="0" presId="urn:microsoft.com/office/officeart/2005/8/layout/lProcess2"/>
    <dgm:cxn modelId="{733E17F1-234C-4386-8AD7-C501374DB3EE}" type="presParOf" srcId="{8024C194-B047-4933-958B-F393C08CACE5}" destId="{77A397DA-155F-43A3-87FA-255FA334FC85}" srcOrd="0" destOrd="0" presId="urn:microsoft.com/office/officeart/2005/8/layout/lProcess2"/>
    <dgm:cxn modelId="{71377E79-8B85-4AD6-AA4F-043FDEF60606}" type="presParOf" srcId="{8024C194-B047-4933-958B-F393C08CACE5}" destId="{3803E17B-9A15-4336-9B21-BB6111DB29A1}" srcOrd="1" destOrd="0" presId="urn:microsoft.com/office/officeart/2005/8/layout/lProcess2"/>
    <dgm:cxn modelId="{90895A60-04DD-4A4F-BD4D-CE465B415959}" type="presParOf" srcId="{8024C194-B047-4933-958B-F393C08CACE5}" destId="{F7623F30-95A0-45A5-95DC-C08F533C2456}" srcOrd="2" destOrd="0" presId="urn:microsoft.com/office/officeart/2005/8/layout/lProcess2"/>
    <dgm:cxn modelId="{5187DA9E-DECC-403C-8FA8-2A16516295A0}" type="presParOf" srcId="{8024C194-B047-4933-958B-F393C08CACE5}" destId="{901D0A0B-FDAC-439C-BABC-9769A87E8A7E}" srcOrd="3" destOrd="0" presId="urn:microsoft.com/office/officeart/2005/8/layout/lProcess2"/>
    <dgm:cxn modelId="{BF97246C-D482-4C40-8D8C-D30E8F0AED43}" type="presParOf" srcId="{8024C194-B047-4933-958B-F393C08CACE5}" destId="{A6E4F40F-F5C9-4CD1-8979-EE283602E21D}" srcOrd="4" destOrd="0" presId="urn:microsoft.com/office/officeart/2005/8/layout/lProcess2"/>
    <dgm:cxn modelId="{90A3C75E-BCFC-48AE-9B01-3A20A9E39314}" type="presParOf" srcId="{DBBF78CD-4002-451D-867A-E89763990741}" destId="{B7B68598-5DD5-4A4C-9B53-0D6B2D81B83F}" srcOrd="5" destOrd="0" presId="urn:microsoft.com/office/officeart/2005/8/layout/lProcess2"/>
    <dgm:cxn modelId="{BE4AB00D-7CE9-47EA-8463-514D04D17701}" type="presParOf" srcId="{DBBF78CD-4002-451D-867A-E89763990741}" destId="{AF9D6291-42B5-4A35-897C-E87CE1A17A9B}" srcOrd="6" destOrd="0" presId="urn:microsoft.com/office/officeart/2005/8/layout/lProcess2"/>
    <dgm:cxn modelId="{40B3363E-5CAF-4E45-B50C-D60EEB0B090B}" type="presParOf" srcId="{AF9D6291-42B5-4A35-897C-E87CE1A17A9B}" destId="{43A955EB-D0D0-4DE9-BD95-A2745C64F1BF}" srcOrd="0" destOrd="0" presId="urn:microsoft.com/office/officeart/2005/8/layout/lProcess2"/>
    <dgm:cxn modelId="{B6D241AE-DAB7-4443-AC68-3BFC06A19880}" type="presParOf" srcId="{AF9D6291-42B5-4A35-897C-E87CE1A17A9B}" destId="{95CE66EC-7997-4BF4-9650-B1E3A5DE06B6}" srcOrd="1" destOrd="0" presId="urn:microsoft.com/office/officeart/2005/8/layout/lProcess2"/>
    <dgm:cxn modelId="{063433A1-207E-4847-B916-A0D74528C8D1}" type="presParOf" srcId="{AF9D6291-42B5-4A35-897C-E87CE1A17A9B}" destId="{C44CE644-1E66-4791-B5C0-05F88E873329}" srcOrd="2" destOrd="0" presId="urn:microsoft.com/office/officeart/2005/8/layout/lProcess2"/>
    <dgm:cxn modelId="{4F4D7D7E-DE90-4AE3-A27E-5716FE3278E7}" type="presParOf" srcId="{C44CE644-1E66-4791-B5C0-05F88E873329}" destId="{B82B85A0-D909-4B67-A5EE-19970F3E8FD2}" srcOrd="0" destOrd="0" presId="urn:microsoft.com/office/officeart/2005/8/layout/lProcess2"/>
    <dgm:cxn modelId="{35B55C55-E9D6-41F7-BAAF-EDC166965BE5}" type="presParOf" srcId="{B82B85A0-D909-4B67-A5EE-19970F3E8FD2}" destId="{D96D1875-EB36-4266-A224-BAE82B76FE4F}" srcOrd="0" destOrd="0" presId="urn:microsoft.com/office/officeart/2005/8/layout/lProcess2"/>
    <dgm:cxn modelId="{3FBB6BAA-B0CE-4A98-8D7F-FD0F5B53EFFD}" type="presParOf" srcId="{B82B85A0-D909-4B67-A5EE-19970F3E8FD2}" destId="{B8A630B0-84FE-4B0F-93C9-C11C51F652FB}" srcOrd="1" destOrd="0" presId="urn:microsoft.com/office/officeart/2005/8/layout/lProcess2"/>
    <dgm:cxn modelId="{6C26A200-8303-4B11-87DD-E715808A5B7C}" type="presParOf" srcId="{B82B85A0-D909-4B67-A5EE-19970F3E8FD2}" destId="{7E28DCEE-57B7-4C89-9ED5-5ACD6EA34977}" srcOrd="2" destOrd="0" presId="urn:microsoft.com/office/officeart/2005/8/layout/lProcess2"/>
    <dgm:cxn modelId="{38A46E0E-B445-489A-83C1-9251C15E7D86}" type="presParOf" srcId="{B82B85A0-D909-4B67-A5EE-19970F3E8FD2}" destId="{2BE0744B-41EE-4E93-B84F-34807D9D9B08}" srcOrd="3" destOrd="0" presId="urn:microsoft.com/office/officeart/2005/8/layout/lProcess2"/>
    <dgm:cxn modelId="{71D1C46A-F644-4E3D-872A-920863A02156}" type="presParOf" srcId="{B82B85A0-D909-4B67-A5EE-19970F3E8FD2}" destId="{362C08FB-29E1-48CF-86B4-FFC3E2DB5F53}" srcOrd="4" destOrd="0" presId="urn:microsoft.com/office/officeart/2005/8/layout/lProcess2"/>
    <dgm:cxn modelId="{AD1D69F6-7D4B-41B1-AA80-5CDCA7A348E6}" type="presParOf" srcId="{B82B85A0-D909-4B67-A5EE-19970F3E8FD2}" destId="{0FB3FFBA-601B-40E6-A639-99B6AB600D0B}" srcOrd="5" destOrd="0" presId="urn:microsoft.com/office/officeart/2005/8/layout/lProcess2"/>
    <dgm:cxn modelId="{1AC9DF18-6D66-472A-BF59-F31EAA81894A}" type="presParOf" srcId="{B82B85A0-D909-4B67-A5EE-19970F3E8FD2}" destId="{6860193C-C6B4-4DBB-90C8-D54D6C7C196B}" srcOrd="6" destOrd="0" presId="urn:microsoft.com/office/officeart/2005/8/layout/lProcess2"/>
    <dgm:cxn modelId="{D5C98641-684A-4C22-B18D-A45C70367C54}" type="presParOf" srcId="{B82B85A0-D909-4B67-A5EE-19970F3E8FD2}" destId="{1CB1BB2D-2D91-4F41-94A4-90740C315947}" srcOrd="7" destOrd="0" presId="urn:microsoft.com/office/officeart/2005/8/layout/lProcess2"/>
    <dgm:cxn modelId="{E6198035-0204-42AB-AF20-57CAF8D2CF1D}" type="presParOf" srcId="{B82B85A0-D909-4B67-A5EE-19970F3E8FD2}" destId="{24443CD9-E5FF-4B66-93EE-00D900BFDFAA}"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9D9E2-64C8-4A66-A993-172B9BC7B21F}"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9EB89D4C-AAE9-4301-A938-06A4C61EB56F}">
      <dgm:prSet phldrT="[Text]"/>
      <dgm:spPr/>
      <dgm:t>
        <a:bodyPr/>
        <a:lstStyle/>
        <a:p>
          <a:r>
            <a:rPr lang="en-US" dirty="0"/>
            <a:t>People</a:t>
          </a:r>
        </a:p>
      </dgm:t>
    </dgm:pt>
    <dgm:pt modelId="{4F89A1F2-B3FD-4CC3-A4D3-E3E89666699D}" type="parTrans" cxnId="{F7864D3B-B952-4C4E-B9DF-156E4A29E8DF}">
      <dgm:prSet/>
      <dgm:spPr/>
      <dgm:t>
        <a:bodyPr/>
        <a:lstStyle/>
        <a:p>
          <a:endParaRPr lang="en-US"/>
        </a:p>
      </dgm:t>
    </dgm:pt>
    <dgm:pt modelId="{BA26DB39-281E-48A9-8849-23D69B11A213}" type="sibTrans" cxnId="{F7864D3B-B952-4C4E-B9DF-156E4A29E8DF}">
      <dgm:prSet/>
      <dgm:spPr/>
      <dgm:t>
        <a:bodyPr/>
        <a:lstStyle/>
        <a:p>
          <a:endParaRPr lang="en-US"/>
        </a:p>
      </dgm:t>
    </dgm:pt>
    <dgm:pt modelId="{A0B2F6F5-7B73-4B23-9453-D5784932AF6A}">
      <dgm:prSet phldrT="[Text]"/>
      <dgm:spPr/>
      <dgm:t>
        <a:bodyPr/>
        <a:lstStyle/>
        <a:p>
          <a:r>
            <a:rPr lang="en-US" dirty="0"/>
            <a:t>Things</a:t>
          </a:r>
        </a:p>
      </dgm:t>
    </dgm:pt>
    <dgm:pt modelId="{28F1E99F-E4B5-4057-99C2-89526F746D00}" type="parTrans" cxnId="{83F0CB12-E022-48A6-AFA0-B111CB7EB420}">
      <dgm:prSet/>
      <dgm:spPr/>
      <dgm:t>
        <a:bodyPr/>
        <a:lstStyle/>
        <a:p>
          <a:endParaRPr lang="en-US"/>
        </a:p>
      </dgm:t>
    </dgm:pt>
    <dgm:pt modelId="{8DFFBEDA-76B1-4C83-B4BB-73F23B928B81}" type="sibTrans" cxnId="{83F0CB12-E022-48A6-AFA0-B111CB7EB420}">
      <dgm:prSet/>
      <dgm:spPr/>
      <dgm:t>
        <a:bodyPr/>
        <a:lstStyle/>
        <a:p>
          <a:endParaRPr lang="en-US"/>
        </a:p>
      </dgm:t>
    </dgm:pt>
    <dgm:pt modelId="{54066720-67B9-434C-9A8E-AE6316AF13B3}">
      <dgm:prSet phldrT="[Text]"/>
      <dgm:spPr/>
      <dgm:t>
        <a:bodyPr/>
        <a:lstStyle/>
        <a:p>
          <a:r>
            <a:rPr lang="en-US" dirty="0"/>
            <a:t>Relationships</a:t>
          </a:r>
        </a:p>
      </dgm:t>
    </dgm:pt>
    <dgm:pt modelId="{900E295C-C0FA-48D7-AF0D-F84EC9481559}" type="parTrans" cxnId="{E8D96DE3-51B7-4437-91E1-07365CDC5DC2}">
      <dgm:prSet/>
      <dgm:spPr/>
      <dgm:t>
        <a:bodyPr/>
        <a:lstStyle/>
        <a:p>
          <a:endParaRPr lang="en-US"/>
        </a:p>
      </dgm:t>
    </dgm:pt>
    <dgm:pt modelId="{E0CE08D1-1C67-47CE-A69C-AEA8A8066975}" type="sibTrans" cxnId="{E8D96DE3-51B7-4437-91E1-07365CDC5DC2}">
      <dgm:prSet/>
      <dgm:spPr/>
      <dgm:t>
        <a:bodyPr/>
        <a:lstStyle/>
        <a:p>
          <a:endParaRPr lang="en-US"/>
        </a:p>
      </dgm:t>
    </dgm:pt>
    <dgm:pt modelId="{BCD3475A-E6E4-4243-A469-5526F209F1D8}">
      <dgm:prSet phldrT="[Text]"/>
      <dgm:spPr/>
      <dgm:t>
        <a:bodyPr/>
        <a:lstStyle/>
        <a:p>
          <a:r>
            <a:rPr lang="en-US" dirty="0"/>
            <a:t>Disputes</a:t>
          </a:r>
        </a:p>
      </dgm:t>
    </dgm:pt>
    <dgm:pt modelId="{349D7F14-0848-4F2D-BF14-487D51EE9BFD}" type="parTrans" cxnId="{B7CEBF38-3C2C-46F2-86F9-1FC57EE22C93}">
      <dgm:prSet/>
      <dgm:spPr/>
      <dgm:t>
        <a:bodyPr/>
        <a:lstStyle/>
        <a:p>
          <a:endParaRPr lang="en-US"/>
        </a:p>
      </dgm:t>
    </dgm:pt>
    <dgm:pt modelId="{4BC038DA-2CB1-40C5-94F4-F19438A6BA41}" type="sibTrans" cxnId="{B7CEBF38-3C2C-46F2-86F9-1FC57EE22C93}">
      <dgm:prSet/>
      <dgm:spPr/>
      <dgm:t>
        <a:bodyPr/>
        <a:lstStyle/>
        <a:p>
          <a:endParaRPr lang="en-US"/>
        </a:p>
      </dgm:t>
    </dgm:pt>
    <dgm:pt modelId="{52450C12-5DD4-429C-BF11-C082DF5A5C6E}">
      <dgm:prSet phldrT="[Text]"/>
      <dgm:spPr/>
      <dgm:t>
        <a:bodyPr/>
        <a:lstStyle/>
        <a:p>
          <a:r>
            <a:rPr lang="en-US" dirty="0" err="1"/>
            <a:t>Sovrin</a:t>
          </a:r>
          <a:endParaRPr lang="en-US" dirty="0"/>
        </a:p>
      </dgm:t>
    </dgm:pt>
    <dgm:pt modelId="{E1F18643-5845-445B-AA27-59EED00F0CBE}" type="parTrans" cxnId="{9ED98FE0-A0FB-4202-877A-C5127583249F}">
      <dgm:prSet/>
      <dgm:spPr/>
      <dgm:t>
        <a:bodyPr/>
        <a:lstStyle/>
        <a:p>
          <a:endParaRPr lang="en-US"/>
        </a:p>
      </dgm:t>
    </dgm:pt>
    <dgm:pt modelId="{8E7992AF-233F-41AF-B68D-00CEF3D20340}" type="sibTrans" cxnId="{9ED98FE0-A0FB-4202-877A-C5127583249F}">
      <dgm:prSet/>
      <dgm:spPr/>
      <dgm:t>
        <a:bodyPr/>
        <a:lstStyle/>
        <a:p>
          <a:endParaRPr lang="en-US"/>
        </a:p>
      </dgm:t>
    </dgm:pt>
    <dgm:pt modelId="{2D0A70B4-CAC6-45D8-8D5F-F18659588F21}">
      <dgm:prSet phldrT="[Text]"/>
      <dgm:spPr/>
      <dgm:t>
        <a:bodyPr/>
        <a:lstStyle/>
        <a:p>
          <a:r>
            <a:rPr lang="en-US" dirty="0" err="1"/>
            <a:t>SelfKey</a:t>
          </a:r>
          <a:endParaRPr lang="en-US" dirty="0"/>
        </a:p>
      </dgm:t>
    </dgm:pt>
    <dgm:pt modelId="{B6D9C6DA-2BA0-46AA-873C-8A88FCA351D0}" type="parTrans" cxnId="{3C5C014D-5F27-43ED-9450-CB5A015CC681}">
      <dgm:prSet/>
      <dgm:spPr/>
      <dgm:t>
        <a:bodyPr/>
        <a:lstStyle/>
        <a:p>
          <a:endParaRPr lang="en-US"/>
        </a:p>
      </dgm:t>
    </dgm:pt>
    <dgm:pt modelId="{6C32EFA8-A74E-4C8F-A994-FC763D7E99F8}" type="sibTrans" cxnId="{3C5C014D-5F27-43ED-9450-CB5A015CC681}">
      <dgm:prSet/>
      <dgm:spPr/>
      <dgm:t>
        <a:bodyPr/>
        <a:lstStyle/>
        <a:p>
          <a:endParaRPr lang="en-US"/>
        </a:p>
      </dgm:t>
    </dgm:pt>
    <dgm:pt modelId="{D01D4446-7512-4812-8BF0-159448F7B5B6}">
      <dgm:prSet phldrT="[Text]"/>
      <dgm:spPr/>
      <dgm:t>
        <a:bodyPr/>
        <a:lstStyle/>
        <a:p>
          <a:r>
            <a:rPr lang="en-US" dirty="0"/>
            <a:t>Bitcoin</a:t>
          </a:r>
        </a:p>
      </dgm:t>
    </dgm:pt>
    <dgm:pt modelId="{2013BA29-3263-4BB3-B8EA-89D25583DD74}" type="parTrans" cxnId="{84EAF43A-7525-40D0-8BDF-09CB32CFFBB9}">
      <dgm:prSet/>
      <dgm:spPr/>
      <dgm:t>
        <a:bodyPr/>
        <a:lstStyle/>
        <a:p>
          <a:endParaRPr lang="en-US"/>
        </a:p>
      </dgm:t>
    </dgm:pt>
    <dgm:pt modelId="{67C8562B-B374-42B0-A7EF-CD637630CD22}" type="sibTrans" cxnId="{84EAF43A-7525-40D0-8BDF-09CB32CFFBB9}">
      <dgm:prSet/>
      <dgm:spPr/>
      <dgm:t>
        <a:bodyPr/>
        <a:lstStyle/>
        <a:p>
          <a:endParaRPr lang="en-US"/>
        </a:p>
      </dgm:t>
    </dgm:pt>
    <dgm:pt modelId="{22D59F49-1026-41D7-9825-F940C9E351F2}">
      <dgm:prSet phldrT="[Text]"/>
      <dgm:spPr/>
      <dgm:t>
        <a:bodyPr/>
        <a:lstStyle/>
        <a:p>
          <a:r>
            <a:rPr lang="en-US" dirty="0"/>
            <a:t>STOs</a:t>
          </a:r>
        </a:p>
      </dgm:t>
    </dgm:pt>
    <dgm:pt modelId="{5496B570-712F-428D-90D7-B1E8A7B1BD9E}" type="parTrans" cxnId="{0E63B471-E39B-496C-926B-8A92CB051E9F}">
      <dgm:prSet/>
      <dgm:spPr/>
      <dgm:t>
        <a:bodyPr/>
        <a:lstStyle/>
        <a:p>
          <a:endParaRPr lang="en-US"/>
        </a:p>
      </dgm:t>
    </dgm:pt>
    <dgm:pt modelId="{549972D4-08C9-4CC4-98C2-657AF04948C1}" type="sibTrans" cxnId="{0E63B471-E39B-496C-926B-8A92CB051E9F}">
      <dgm:prSet/>
      <dgm:spPr/>
      <dgm:t>
        <a:bodyPr/>
        <a:lstStyle/>
        <a:p>
          <a:endParaRPr lang="en-US"/>
        </a:p>
      </dgm:t>
    </dgm:pt>
    <dgm:pt modelId="{E319BF93-2B8D-499C-AB5F-8BD3627682FF}">
      <dgm:prSet phldrT="[Text]"/>
      <dgm:spPr/>
      <dgm:t>
        <a:bodyPr/>
        <a:lstStyle/>
        <a:p>
          <a:r>
            <a:rPr lang="en-US" dirty="0" err="1"/>
            <a:t>OpenLaw</a:t>
          </a:r>
          <a:endParaRPr lang="en-US" dirty="0"/>
        </a:p>
      </dgm:t>
    </dgm:pt>
    <dgm:pt modelId="{D3F7860B-03EA-4F2A-8E82-951A74F99ACA}" type="parTrans" cxnId="{F1658C78-5461-49BA-9233-02636343B1B5}">
      <dgm:prSet/>
      <dgm:spPr/>
      <dgm:t>
        <a:bodyPr/>
        <a:lstStyle/>
        <a:p>
          <a:endParaRPr lang="en-US"/>
        </a:p>
      </dgm:t>
    </dgm:pt>
    <dgm:pt modelId="{28232692-C5B2-4F31-ADE0-05DD823476CA}" type="sibTrans" cxnId="{F1658C78-5461-49BA-9233-02636343B1B5}">
      <dgm:prSet/>
      <dgm:spPr/>
      <dgm:t>
        <a:bodyPr/>
        <a:lstStyle/>
        <a:p>
          <a:endParaRPr lang="en-US"/>
        </a:p>
      </dgm:t>
    </dgm:pt>
    <dgm:pt modelId="{6C64B417-26E3-4AC5-B3A6-D9271711DDB2}">
      <dgm:prSet phldrT="[Text]"/>
      <dgm:spPr/>
      <dgm:t>
        <a:bodyPr/>
        <a:lstStyle/>
        <a:p>
          <a:r>
            <a:rPr lang="en-US" dirty="0" err="1"/>
            <a:t>DeFi</a:t>
          </a:r>
          <a:endParaRPr lang="en-US" dirty="0"/>
        </a:p>
      </dgm:t>
    </dgm:pt>
    <dgm:pt modelId="{A5E735E0-BA44-46EA-8B04-6671507140AF}" type="parTrans" cxnId="{15B035FF-8B3A-4CF5-A088-0E8ABF6D72D4}">
      <dgm:prSet/>
      <dgm:spPr/>
      <dgm:t>
        <a:bodyPr/>
        <a:lstStyle/>
        <a:p>
          <a:endParaRPr lang="en-US"/>
        </a:p>
      </dgm:t>
    </dgm:pt>
    <dgm:pt modelId="{B99F71C4-73BD-486F-828B-11755BDEB8D5}" type="sibTrans" cxnId="{15B035FF-8B3A-4CF5-A088-0E8ABF6D72D4}">
      <dgm:prSet/>
      <dgm:spPr/>
      <dgm:t>
        <a:bodyPr/>
        <a:lstStyle/>
        <a:p>
          <a:endParaRPr lang="en-US"/>
        </a:p>
      </dgm:t>
    </dgm:pt>
    <dgm:pt modelId="{C743CA2A-3A0C-46B8-A14A-7E1D76D5E5EE}">
      <dgm:prSet phldrT="[Text]"/>
      <dgm:spPr/>
      <dgm:t>
        <a:bodyPr/>
        <a:lstStyle/>
        <a:p>
          <a:r>
            <a:rPr lang="en-US" dirty="0" err="1"/>
            <a:t>Kleros</a:t>
          </a:r>
          <a:endParaRPr lang="en-US" dirty="0"/>
        </a:p>
      </dgm:t>
    </dgm:pt>
    <dgm:pt modelId="{1D69FAAD-E1EF-4034-ADA7-C63DF0E64EB8}" type="parTrans" cxnId="{4FF7A0A8-8EF5-4E63-ABDC-57C06E27D289}">
      <dgm:prSet/>
      <dgm:spPr/>
      <dgm:t>
        <a:bodyPr/>
        <a:lstStyle/>
        <a:p>
          <a:endParaRPr lang="en-US"/>
        </a:p>
      </dgm:t>
    </dgm:pt>
    <dgm:pt modelId="{04C622F2-97D5-400D-A9FB-6976517C1FA0}" type="sibTrans" cxnId="{4FF7A0A8-8EF5-4E63-ABDC-57C06E27D289}">
      <dgm:prSet/>
      <dgm:spPr/>
      <dgm:t>
        <a:bodyPr/>
        <a:lstStyle/>
        <a:p>
          <a:endParaRPr lang="en-US"/>
        </a:p>
      </dgm:t>
    </dgm:pt>
    <dgm:pt modelId="{444F8E26-B244-41FD-A935-47481B0299AE}">
      <dgm:prSet phldrT="[Text]"/>
      <dgm:spPr/>
      <dgm:t>
        <a:bodyPr/>
        <a:lstStyle/>
        <a:p>
          <a:r>
            <a:rPr lang="en-US" dirty="0" err="1"/>
            <a:t>OpenCourt</a:t>
          </a:r>
          <a:endParaRPr lang="en-US" dirty="0"/>
        </a:p>
      </dgm:t>
    </dgm:pt>
    <dgm:pt modelId="{FA8743FF-E3D5-414B-B2E9-6C421423904B}" type="parTrans" cxnId="{7B75DF86-B894-4A0D-A095-B50DB50DC3E0}">
      <dgm:prSet/>
      <dgm:spPr/>
      <dgm:t>
        <a:bodyPr/>
        <a:lstStyle/>
        <a:p>
          <a:endParaRPr lang="en-US"/>
        </a:p>
      </dgm:t>
    </dgm:pt>
    <dgm:pt modelId="{413DB684-F9BC-4CF4-B434-49B6EF6BE4FA}" type="sibTrans" cxnId="{7B75DF86-B894-4A0D-A095-B50DB50DC3E0}">
      <dgm:prSet/>
      <dgm:spPr/>
      <dgm:t>
        <a:bodyPr/>
        <a:lstStyle/>
        <a:p>
          <a:endParaRPr lang="en-US"/>
        </a:p>
      </dgm:t>
    </dgm:pt>
    <dgm:pt modelId="{92B686E8-D821-4C5E-97B3-91FB3BDBA4FC}">
      <dgm:prSet phldrT="[Text]"/>
      <dgm:spPr/>
      <dgm:t>
        <a:bodyPr/>
        <a:lstStyle/>
        <a:p>
          <a:r>
            <a:rPr lang="en-US" dirty="0"/>
            <a:t>JUR</a:t>
          </a:r>
        </a:p>
      </dgm:t>
    </dgm:pt>
    <dgm:pt modelId="{9AC2626E-4EB3-4999-97F9-47155B993579}" type="parTrans" cxnId="{C7B83E4A-A3AF-453B-A6A7-689502030DAE}">
      <dgm:prSet/>
      <dgm:spPr/>
      <dgm:t>
        <a:bodyPr/>
        <a:lstStyle/>
        <a:p>
          <a:endParaRPr lang="en-US"/>
        </a:p>
      </dgm:t>
    </dgm:pt>
    <dgm:pt modelId="{7C5E5469-63E8-47C5-B4E2-618DF4CD1868}" type="sibTrans" cxnId="{C7B83E4A-A3AF-453B-A6A7-689502030DAE}">
      <dgm:prSet/>
      <dgm:spPr/>
      <dgm:t>
        <a:bodyPr/>
        <a:lstStyle/>
        <a:p>
          <a:endParaRPr lang="en-US"/>
        </a:p>
      </dgm:t>
    </dgm:pt>
    <dgm:pt modelId="{96F7CF0D-26C5-4685-AEC1-F0E70A78D771}">
      <dgm:prSet phldrT="[Text]"/>
      <dgm:spPr/>
      <dgm:t>
        <a:bodyPr/>
        <a:lstStyle/>
        <a:p>
          <a:r>
            <a:rPr lang="en-US" dirty="0"/>
            <a:t>Supply Chains</a:t>
          </a:r>
        </a:p>
      </dgm:t>
    </dgm:pt>
    <dgm:pt modelId="{291A705C-A67C-4ABD-B4EB-ECB59DB043C1}" type="parTrans" cxnId="{B27620F3-BA72-4B7C-9A9F-9471688F22BE}">
      <dgm:prSet/>
      <dgm:spPr/>
      <dgm:t>
        <a:bodyPr/>
        <a:lstStyle/>
        <a:p>
          <a:endParaRPr lang="en-US"/>
        </a:p>
      </dgm:t>
    </dgm:pt>
    <dgm:pt modelId="{41B0F145-F626-4681-BDFD-61D04EA96453}" type="sibTrans" cxnId="{B27620F3-BA72-4B7C-9A9F-9471688F22BE}">
      <dgm:prSet/>
      <dgm:spPr/>
      <dgm:t>
        <a:bodyPr/>
        <a:lstStyle/>
        <a:p>
          <a:endParaRPr lang="en-US"/>
        </a:p>
      </dgm:t>
    </dgm:pt>
    <dgm:pt modelId="{7F16D307-375B-44B3-84B9-A1F4F77AFBDC}">
      <dgm:prSet phldrT="[Text]"/>
      <dgm:spPr/>
      <dgm:t>
        <a:bodyPr/>
        <a:lstStyle/>
        <a:p>
          <a:r>
            <a:rPr lang="en-US" dirty="0"/>
            <a:t>Civic</a:t>
          </a:r>
        </a:p>
      </dgm:t>
    </dgm:pt>
    <dgm:pt modelId="{06C6BDCE-1D97-4761-8308-76CA9DC6C993}" type="parTrans" cxnId="{9B1E46A8-7C24-43CD-B58E-8F1E24E8ACFD}">
      <dgm:prSet/>
      <dgm:spPr/>
      <dgm:t>
        <a:bodyPr/>
        <a:lstStyle/>
        <a:p>
          <a:endParaRPr lang="en-US"/>
        </a:p>
      </dgm:t>
    </dgm:pt>
    <dgm:pt modelId="{4C879ED2-4C8B-4E49-A6B8-7FB4940052CF}" type="sibTrans" cxnId="{9B1E46A8-7C24-43CD-B58E-8F1E24E8ACFD}">
      <dgm:prSet/>
      <dgm:spPr/>
      <dgm:t>
        <a:bodyPr/>
        <a:lstStyle/>
        <a:p>
          <a:endParaRPr lang="en-US"/>
        </a:p>
      </dgm:t>
    </dgm:pt>
    <dgm:pt modelId="{23A56C0D-A843-A049-8208-7F5CD8DB17B0}">
      <dgm:prSet phldrT="[Text]"/>
      <dgm:spPr/>
      <dgm:t>
        <a:bodyPr/>
        <a:lstStyle/>
        <a:p>
          <a:r>
            <a:rPr lang="en-US" dirty="0"/>
            <a:t>Propy</a:t>
          </a:r>
        </a:p>
      </dgm:t>
    </dgm:pt>
    <dgm:pt modelId="{37B73949-7563-4D4A-A98D-F3880E1A388B}" type="parTrans" cxnId="{C6BAEF8E-B0E3-6646-987A-6401D554E164}">
      <dgm:prSet/>
      <dgm:spPr/>
      <dgm:t>
        <a:bodyPr/>
        <a:lstStyle/>
        <a:p>
          <a:endParaRPr lang="en-GB"/>
        </a:p>
      </dgm:t>
    </dgm:pt>
    <dgm:pt modelId="{3600ECDB-5F8C-B747-B892-698F75C18F81}" type="sibTrans" cxnId="{C6BAEF8E-B0E3-6646-987A-6401D554E164}">
      <dgm:prSet/>
      <dgm:spPr/>
      <dgm:t>
        <a:bodyPr/>
        <a:lstStyle/>
        <a:p>
          <a:endParaRPr lang="en-GB"/>
        </a:p>
      </dgm:t>
    </dgm:pt>
    <dgm:pt modelId="{DC79D4A7-5961-7642-9CD8-89AFF5695288}">
      <dgm:prSet phldrT="[Text]"/>
      <dgm:spPr/>
      <dgm:t>
        <a:bodyPr/>
        <a:lstStyle/>
        <a:p>
          <a:r>
            <a:rPr lang="en-US" dirty="0" err="1"/>
            <a:t>Chainlink</a:t>
          </a:r>
          <a:endParaRPr lang="en-US" dirty="0"/>
        </a:p>
      </dgm:t>
    </dgm:pt>
    <dgm:pt modelId="{868D30C7-7C99-8B49-B8B6-95196CD82B72}" type="parTrans" cxnId="{DF1CF72A-4167-7F47-8238-AE140FAAFDCE}">
      <dgm:prSet/>
      <dgm:spPr/>
      <dgm:t>
        <a:bodyPr/>
        <a:lstStyle/>
        <a:p>
          <a:endParaRPr lang="en-GB"/>
        </a:p>
      </dgm:t>
    </dgm:pt>
    <dgm:pt modelId="{9DF00082-36DA-3843-A0E2-60A0FB09BF73}" type="sibTrans" cxnId="{DF1CF72A-4167-7F47-8238-AE140FAAFDCE}">
      <dgm:prSet/>
      <dgm:spPr/>
      <dgm:t>
        <a:bodyPr/>
        <a:lstStyle/>
        <a:p>
          <a:endParaRPr lang="en-GB"/>
        </a:p>
      </dgm:t>
    </dgm:pt>
    <dgm:pt modelId="{DBBF78CD-4002-451D-867A-E89763990741}" type="pres">
      <dgm:prSet presAssocID="{9899D9E2-64C8-4A66-A993-172B9BC7B21F}" presName="theList" presStyleCnt="0">
        <dgm:presLayoutVars>
          <dgm:dir/>
          <dgm:animLvl val="lvl"/>
          <dgm:resizeHandles val="exact"/>
        </dgm:presLayoutVars>
      </dgm:prSet>
      <dgm:spPr/>
    </dgm:pt>
    <dgm:pt modelId="{5E6F73D6-E6D4-4010-8326-97D37332997C}" type="pres">
      <dgm:prSet presAssocID="{9EB89D4C-AAE9-4301-A938-06A4C61EB56F}" presName="compNode" presStyleCnt="0"/>
      <dgm:spPr/>
    </dgm:pt>
    <dgm:pt modelId="{11838B70-F387-4FAD-96C3-3A3CBFBACD47}" type="pres">
      <dgm:prSet presAssocID="{9EB89D4C-AAE9-4301-A938-06A4C61EB56F}" presName="aNode" presStyleLbl="bgShp" presStyleIdx="0" presStyleCnt="4"/>
      <dgm:spPr/>
    </dgm:pt>
    <dgm:pt modelId="{510C57B4-0204-48E4-88CE-BA091AD00D03}" type="pres">
      <dgm:prSet presAssocID="{9EB89D4C-AAE9-4301-A938-06A4C61EB56F}" presName="textNode" presStyleLbl="bgShp" presStyleIdx="0" presStyleCnt="4"/>
      <dgm:spPr/>
    </dgm:pt>
    <dgm:pt modelId="{7CD27352-DA7A-4F2F-B2A2-E8F59607EBC1}" type="pres">
      <dgm:prSet presAssocID="{9EB89D4C-AAE9-4301-A938-06A4C61EB56F}" presName="compChildNode" presStyleCnt="0"/>
      <dgm:spPr/>
    </dgm:pt>
    <dgm:pt modelId="{4329B811-D6BD-4688-AF80-04A1B40E3FDD}" type="pres">
      <dgm:prSet presAssocID="{9EB89D4C-AAE9-4301-A938-06A4C61EB56F}" presName="theInnerList" presStyleCnt="0"/>
      <dgm:spPr/>
    </dgm:pt>
    <dgm:pt modelId="{7BA27DAC-82D9-4DC6-8432-1BDD8B4B3326}" type="pres">
      <dgm:prSet presAssocID="{52450C12-5DD4-429C-BF11-C082DF5A5C6E}" presName="childNode" presStyleLbl="node1" presStyleIdx="0" presStyleCnt="13">
        <dgm:presLayoutVars>
          <dgm:bulletEnabled val="1"/>
        </dgm:presLayoutVars>
      </dgm:prSet>
      <dgm:spPr/>
    </dgm:pt>
    <dgm:pt modelId="{04E2772A-EDC0-412B-A738-7E1F88420248}" type="pres">
      <dgm:prSet presAssocID="{52450C12-5DD4-429C-BF11-C082DF5A5C6E}" presName="aSpace2" presStyleCnt="0"/>
      <dgm:spPr/>
    </dgm:pt>
    <dgm:pt modelId="{F92FEAC0-0017-486A-B71D-B11F3E23124B}" type="pres">
      <dgm:prSet presAssocID="{2D0A70B4-CAC6-45D8-8D5F-F18659588F21}" presName="childNode" presStyleLbl="node1" presStyleIdx="1" presStyleCnt="13">
        <dgm:presLayoutVars>
          <dgm:bulletEnabled val="1"/>
        </dgm:presLayoutVars>
      </dgm:prSet>
      <dgm:spPr/>
    </dgm:pt>
    <dgm:pt modelId="{060EE91F-5636-4324-AE57-B8AC2A96FF0F}" type="pres">
      <dgm:prSet presAssocID="{2D0A70B4-CAC6-45D8-8D5F-F18659588F21}" presName="aSpace2" presStyleCnt="0"/>
      <dgm:spPr/>
    </dgm:pt>
    <dgm:pt modelId="{654F51E4-3F0A-4D67-9887-7E49C2EEEB96}" type="pres">
      <dgm:prSet presAssocID="{7F16D307-375B-44B3-84B9-A1F4F77AFBDC}" presName="childNode" presStyleLbl="node1" presStyleIdx="2" presStyleCnt="13">
        <dgm:presLayoutVars>
          <dgm:bulletEnabled val="1"/>
        </dgm:presLayoutVars>
      </dgm:prSet>
      <dgm:spPr/>
    </dgm:pt>
    <dgm:pt modelId="{D0C2DB11-D8B4-4F43-B562-39F99C0FD064}" type="pres">
      <dgm:prSet presAssocID="{9EB89D4C-AAE9-4301-A938-06A4C61EB56F}" presName="aSpace" presStyleCnt="0"/>
      <dgm:spPr/>
    </dgm:pt>
    <dgm:pt modelId="{1C494435-4F55-4733-BEAE-67EF650C31F4}" type="pres">
      <dgm:prSet presAssocID="{A0B2F6F5-7B73-4B23-9453-D5784932AF6A}" presName="compNode" presStyleCnt="0"/>
      <dgm:spPr/>
    </dgm:pt>
    <dgm:pt modelId="{91EB3C2C-E22E-4F8C-8396-1D9AD77D9E2A}" type="pres">
      <dgm:prSet presAssocID="{A0B2F6F5-7B73-4B23-9453-D5784932AF6A}" presName="aNode" presStyleLbl="bgShp" presStyleIdx="1" presStyleCnt="4"/>
      <dgm:spPr/>
    </dgm:pt>
    <dgm:pt modelId="{CC71CE1D-96A1-4C08-B165-0C110F2BAEAB}" type="pres">
      <dgm:prSet presAssocID="{A0B2F6F5-7B73-4B23-9453-D5784932AF6A}" presName="textNode" presStyleLbl="bgShp" presStyleIdx="1" presStyleCnt="4"/>
      <dgm:spPr/>
    </dgm:pt>
    <dgm:pt modelId="{42C220F6-F769-4E78-AE86-4EF6CEC69EDC}" type="pres">
      <dgm:prSet presAssocID="{A0B2F6F5-7B73-4B23-9453-D5784932AF6A}" presName="compChildNode" presStyleCnt="0"/>
      <dgm:spPr/>
    </dgm:pt>
    <dgm:pt modelId="{0EE7E744-BDB0-451B-867E-05D43A372FD0}" type="pres">
      <dgm:prSet presAssocID="{A0B2F6F5-7B73-4B23-9453-D5784932AF6A}" presName="theInnerList" presStyleCnt="0"/>
      <dgm:spPr/>
    </dgm:pt>
    <dgm:pt modelId="{E0A89AD5-0FA3-49F4-A9DD-9452F8B1EF69}" type="pres">
      <dgm:prSet presAssocID="{D01D4446-7512-4812-8BF0-159448F7B5B6}" presName="childNode" presStyleLbl="node1" presStyleIdx="3" presStyleCnt="13">
        <dgm:presLayoutVars>
          <dgm:bulletEnabled val="1"/>
        </dgm:presLayoutVars>
      </dgm:prSet>
      <dgm:spPr/>
    </dgm:pt>
    <dgm:pt modelId="{861CB82C-5265-41E2-9CF0-70D6F97CB2CC}" type="pres">
      <dgm:prSet presAssocID="{D01D4446-7512-4812-8BF0-159448F7B5B6}" presName="aSpace2" presStyleCnt="0"/>
      <dgm:spPr/>
    </dgm:pt>
    <dgm:pt modelId="{3B554749-6E42-4493-989E-3F317C11D6F6}" type="pres">
      <dgm:prSet presAssocID="{22D59F49-1026-41D7-9825-F940C9E351F2}" presName="childNode" presStyleLbl="node1" presStyleIdx="4" presStyleCnt="13">
        <dgm:presLayoutVars>
          <dgm:bulletEnabled val="1"/>
        </dgm:presLayoutVars>
      </dgm:prSet>
      <dgm:spPr/>
    </dgm:pt>
    <dgm:pt modelId="{F1504190-F065-514D-997B-59C7ECD912A6}" type="pres">
      <dgm:prSet presAssocID="{22D59F49-1026-41D7-9825-F940C9E351F2}" presName="aSpace2" presStyleCnt="0"/>
      <dgm:spPr/>
    </dgm:pt>
    <dgm:pt modelId="{4F785E33-A629-E742-A2EA-B420FB366C22}" type="pres">
      <dgm:prSet presAssocID="{23A56C0D-A843-A049-8208-7F5CD8DB17B0}" presName="childNode" presStyleLbl="node1" presStyleIdx="5" presStyleCnt="13">
        <dgm:presLayoutVars>
          <dgm:bulletEnabled val="1"/>
        </dgm:presLayoutVars>
      </dgm:prSet>
      <dgm:spPr/>
    </dgm:pt>
    <dgm:pt modelId="{64CD4177-DEE7-1146-A1A8-7A237598ACD5}" type="pres">
      <dgm:prSet presAssocID="{23A56C0D-A843-A049-8208-7F5CD8DB17B0}" presName="aSpace2" presStyleCnt="0"/>
      <dgm:spPr/>
    </dgm:pt>
    <dgm:pt modelId="{04B97922-F107-FD44-929E-4687B548310C}" type="pres">
      <dgm:prSet presAssocID="{DC79D4A7-5961-7642-9CD8-89AFF5695288}" presName="childNode" presStyleLbl="node1" presStyleIdx="6" presStyleCnt="13">
        <dgm:presLayoutVars>
          <dgm:bulletEnabled val="1"/>
        </dgm:presLayoutVars>
      </dgm:prSet>
      <dgm:spPr/>
    </dgm:pt>
    <dgm:pt modelId="{3F5E3920-4510-4B73-A6DB-C77DAA7A732F}" type="pres">
      <dgm:prSet presAssocID="{A0B2F6F5-7B73-4B23-9453-D5784932AF6A}" presName="aSpace" presStyleCnt="0"/>
      <dgm:spPr/>
    </dgm:pt>
    <dgm:pt modelId="{872ED009-C986-4D39-8258-E3A520ED5F5A}" type="pres">
      <dgm:prSet presAssocID="{54066720-67B9-434C-9A8E-AE6316AF13B3}" presName="compNode" presStyleCnt="0"/>
      <dgm:spPr/>
    </dgm:pt>
    <dgm:pt modelId="{C5E9747B-2D68-4551-A292-17F1A15A71CC}" type="pres">
      <dgm:prSet presAssocID="{54066720-67B9-434C-9A8E-AE6316AF13B3}" presName="aNode" presStyleLbl="bgShp" presStyleIdx="2" presStyleCnt="4"/>
      <dgm:spPr/>
    </dgm:pt>
    <dgm:pt modelId="{A2593E9F-8C16-406E-809C-8282FC6E15AF}" type="pres">
      <dgm:prSet presAssocID="{54066720-67B9-434C-9A8E-AE6316AF13B3}" presName="textNode" presStyleLbl="bgShp" presStyleIdx="2" presStyleCnt="4"/>
      <dgm:spPr/>
    </dgm:pt>
    <dgm:pt modelId="{F709C866-153A-49CC-B9F1-4C13025CE422}" type="pres">
      <dgm:prSet presAssocID="{54066720-67B9-434C-9A8E-AE6316AF13B3}" presName="compChildNode" presStyleCnt="0"/>
      <dgm:spPr/>
    </dgm:pt>
    <dgm:pt modelId="{8024C194-B047-4933-958B-F393C08CACE5}" type="pres">
      <dgm:prSet presAssocID="{54066720-67B9-434C-9A8E-AE6316AF13B3}" presName="theInnerList" presStyleCnt="0"/>
      <dgm:spPr/>
    </dgm:pt>
    <dgm:pt modelId="{77A397DA-155F-43A3-87FA-255FA334FC85}" type="pres">
      <dgm:prSet presAssocID="{E319BF93-2B8D-499C-AB5F-8BD3627682FF}" presName="childNode" presStyleLbl="node1" presStyleIdx="7" presStyleCnt="13">
        <dgm:presLayoutVars>
          <dgm:bulletEnabled val="1"/>
        </dgm:presLayoutVars>
      </dgm:prSet>
      <dgm:spPr/>
    </dgm:pt>
    <dgm:pt modelId="{3803E17B-9A15-4336-9B21-BB6111DB29A1}" type="pres">
      <dgm:prSet presAssocID="{E319BF93-2B8D-499C-AB5F-8BD3627682FF}" presName="aSpace2" presStyleCnt="0"/>
      <dgm:spPr/>
    </dgm:pt>
    <dgm:pt modelId="{F7623F30-95A0-45A5-95DC-C08F533C2456}" type="pres">
      <dgm:prSet presAssocID="{6C64B417-26E3-4AC5-B3A6-D9271711DDB2}" presName="childNode" presStyleLbl="node1" presStyleIdx="8" presStyleCnt="13">
        <dgm:presLayoutVars>
          <dgm:bulletEnabled val="1"/>
        </dgm:presLayoutVars>
      </dgm:prSet>
      <dgm:spPr/>
    </dgm:pt>
    <dgm:pt modelId="{901D0A0B-FDAC-439C-BABC-9769A87E8A7E}" type="pres">
      <dgm:prSet presAssocID="{6C64B417-26E3-4AC5-B3A6-D9271711DDB2}" presName="aSpace2" presStyleCnt="0"/>
      <dgm:spPr/>
    </dgm:pt>
    <dgm:pt modelId="{A6E4F40F-F5C9-4CD1-8979-EE283602E21D}" type="pres">
      <dgm:prSet presAssocID="{96F7CF0D-26C5-4685-AEC1-F0E70A78D771}" presName="childNode" presStyleLbl="node1" presStyleIdx="9" presStyleCnt="13">
        <dgm:presLayoutVars>
          <dgm:bulletEnabled val="1"/>
        </dgm:presLayoutVars>
      </dgm:prSet>
      <dgm:spPr/>
    </dgm:pt>
    <dgm:pt modelId="{B7B68598-5DD5-4A4C-9B53-0D6B2D81B83F}" type="pres">
      <dgm:prSet presAssocID="{54066720-67B9-434C-9A8E-AE6316AF13B3}" presName="aSpace" presStyleCnt="0"/>
      <dgm:spPr/>
    </dgm:pt>
    <dgm:pt modelId="{AF9D6291-42B5-4A35-897C-E87CE1A17A9B}" type="pres">
      <dgm:prSet presAssocID="{BCD3475A-E6E4-4243-A469-5526F209F1D8}" presName="compNode" presStyleCnt="0"/>
      <dgm:spPr/>
    </dgm:pt>
    <dgm:pt modelId="{43A955EB-D0D0-4DE9-BD95-A2745C64F1BF}" type="pres">
      <dgm:prSet presAssocID="{BCD3475A-E6E4-4243-A469-5526F209F1D8}" presName="aNode" presStyleLbl="bgShp" presStyleIdx="3" presStyleCnt="4"/>
      <dgm:spPr/>
    </dgm:pt>
    <dgm:pt modelId="{95CE66EC-7997-4BF4-9650-B1E3A5DE06B6}" type="pres">
      <dgm:prSet presAssocID="{BCD3475A-E6E4-4243-A469-5526F209F1D8}" presName="textNode" presStyleLbl="bgShp" presStyleIdx="3" presStyleCnt="4"/>
      <dgm:spPr/>
    </dgm:pt>
    <dgm:pt modelId="{C44CE644-1E66-4791-B5C0-05F88E873329}" type="pres">
      <dgm:prSet presAssocID="{BCD3475A-E6E4-4243-A469-5526F209F1D8}" presName="compChildNode" presStyleCnt="0"/>
      <dgm:spPr/>
    </dgm:pt>
    <dgm:pt modelId="{B82B85A0-D909-4B67-A5EE-19970F3E8FD2}" type="pres">
      <dgm:prSet presAssocID="{BCD3475A-E6E4-4243-A469-5526F209F1D8}" presName="theInnerList" presStyleCnt="0"/>
      <dgm:spPr/>
    </dgm:pt>
    <dgm:pt modelId="{D96D1875-EB36-4266-A224-BAE82B76FE4F}" type="pres">
      <dgm:prSet presAssocID="{C743CA2A-3A0C-46B8-A14A-7E1D76D5E5EE}" presName="childNode" presStyleLbl="node1" presStyleIdx="10" presStyleCnt="13">
        <dgm:presLayoutVars>
          <dgm:bulletEnabled val="1"/>
        </dgm:presLayoutVars>
      </dgm:prSet>
      <dgm:spPr/>
    </dgm:pt>
    <dgm:pt modelId="{B8A630B0-84FE-4B0F-93C9-C11C51F652FB}" type="pres">
      <dgm:prSet presAssocID="{C743CA2A-3A0C-46B8-A14A-7E1D76D5E5EE}" presName="aSpace2" presStyleCnt="0"/>
      <dgm:spPr/>
    </dgm:pt>
    <dgm:pt modelId="{362C08FB-29E1-48CF-86B4-FFC3E2DB5F53}" type="pres">
      <dgm:prSet presAssocID="{444F8E26-B244-41FD-A935-47481B0299AE}" presName="childNode" presStyleLbl="node1" presStyleIdx="11" presStyleCnt="13">
        <dgm:presLayoutVars>
          <dgm:bulletEnabled val="1"/>
        </dgm:presLayoutVars>
      </dgm:prSet>
      <dgm:spPr/>
    </dgm:pt>
    <dgm:pt modelId="{0FB3FFBA-601B-40E6-A639-99B6AB600D0B}" type="pres">
      <dgm:prSet presAssocID="{444F8E26-B244-41FD-A935-47481B0299AE}" presName="aSpace2" presStyleCnt="0"/>
      <dgm:spPr/>
    </dgm:pt>
    <dgm:pt modelId="{6860193C-C6B4-4DBB-90C8-D54D6C7C196B}" type="pres">
      <dgm:prSet presAssocID="{92B686E8-D821-4C5E-97B3-91FB3BDBA4FC}" presName="childNode" presStyleLbl="node1" presStyleIdx="12" presStyleCnt="13">
        <dgm:presLayoutVars>
          <dgm:bulletEnabled val="1"/>
        </dgm:presLayoutVars>
      </dgm:prSet>
      <dgm:spPr/>
    </dgm:pt>
  </dgm:ptLst>
  <dgm:cxnLst>
    <dgm:cxn modelId="{83F0CB12-E022-48A6-AFA0-B111CB7EB420}" srcId="{9899D9E2-64C8-4A66-A993-172B9BC7B21F}" destId="{A0B2F6F5-7B73-4B23-9453-D5784932AF6A}" srcOrd="1" destOrd="0" parTransId="{28F1E99F-E4B5-4057-99C2-89526F746D00}" sibTransId="{8DFFBEDA-76B1-4C83-B4BB-73F23B928B81}"/>
    <dgm:cxn modelId="{379EE121-4825-4E68-AABF-41D1BC6ECC13}" type="presOf" srcId="{2D0A70B4-CAC6-45D8-8D5F-F18659588F21}" destId="{F92FEAC0-0017-486A-B71D-B11F3E23124B}" srcOrd="0" destOrd="0" presId="urn:microsoft.com/office/officeart/2005/8/layout/lProcess2"/>
    <dgm:cxn modelId="{DF1CF72A-4167-7F47-8238-AE140FAAFDCE}" srcId="{A0B2F6F5-7B73-4B23-9453-D5784932AF6A}" destId="{DC79D4A7-5961-7642-9CD8-89AFF5695288}" srcOrd="3" destOrd="0" parTransId="{868D30C7-7C99-8B49-B8B6-95196CD82B72}" sibTransId="{9DF00082-36DA-3843-A0E2-60A0FB09BF73}"/>
    <dgm:cxn modelId="{B7CEBF38-3C2C-46F2-86F9-1FC57EE22C93}" srcId="{9899D9E2-64C8-4A66-A993-172B9BC7B21F}" destId="{BCD3475A-E6E4-4243-A469-5526F209F1D8}" srcOrd="3" destOrd="0" parTransId="{349D7F14-0848-4F2D-BF14-487D51EE9BFD}" sibTransId="{4BC038DA-2CB1-40C5-94F4-F19438A6BA41}"/>
    <dgm:cxn modelId="{84EAF43A-7525-40D0-8BDF-09CB32CFFBB9}" srcId="{A0B2F6F5-7B73-4B23-9453-D5784932AF6A}" destId="{D01D4446-7512-4812-8BF0-159448F7B5B6}" srcOrd="0" destOrd="0" parTransId="{2013BA29-3263-4BB3-B8EA-89D25583DD74}" sibTransId="{67C8562B-B374-42B0-A7EF-CD637630CD22}"/>
    <dgm:cxn modelId="{F7864D3B-B952-4C4E-B9DF-156E4A29E8DF}" srcId="{9899D9E2-64C8-4A66-A993-172B9BC7B21F}" destId="{9EB89D4C-AAE9-4301-A938-06A4C61EB56F}" srcOrd="0" destOrd="0" parTransId="{4F89A1F2-B3FD-4CC3-A4D3-E3E89666699D}" sibTransId="{BA26DB39-281E-48A9-8849-23D69B11A213}"/>
    <dgm:cxn modelId="{3457C43B-4772-427D-80C8-5E187BFEC842}" type="presOf" srcId="{9899D9E2-64C8-4A66-A993-172B9BC7B21F}" destId="{DBBF78CD-4002-451D-867A-E89763990741}" srcOrd="0" destOrd="0" presId="urn:microsoft.com/office/officeart/2005/8/layout/lProcess2"/>
    <dgm:cxn modelId="{30472A3F-B888-4641-8838-8EB92D8A34CC}" type="presOf" srcId="{C743CA2A-3A0C-46B8-A14A-7E1D76D5E5EE}" destId="{D96D1875-EB36-4266-A224-BAE82B76FE4F}" srcOrd="0" destOrd="0" presId="urn:microsoft.com/office/officeart/2005/8/layout/lProcess2"/>
    <dgm:cxn modelId="{74F87A49-AE31-4B0B-ACB0-32B49FCDF717}" type="presOf" srcId="{BCD3475A-E6E4-4243-A469-5526F209F1D8}" destId="{43A955EB-D0D0-4DE9-BD95-A2745C64F1BF}" srcOrd="0" destOrd="0" presId="urn:microsoft.com/office/officeart/2005/8/layout/lProcess2"/>
    <dgm:cxn modelId="{C7B83E4A-A3AF-453B-A6A7-689502030DAE}" srcId="{BCD3475A-E6E4-4243-A469-5526F209F1D8}" destId="{92B686E8-D821-4C5E-97B3-91FB3BDBA4FC}" srcOrd="2" destOrd="0" parTransId="{9AC2626E-4EB3-4999-97F9-47155B993579}" sibTransId="{7C5E5469-63E8-47C5-B4E2-618DF4CD1868}"/>
    <dgm:cxn modelId="{505C5D4A-885D-477E-8BDD-BA09F567D8BB}" type="presOf" srcId="{D01D4446-7512-4812-8BF0-159448F7B5B6}" destId="{E0A89AD5-0FA3-49F4-A9DD-9452F8B1EF69}" srcOrd="0" destOrd="0" presId="urn:microsoft.com/office/officeart/2005/8/layout/lProcess2"/>
    <dgm:cxn modelId="{3C5C014D-5F27-43ED-9450-CB5A015CC681}" srcId="{9EB89D4C-AAE9-4301-A938-06A4C61EB56F}" destId="{2D0A70B4-CAC6-45D8-8D5F-F18659588F21}" srcOrd="1" destOrd="0" parTransId="{B6D9C6DA-2BA0-46AA-873C-8A88FCA351D0}" sibTransId="{6C32EFA8-A74E-4C8F-A994-FC763D7E99F8}"/>
    <dgm:cxn modelId="{6E6A4651-3736-4E2D-AD24-123445EB141F}" type="presOf" srcId="{54066720-67B9-434C-9A8E-AE6316AF13B3}" destId="{C5E9747B-2D68-4551-A292-17F1A15A71CC}" srcOrd="0" destOrd="0" presId="urn:microsoft.com/office/officeart/2005/8/layout/lProcess2"/>
    <dgm:cxn modelId="{CF9A3356-8D15-437A-AB7F-94B1E26A2AA5}" type="presOf" srcId="{A0B2F6F5-7B73-4B23-9453-D5784932AF6A}" destId="{CC71CE1D-96A1-4C08-B165-0C110F2BAEAB}" srcOrd="1" destOrd="0" presId="urn:microsoft.com/office/officeart/2005/8/layout/lProcess2"/>
    <dgm:cxn modelId="{7B100960-B6DF-47B3-ABE1-79FE5EBC4B50}" type="presOf" srcId="{BCD3475A-E6E4-4243-A469-5526F209F1D8}" destId="{95CE66EC-7997-4BF4-9650-B1E3A5DE06B6}" srcOrd="1" destOrd="0" presId="urn:microsoft.com/office/officeart/2005/8/layout/lProcess2"/>
    <dgm:cxn modelId="{844C176E-82DC-445F-99C0-E9F50BE6669A}" type="presOf" srcId="{9EB89D4C-AAE9-4301-A938-06A4C61EB56F}" destId="{11838B70-F387-4FAD-96C3-3A3CBFBACD47}" srcOrd="0" destOrd="0" presId="urn:microsoft.com/office/officeart/2005/8/layout/lProcess2"/>
    <dgm:cxn modelId="{0E63B471-E39B-496C-926B-8A92CB051E9F}" srcId="{A0B2F6F5-7B73-4B23-9453-D5784932AF6A}" destId="{22D59F49-1026-41D7-9825-F940C9E351F2}" srcOrd="1" destOrd="0" parTransId="{5496B570-712F-428D-90D7-B1E8A7B1BD9E}" sibTransId="{549972D4-08C9-4CC4-98C2-657AF04948C1}"/>
    <dgm:cxn modelId="{E47DB471-E802-41FD-BDA0-2DE15D746ADF}" type="presOf" srcId="{96F7CF0D-26C5-4685-AEC1-F0E70A78D771}" destId="{A6E4F40F-F5C9-4CD1-8979-EE283602E21D}" srcOrd="0" destOrd="0" presId="urn:microsoft.com/office/officeart/2005/8/layout/lProcess2"/>
    <dgm:cxn modelId="{3C9F5678-293D-4AB8-A127-8ACE4309F782}" type="presOf" srcId="{A0B2F6F5-7B73-4B23-9453-D5784932AF6A}" destId="{91EB3C2C-E22E-4F8C-8396-1D9AD77D9E2A}" srcOrd="0" destOrd="0" presId="urn:microsoft.com/office/officeart/2005/8/layout/lProcess2"/>
    <dgm:cxn modelId="{F1658C78-5461-49BA-9233-02636343B1B5}" srcId="{54066720-67B9-434C-9A8E-AE6316AF13B3}" destId="{E319BF93-2B8D-499C-AB5F-8BD3627682FF}" srcOrd="0" destOrd="0" parTransId="{D3F7860B-03EA-4F2A-8E82-951A74F99ACA}" sibTransId="{28232692-C5B2-4F31-ADE0-05DD823476CA}"/>
    <dgm:cxn modelId="{071A8F7B-BAB6-9D48-B71A-4B5B37E243E3}" type="presOf" srcId="{23A56C0D-A843-A049-8208-7F5CD8DB17B0}" destId="{4F785E33-A629-E742-A2EA-B420FB366C22}" srcOrd="0" destOrd="0" presId="urn:microsoft.com/office/officeart/2005/8/layout/lProcess2"/>
    <dgm:cxn modelId="{7B75DF86-B894-4A0D-A095-B50DB50DC3E0}" srcId="{BCD3475A-E6E4-4243-A469-5526F209F1D8}" destId="{444F8E26-B244-41FD-A935-47481B0299AE}" srcOrd="1" destOrd="0" parTransId="{FA8743FF-E3D5-414B-B2E9-6C421423904B}" sibTransId="{413DB684-F9BC-4CF4-B434-49B6EF6BE4FA}"/>
    <dgm:cxn modelId="{C6BAEF8E-B0E3-6646-987A-6401D554E164}" srcId="{A0B2F6F5-7B73-4B23-9453-D5784932AF6A}" destId="{23A56C0D-A843-A049-8208-7F5CD8DB17B0}" srcOrd="2" destOrd="0" parTransId="{37B73949-7563-4D4A-A98D-F3880E1A388B}" sibTransId="{3600ECDB-5F8C-B747-B892-698F75C18F81}"/>
    <dgm:cxn modelId="{72431A96-E6D6-49B1-A87C-4E202F5F8E68}" type="presOf" srcId="{52450C12-5DD4-429C-BF11-C082DF5A5C6E}" destId="{7BA27DAC-82D9-4DC6-8432-1BDD8B4B3326}" srcOrd="0" destOrd="0" presId="urn:microsoft.com/office/officeart/2005/8/layout/lProcess2"/>
    <dgm:cxn modelId="{EA6B4DA4-92FD-46B0-A716-249B1CEA248A}" type="presOf" srcId="{9EB89D4C-AAE9-4301-A938-06A4C61EB56F}" destId="{510C57B4-0204-48E4-88CE-BA091AD00D03}" srcOrd="1" destOrd="0" presId="urn:microsoft.com/office/officeart/2005/8/layout/lProcess2"/>
    <dgm:cxn modelId="{526486A6-883A-4E5A-B8FA-60F834A8CFA0}" type="presOf" srcId="{54066720-67B9-434C-9A8E-AE6316AF13B3}" destId="{A2593E9F-8C16-406E-809C-8282FC6E15AF}" srcOrd="1" destOrd="0" presId="urn:microsoft.com/office/officeart/2005/8/layout/lProcess2"/>
    <dgm:cxn modelId="{9B1E46A8-7C24-43CD-B58E-8F1E24E8ACFD}" srcId="{9EB89D4C-AAE9-4301-A938-06A4C61EB56F}" destId="{7F16D307-375B-44B3-84B9-A1F4F77AFBDC}" srcOrd="2" destOrd="0" parTransId="{06C6BDCE-1D97-4761-8308-76CA9DC6C993}" sibTransId="{4C879ED2-4C8B-4E49-A6B8-7FB4940052CF}"/>
    <dgm:cxn modelId="{4FF7A0A8-8EF5-4E63-ABDC-57C06E27D289}" srcId="{BCD3475A-E6E4-4243-A469-5526F209F1D8}" destId="{C743CA2A-3A0C-46B8-A14A-7E1D76D5E5EE}" srcOrd="0" destOrd="0" parTransId="{1D69FAAD-E1EF-4034-ADA7-C63DF0E64EB8}" sibTransId="{04C622F2-97D5-400D-A9FB-6976517C1FA0}"/>
    <dgm:cxn modelId="{2770DAAE-8D45-0F42-B76A-15CDBE53DA87}" type="presOf" srcId="{DC79D4A7-5961-7642-9CD8-89AFF5695288}" destId="{04B97922-F107-FD44-929E-4687B548310C}" srcOrd="0" destOrd="0" presId="urn:microsoft.com/office/officeart/2005/8/layout/lProcess2"/>
    <dgm:cxn modelId="{35235DC0-3B23-41FE-AA87-083EC250966C}" type="presOf" srcId="{7F16D307-375B-44B3-84B9-A1F4F77AFBDC}" destId="{654F51E4-3F0A-4D67-9887-7E49C2EEEB96}" srcOrd="0" destOrd="0" presId="urn:microsoft.com/office/officeart/2005/8/layout/lProcess2"/>
    <dgm:cxn modelId="{4F3443C8-9F3B-4A71-8CD1-7BCC5AB9756E}" type="presOf" srcId="{92B686E8-D821-4C5E-97B3-91FB3BDBA4FC}" destId="{6860193C-C6B4-4DBB-90C8-D54D6C7C196B}" srcOrd="0" destOrd="0" presId="urn:microsoft.com/office/officeart/2005/8/layout/lProcess2"/>
    <dgm:cxn modelId="{E1FC1EDA-A12D-4A53-9C39-D50A64DE472B}" type="presOf" srcId="{444F8E26-B244-41FD-A935-47481B0299AE}" destId="{362C08FB-29E1-48CF-86B4-FFC3E2DB5F53}" srcOrd="0" destOrd="0" presId="urn:microsoft.com/office/officeart/2005/8/layout/lProcess2"/>
    <dgm:cxn modelId="{9ED98FE0-A0FB-4202-877A-C5127583249F}" srcId="{9EB89D4C-AAE9-4301-A938-06A4C61EB56F}" destId="{52450C12-5DD4-429C-BF11-C082DF5A5C6E}" srcOrd="0" destOrd="0" parTransId="{E1F18643-5845-445B-AA27-59EED00F0CBE}" sibTransId="{8E7992AF-233F-41AF-B68D-00CEF3D20340}"/>
    <dgm:cxn modelId="{F94EAFE2-0D00-4A14-B3C2-ADF4903638B8}" type="presOf" srcId="{6C64B417-26E3-4AC5-B3A6-D9271711DDB2}" destId="{F7623F30-95A0-45A5-95DC-C08F533C2456}" srcOrd="0" destOrd="0" presId="urn:microsoft.com/office/officeart/2005/8/layout/lProcess2"/>
    <dgm:cxn modelId="{3B03F7E2-5472-4A9C-AD73-86BF2CB138F2}" type="presOf" srcId="{22D59F49-1026-41D7-9825-F940C9E351F2}" destId="{3B554749-6E42-4493-989E-3F317C11D6F6}" srcOrd="0" destOrd="0" presId="urn:microsoft.com/office/officeart/2005/8/layout/lProcess2"/>
    <dgm:cxn modelId="{E8D96DE3-51B7-4437-91E1-07365CDC5DC2}" srcId="{9899D9E2-64C8-4A66-A993-172B9BC7B21F}" destId="{54066720-67B9-434C-9A8E-AE6316AF13B3}" srcOrd="2" destOrd="0" parTransId="{900E295C-C0FA-48D7-AF0D-F84EC9481559}" sibTransId="{E0CE08D1-1C67-47CE-A69C-AEA8A8066975}"/>
    <dgm:cxn modelId="{D60113EB-6606-459C-AF3E-01D07EDE6FEC}" type="presOf" srcId="{E319BF93-2B8D-499C-AB5F-8BD3627682FF}" destId="{77A397DA-155F-43A3-87FA-255FA334FC85}" srcOrd="0" destOrd="0" presId="urn:microsoft.com/office/officeart/2005/8/layout/lProcess2"/>
    <dgm:cxn modelId="{B27620F3-BA72-4B7C-9A9F-9471688F22BE}" srcId="{54066720-67B9-434C-9A8E-AE6316AF13B3}" destId="{96F7CF0D-26C5-4685-AEC1-F0E70A78D771}" srcOrd="2" destOrd="0" parTransId="{291A705C-A67C-4ABD-B4EB-ECB59DB043C1}" sibTransId="{41B0F145-F626-4681-BDFD-61D04EA96453}"/>
    <dgm:cxn modelId="{15B035FF-8B3A-4CF5-A088-0E8ABF6D72D4}" srcId="{54066720-67B9-434C-9A8E-AE6316AF13B3}" destId="{6C64B417-26E3-4AC5-B3A6-D9271711DDB2}" srcOrd="1" destOrd="0" parTransId="{A5E735E0-BA44-46EA-8B04-6671507140AF}" sibTransId="{B99F71C4-73BD-486F-828B-11755BDEB8D5}"/>
    <dgm:cxn modelId="{20C5AD44-CE11-4244-8144-F31CA614BA73}" type="presParOf" srcId="{DBBF78CD-4002-451D-867A-E89763990741}" destId="{5E6F73D6-E6D4-4010-8326-97D37332997C}" srcOrd="0" destOrd="0" presId="urn:microsoft.com/office/officeart/2005/8/layout/lProcess2"/>
    <dgm:cxn modelId="{EA2E698C-DA16-4762-ADAA-6D13B210CA19}" type="presParOf" srcId="{5E6F73D6-E6D4-4010-8326-97D37332997C}" destId="{11838B70-F387-4FAD-96C3-3A3CBFBACD47}" srcOrd="0" destOrd="0" presId="urn:microsoft.com/office/officeart/2005/8/layout/lProcess2"/>
    <dgm:cxn modelId="{D78B67BE-7D9E-404F-B76B-0A837A604E7F}" type="presParOf" srcId="{5E6F73D6-E6D4-4010-8326-97D37332997C}" destId="{510C57B4-0204-48E4-88CE-BA091AD00D03}" srcOrd="1" destOrd="0" presId="urn:microsoft.com/office/officeart/2005/8/layout/lProcess2"/>
    <dgm:cxn modelId="{A846B834-D9E7-4805-BB3A-9558D31A6A99}" type="presParOf" srcId="{5E6F73D6-E6D4-4010-8326-97D37332997C}" destId="{7CD27352-DA7A-4F2F-B2A2-E8F59607EBC1}" srcOrd="2" destOrd="0" presId="urn:microsoft.com/office/officeart/2005/8/layout/lProcess2"/>
    <dgm:cxn modelId="{1F155201-DBBD-4116-AF8F-625D8472F4E5}" type="presParOf" srcId="{7CD27352-DA7A-4F2F-B2A2-E8F59607EBC1}" destId="{4329B811-D6BD-4688-AF80-04A1B40E3FDD}" srcOrd="0" destOrd="0" presId="urn:microsoft.com/office/officeart/2005/8/layout/lProcess2"/>
    <dgm:cxn modelId="{CA566CFF-B594-4794-B450-7CDC71F1BA86}" type="presParOf" srcId="{4329B811-D6BD-4688-AF80-04A1B40E3FDD}" destId="{7BA27DAC-82D9-4DC6-8432-1BDD8B4B3326}" srcOrd="0" destOrd="0" presId="urn:microsoft.com/office/officeart/2005/8/layout/lProcess2"/>
    <dgm:cxn modelId="{830812F3-A961-4BAD-B01C-E0F5D1F89BA8}" type="presParOf" srcId="{4329B811-D6BD-4688-AF80-04A1B40E3FDD}" destId="{04E2772A-EDC0-412B-A738-7E1F88420248}" srcOrd="1" destOrd="0" presId="urn:microsoft.com/office/officeart/2005/8/layout/lProcess2"/>
    <dgm:cxn modelId="{74676CF4-289C-42CC-BCAF-421030C803EE}" type="presParOf" srcId="{4329B811-D6BD-4688-AF80-04A1B40E3FDD}" destId="{F92FEAC0-0017-486A-B71D-B11F3E23124B}" srcOrd="2" destOrd="0" presId="urn:microsoft.com/office/officeart/2005/8/layout/lProcess2"/>
    <dgm:cxn modelId="{42C34AEB-D370-4E1F-B0F2-A4B0BFCB259F}" type="presParOf" srcId="{4329B811-D6BD-4688-AF80-04A1B40E3FDD}" destId="{060EE91F-5636-4324-AE57-B8AC2A96FF0F}" srcOrd="3" destOrd="0" presId="urn:microsoft.com/office/officeart/2005/8/layout/lProcess2"/>
    <dgm:cxn modelId="{92F53AEB-2612-4896-B68A-B7FD18E4D177}" type="presParOf" srcId="{4329B811-D6BD-4688-AF80-04A1B40E3FDD}" destId="{654F51E4-3F0A-4D67-9887-7E49C2EEEB96}" srcOrd="4" destOrd="0" presId="urn:microsoft.com/office/officeart/2005/8/layout/lProcess2"/>
    <dgm:cxn modelId="{58C94B81-4216-4AAF-989F-4381F044F782}" type="presParOf" srcId="{DBBF78CD-4002-451D-867A-E89763990741}" destId="{D0C2DB11-D8B4-4F43-B562-39F99C0FD064}" srcOrd="1" destOrd="0" presId="urn:microsoft.com/office/officeart/2005/8/layout/lProcess2"/>
    <dgm:cxn modelId="{E9E2946B-3E4B-44C2-8D12-140F6AA8307C}" type="presParOf" srcId="{DBBF78CD-4002-451D-867A-E89763990741}" destId="{1C494435-4F55-4733-BEAE-67EF650C31F4}" srcOrd="2" destOrd="0" presId="urn:microsoft.com/office/officeart/2005/8/layout/lProcess2"/>
    <dgm:cxn modelId="{BCC36A63-18DD-4614-B5E2-3EDB370DB288}" type="presParOf" srcId="{1C494435-4F55-4733-BEAE-67EF650C31F4}" destId="{91EB3C2C-E22E-4F8C-8396-1D9AD77D9E2A}" srcOrd="0" destOrd="0" presId="urn:microsoft.com/office/officeart/2005/8/layout/lProcess2"/>
    <dgm:cxn modelId="{AF5ABDB7-8B1A-4D16-8783-35AEC6BDCA52}" type="presParOf" srcId="{1C494435-4F55-4733-BEAE-67EF650C31F4}" destId="{CC71CE1D-96A1-4C08-B165-0C110F2BAEAB}" srcOrd="1" destOrd="0" presId="urn:microsoft.com/office/officeart/2005/8/layout/lProcess2"/>
    <dgm:cxn modelId="{8DFBA527-BBAB-4A5F-A0F6-11CB4F2405EB}" type="presParOf" srcId="{1C494435-4F55-4733-BEAE-67EF650C31F4}" destId="{42C220F6-F769-4E78-AE86-4EF6CEC69EDC}" srcOrd="2" destOrd="0" presId="urn:microsoft.com/office/officeart/2005/8/layout/lProcess2"/>
    <dgm:cxn modelId="{2CB401EE-53B5-4301-93C4-EBCC3274F05C}" type="presParOf" srcId="{42C220F6-F769-4E78-AE86-4EF6CEC69EDC}" destId="{0EE7E744-BDB0-451B-867E-05D43A372FD0}" srcOrd="0" destOrd="0" presId="urn:microsoft.com/office/officeart/2005/8/layout/lProcess2"/>
    <dgm:cxn modelId="{1F517113-16F0-4B6F-82D7-67F9EA02AA04}" type="presParOf" srcId="{0EE7E744-BDB0-451B-867E-05D43A372FD0}" destId="{E0A89AD5-0FA3-49F4-A9DD-9452F8B1EF69}" srcOrd="0" destOrd="0" presId="urn:microsoft.com/office/officeart/2005/8/layout/lProcess2"/>
    <dgm:cxn modelId="{044B509A-FCD0-433A-B124-1E8D596F17C1}" type="presParOf" srcId="{0EE7E744-BDB0-451B-867E-05D43A372FD0}" destId="{861CB82C-5265-41E2-9CF0-70D6F97CB2CC}" srcOrd="1" destOrd="0" presId="urn:microsoft.com/office/officeart/2005/8/layout/lProcess2"/>
    <dgm:cxn modelId="{D2B3889B-81EA-4EDC-86D3-BB339F837371}" type="presParOf" srcId="{0EE7E744-BDB0-451B-867E-05D43A372FD0}" destId="{3B554749-6E42-4493-989E-3F317C11D6F6}" srcOrd="2" destOrd="0" presId="urn:microsoft.com/office/officeart/2005/8/layout/lProcess2"/>
    <dgm:cxn modelId="{863DF006-7E2A-514D-B59E-0C2B4DE11D1E}" type="presParOf" srcId="{0EE7E744-BDB0-451B-867E-05D43A372FD0}" destId="{F1504190-F065-514D-997B-59C7ECD912A6}" srcOrd="3" destOrd="0" presId="urn:microsoft.com/office/officeart/2005/8/layout/lProcess2"/>
    <dgm:cxn modelId="{4B9846A3-E7A7-1F44-8681-63780BA91347}" type="presParOf" srcId="{0EE7E744-BDB0-451B-867E-05D43A372FD0}" destId="{4F785E33-A629-E742-A2EA-B420FB366C22}" srcOrd="4" destOrd="0" presId="urn:microsoft.com/office/officeart/2005/8/layout/lProcess2"/>
    <dgm:cxn modelId="{BF9FC9D0-C91D-0143-A48C-4AB2D7F3AAE7}" type="presParOf" srcId="{0EE7E744-BDB0-451B-867E-05D43A372FD0}" destId="{64CD4177-DEE7-1146-A1A8-7A237598ACD5}" srcOrd="5" destOrd="0" presId="urn:microsoft.com/office/officeart/2005/8/layout/lProcess2"/>
    <dgm:cxn modelId="{95135565-03DA-5045-81F1-A377FE1489CC}" type="presParOf" srcId="{0EE7E744-BDB0-451B-867E-05D43A372FD0}" destId="{04B97922-F107-FD44-929E-4687B548310C}" srcOrd="6" destOrd="0" presId="urn:microsoft.com/office/officeart/2005/8/layout/lProcess2"/>
    <dgm:cxn modelId="{0FEF1A07-5E06-477A-BA9D-2D7D0F1D8B37}" type="presParOf" srcId="{DBBF78CD-4002-451D-867A-E89763990741}" destId="{3F5E3920-4510-4B73-A6DB-C77DAA7A732F}" srcOrd="3" destOrd="0" presId="urn:microsoft.com/office/officeart/2005/8/layout/lProcess2"/>
    <dgm:cxn modelId="{E1066666-EE76-4986-92A3-FF1B12833816}" type="presParOf" srcId="{DBBF78CD-4002-451D-867A-E89763990741}" destId="{872ED009-C986-4D39-8258-E3A520ED5F5A}" srcOrd="4" destOrd="0" presId="urn:microsoft.com/office/officeart/2005/8/layout/lProcess2"/>
    <dgm:cxn modelId="{6AF2BC21-8DD7-4838-A493-59EFF277582D}" type="presParOf" srcId="{872ED009-C986-4D39-8258-E3A520ED5F5A}" destId="{C5E9747B-2D68-4551-A292-17F1A15A71CC}" srcOrd="0" destOrd="0" presId="urn:microsoft.com/office/officeart/2005/8/layout/lProcess2"/>
    <dgm:cxn modelId="{52E9B237-59F5-468C-B001-4BD97C5D016C}" type="presParOf" srcId="{872ED009-C986-4D39-8258-E3A520ED5F5A}" destId="{A2593E9F-8C16-406E-809C-8282FC6E15AF}" srcOrd="1" destOrd="0" presId="urn:microsoft.com/office/officeart/2005/8/layout/lProcess2"/>
    <dgm:cxn modelId="{25ACE2B8-ADC5-45B3-9F80-A59A6455C348}" type="presParOf" srcId="{872ED009-C986-4D39-8258-E3A520ED5F5A}" destId="{F709C866-153A-49CC-B9F1-4C13025CE422}" srcOrd="2" destOrd="0" presId="urn:microsoft.com/office/officeart/2005/8/layout/lProcess2"/>
    <dgm:cxn modelId="{18ED2CE5-7201-47AC-BA04-8FEAEE5A7174}" type="presParOf" srcId="{F709C866-153A-49CC-B9F1-4C13025CE422}" destId="{8024C194-B047-4933-958B-F393C08CACE5}" srcOrd="0" destOrd="0" presId="urn:microsoft.com/office/officeart/2005/8/layout/lProcess2"/>
    <dgm:cxn modelId="{733E17F1-234C-4386-8AD7-C501374DB3EE}" type="presParOf" srcId="{8024C194-B047-4933-958B-F393C08CACE5}" destId="{77A397DA-155F-43A3-87FA-255FA334FC85}" srcOrd="0" destOrd="0" presId="urn:microsoft.com/office/officeart/2005/8/layout/lProcess2"/>
    <dgm:cxn modelId="{71377E79-8B85-4AD6-AA4F-043FDEF60606}" type="presParOf" srcId="{8024C194-B047-4933-958B-F393C08CACE5}" destId="{3803E17B-9A15-4336-9B21-BB6111DB29A1}" srcOrd="1" destOrd="0" presId="urn:microsoft.com/office/officeart/2005/8/layout/lProcess2"/>
    <dgm:cxn modelId="{90895A60-04DD-4A4F-BD4D-CE465B415959}" type="presParOf" srcId="{8024C194-B047-4933-958B-F393C08CACE5}" destId="{F7623F30-95A0-45A5-95DC-C08F533C2456}" srcOrd="2" destOrd="0" presId="urn:microsoft.com/office/officeart/2005/8/layout/lProcess2"/>
    <dgm:cxn modelId="{5187DA9E-DECC-403C-8FA8-2A16516295A0}" type="presParOf" srcId="{8024C194-B047-4933-958B-F393C08CACE5}" destId="{901D0A0B-FDAC-439C-BABC-9769A87E8A7E}" srcOrd="3" destOrd="0" presId="urn:microsoft.com/office/officeart/2005/8/layout/lProcess2"/>
    <dgm:cxn modelId="{BF97246C-D482-4C40-8D8C-D30E8F0AED43}" type="presParOf" srcId="{8024C194-B047-4933-958B-F393C08CACE5}" destId="{A6E4F40F-F5C9-4CD1-8979-EE283602E21D}" srcOrd="4" destOrd="0" presId="urn:microsoft.com/office/officeart/2005/8/layout/lProcess2"/>
    <dgm:cxn modelId="{90A3C75E-BCFC-48AE-9B01-3A20A9E39314}" type="presParOf" srcId="{DBBF78CD-4002-451D-867A-E89763990741}" destId="{B7B68598-5DD5-4A4C-9B53-0D6B2D81B83F}" srcOrd="5" destOrd="0" presId="urn:microsoft.com/office/officeart/2005/8/layout/lProcess2"/>
    <dgm:cxn modelId="{BE4AB00D-7CE9-47EA-8463-514D04D17701}" type="presParOf" srcId="{DBBF78CD-4002-451D-867A-E89763990741}" destId="{AF9D6291-42B5-4A35-897C-E87CE1A17A9B}" srcOrd="6" destOrd="0" presId="urn:microsoft.com/office/officeart/2005/8/layout/lProcess2"/>
    <dgm:cxn modelId="{40B3363E-5CAF-4E45-B50C-D60EEB0B090B}" type="presParOf" srcId="{AF9D6291-42B5-4A35-897C-E87CE1A17A9B}" destId="{43A955EB-D0D0-4DE9-BD95-A2745C64F1BF}" srcOrd="0" destOrd="0" presId="urn:microsoft.com/office/officeart/2005/8/layout/lProcess2"/>
    <dgm:cxn modelId="{B6D241AE-DAB7-4443-AC68-3BFC06A19880}" type="presParOf" srcId="{AF9D6291-42B5-4A35-897C-E87CE1A17A9B}" destId="{95CE66EC-7997-4BF4-9650-B1E3A5DE06B6}" srcOrd="1" destOrd="0" presId="urn:microsoft.com/office/officeart/2005/8/layout/lProcess2"/>
    <dgm:cxn modelId="{063433A1-207E-4847-B916-A0D74528C8D1}" type="presParOf" srcId="{AF9D6291-42B5-4A35-897C-E87CE1A17A9B}" destId="{C44CE644-1E66-4791-B5C0-05F88E873329}" srcOrd="2" destOrd="0" presId="urn:microsoft.com/office/officeart/2005/8/layout/lProcess2"/>
    <dgm:cxn modelId="{4F4D7D7E-DE90-4AE3-A27E-5716FE3278E7}" type="presParOf" srcId="{C44CE644-1E66-4791-B5C0-05F88E873329}" destId="{B82B85A0-D909-4B67-A5EE-19970F3E8FD2}" srcOrd="0" destOrd="0" presId="urn:microsoft.com/office/officeart/2005/8/layout/lProcess2"/>
    <dgm:cxn modelId="{35B55C55-E9D6-41F7-BAAF-EDC166965BE5}" type="presParOf" srcId="{B82B85A0-D909-4B67-A5EE-19970F3E8FD2}" destId="{D96D1875-EB36-4266-A224-BAE82B76FE4F}" srcOrd="0" destOrd="0" presId="urn:microsoft.com/office/officeart/2005/8/layout/lProcess2"/>
    <dgm:cxn modelId="{3FBB6BAA-B0CE-4A98-8D7F-FD0F5B53EFFD}" type="presParOf" srcId="{B82B85A0-D909-4B67-A5EE-19970F3E8FD2}" destId="{B8A630B0-84FE-4B0F-93C9-C11C51F652FB}" srcOrd="1" destOrd="0" presId="urn:microsoft.com/office/officeart/2005/8/layout/lProcess2"/>
    <dgm:cxn modelId="{71D1C46A-F644-4E3D-872A-920863A02156}" type="presParOf" srcId="{B82B85A0-D909-4B67-A5EE-19970F3E8FD2}" destId="{362C08FB-29E1-48CF-86B4-FFC3E2DB5F53}" srcOrd="2" destOrd="0" presId="urn:microsoft.com/office/officeart/2005/8/layout/lProcess2"/>
    <dgm:cxn modelId="{AD1D69F6-7D4B-41B1-AA80-5CDCA7A348E6}" type="presParOf" srcId="{B82B85A0-D909-4B67-A5EE-19970F3E8FD2}" destId="{0FB3FFBA-601B-40E6-A639-99B6AB600D0B}" srcOrd="3" destOrd="0" presId="urn:microsoft.com/office/officeart/2005/8/layout/lProcess2"/>
    <dgm:cxn modelId="{1AC9DF18-6D66-472A-BF59-F31EAA81894A}" type="presParOf" srcId="{B82B85A0-D909-4B67-A5EE-19970F3E8FD2}" destId="{6860193C-C6B4-4DBB-90C8-D54D6C7C196B}"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99D9E2-64C8-4A66-A993-172B9BC7B21F}"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9EB89D4C-AAE9-4301-A938-06A4C61EB56F}">
      <dgm:prSet phldrT="[Text]"/>
      <dgm:spPr/>
      <dgm:t>
        <a:bodyPr/>
        <a:lstStyle/>
        <a:p>
          <a:r>
            <a:rPr lang="en-US" dirty="0"/>
            <a:t>People</a:t>
          </a:r>
        </a:p>
      </dgm:t>
    </dgm:pt>
    <dgm:pt modelId="{4F89A1F2-B3FD-4CC3-A4D3-E3E89666699D}" type="parTrans" cxnId="{F7864D3B-B952-4C4E-B9DF-156E4A29E8DF}">
      <dgm:prSet/>
      <dgm:spPr/>
      <dgm:t>
        <a:bodyPr/>
        <a:lstStyle/>
        <a:p>
          <a:endParaRPr lang="en-US"/>
        </a:p>
      </dgm:t>
    </dgm:pt>
    <dgm:pt modelId="{BA26DB39-281E-48A9-8849-23D69B11A213}" type="sibTrans" cxnId="{F7864D3B-B952-4C4E-B9DF-156E4A29E8DF}">
      <dgm:prSet/>
      <dgm:spPr/>
      <dgm:t>
        <a:bodyPr/>
        <a:lstStyle/>
        <a:p>
          <a:endParaRPr lang="en-US"/>
        </a:p>
      </dgm:t>
    </dgm:pt>
    <dgm:pt modelId="{A0B2F6F5-7B73-4B23-9453-D5784932AF6A}">
      <dgm:prSet phldrT="[Text]"/>
      <dgm:spPr/>
      <dgm:t>
        <a:bodyPr/>
        <a:lstStyle/>
        <a:p>
          <a:r>
            <a:rPr lang="en-US" dirty="0"/>
            <a:t>Things</a:t>
          </a:r>
        </a:p>
      </dgm:t>
    </dgm:pt>
    <dgm:pt modelId="{28F1E99F-E4B5-4057-99C2-89526F746D00}" type="parTrans" cxnId="{83F0CB12-E022-48A6-AFA0-B111CB7EB420}">
      <dgm:prSet/>
      <dgm:spPr/>
      <dgm:t>
        <a:bodyPr/>
        <a:lstStyle/>
        <a:p>
          <a:endParaRPr lang="en-US"/>
        </a:p>
      </dgm:t>
    </dgm:pt>
    <dgm:pt modelId="{8DFFBEDA-76B1-4C83-B4BB-73F23B928B81}" type="sibTrans" cxnId="{83F0CB12-E022-48A6-AFA0-B111CB7EB420}">
      <dgm:prSet/>
      <dgm:spPr/>
      <dgm:t>
        <a:bodyPr/>
        <a:lstStyle/>
        <a:p>
          <a:endParaRPr lang="en-US"/>
        </a:p>
      </dgm:t>
    </dgm:pt>
    <dgm:pt modelId="{54066720-67B9-434C-9A8E-AE6316AF13B3}">
      <dgm:prSet phldrT="[Text]"/>
      <dgm:spPr/>
      <dgm:t>
        <a:bodyPr/>
        <a:lstStyle/>
        <a:p>
          <a:r>
            <a:rPr lang="en-US" dirty="0"/>
            <a:t>Relationships</a:t>
          </a:r>
        </a:p>
      </dgm:t>
    </dgm:pt>
    <dgm:pt modelId="{900E295C-C0FA-48D7-AF0D-F84EC9481559}" type="parTrans" cxnId="{E8D96DE3-51B7-4437-91E1-07365CDC5DC2}">
      <dgm:prSet/>
      <dgm:spPr/>
      <dgm:t>
        <a:bodyPr/>
        <a:lstStyle/>
        <a:p>
          <a:endParaRPr lang="en-US"/>
        </a:p>
      </dgm:t>
    </dgm:pt>
    <dgm:pt modelId="{E0CE08D1-1C67-47CE-A69C-AEA8A8066975}" type="sibTrans" cxnId="{E8D96DE3-51B7-4437-91E1-07365CDC5DC2}">
      <dgm:prSet/>
      <dgm:spPr/>
      <dgm:t>
        <a:bodyPr/>
        <a:lstStyle/>
        <a:p>
          <a:endParaRPr lang="en-US"/>
        </a:p>
      </dgm:t>
    </dgm:pt>
    <dgm:pt modelId="{BCD3475A-E6E4-4243-A469-5526F209F1D8}">
      <dgm:prSet phldrT="[Text]"/>
      <dgm:spPr/>
      <dgm:t>
        <a:bodyPr/>
        <a:lstStyle/>
        <a:p>
          <a:r>
            <a:rPr lang="en-US" dirty="0"/>
            <a:t>Disputes</a:t>
          </a:r>
        </a:p>
      </dgm:t>
    </dgm:pt>
    <dgm:pt modelId="{349D7F14-0848-4F2D-BF14-487D51EE9BFD}" type="parTrans" cxnId="{B7CEBF38-3C2C-46F2-86F9-1FC57EE22C93}">
      <dgm:prSet/>
      <dgm:spPr/>
      <dgm:t>
        <a:bodyPr/>
        <a:lstStyle/>
        <a:p>
          <a:endParaRPr lang="en-US"/>
        </a:p>
      </dgm:t>
    </dgm:pt>
    <dgm:pt modelId="{4BC038DA-2CB1-40C5-94F4-F19438A6BA41}" type="sibTrans" cxnId="{B7CEBF38-3C2C-46F2-86F9-1FC57EE22C93}">
      <dgm:prSet/>
      <dgm:spPr/>
      <dgm:t>
        <a:bodyPr/>
        <a:lstStyle/>
        <a:p>
          <a:endParaRPr lang="en-US"/>
        </a:p>
      </dgm:t>
    </dgm:pt>
    <dgm:pt modelId="{52450C12-5DD4-429C-BF11-C082DF5A5C6E}">
      <dgm:prSet phldrT="[Text]"/>
      <dgm:spPr/>
      <dgm:t>
        <a:bodyPr/>
        <a:lstStyle/>
        <a:p>
          <a:r>
            <a:rPr lang="en-US" dirty="0"/>
            <a:t>Self-KYC</a:t>
          </a:r>
        </a:p>
      </dgm:t>
    </dgm:pt>
    <dgm:pt modelId="{E1F18643-5845-445B-AA27-59EED00F0CBE}" type="parTrans" cxnId="{9ED98FE0-A0FB-4202-877A-C5127583249F}">
      <dgm:prSet/>
      <dgm:spPr/>
      <dgm:t>
        <a:bodyPr/>
        <a:lstStyle/>
        <a:p>
          <a:endParaRPr lang="en-US"/>
        </a:p>
      </dgm:t>
    </dgm:pt>
    <dgm:pt modelId="{8E7992AF-233F-41AF-B68D-00CEF3D20340}" type="sibTrans" cxnId="{9ED98FE0-A0FB-4202-877A-C5127583249F}">
      <dgm:prSet/>
      <dgm:spPr/>
      <dgm:t>
        <a:bodyPr/>
        <a:lstStyle/>
        <a:p>
          <a:endParaRPr lang="en-US"/>
        </a:p>
      </dgm:t>
    </dgm:pt>
    <dgm:pt modelId="{2D0A70B4-CAC6-45D8-8D5F-F18659588F21}">
      <dgm:prSet phldrT="[Text]"/>
      <dgm:spPr/>
      <dgm:t>
        <a:bodyPr/>
        <a:lstStyle/>
        <a:p>
          <a:r>
            <a:rPr lang="en-US" dirty="0"/>
            <a:t>Digital Companies</a:t>
          </a:r>
        </a:p>
      </dgm:t>
    </dgm:pt>
    <dgm:pt modelId="{B6D9C6DA-2BA0-46AA-873C-8A88FCA351D0}" type="parTrans" cxnId="{3C5C014D-5F27-43ED-9450-CB5A015CC681}">
      <dgm:prSet/>
      <dgm:spPr/>
      <dgm:t>
        <a:bodyPr/>
        <a:lstStyle/>
        <a:p>
          <a:endParaRPr lang="en-US"/>
        </a:p>
      </dgm:t>
    </dgm:pt>
    <dgm:pt modelId="{6C32EFA8-A74E-4C8F-A994-FC763D7E99F8}" type="sibTrans" cxnId="{3C5C014D-5F27-43ED-9450-CB5A015CC681}">
      <dgm:prSet/>
      <dgm:spPr/>
      <dgm:t>
        <a:bodyPr/>
        <a:lstStyle/>
        <a:p>
          <a:endParaRPr lang="en-US"/>
        </a:p>
      </dgm:t>
    </dgm:pt>
    <dgm:pt modelId="{D01D4446-7512-4812-8BF0-159448F7B5B6}">
      <dgm:prSet phldrT="[Text]"/>
      <dgm:spPr/>
      <dgm:t>
        <a:bodyPr/>
        <a:lstStyle/>
        <a:p>
          <a:r>
            <a:rPr lang="en-US" dirty="0"/>
            <a:t>Currencies</a:t>
          </a:r>
        </a:p>
      </dgm:t>
    </dgm:pt>
    <dgm:pt modelId="{2013BA29-3263-4BB3-B8EA-89D25583DD74}" type="parTrans" cxnId="{84EAF43A-7525-40D0-8BDF-09CB32CFFBB9}">
      <dgm:prSet/>
      <dgm:spPr/>
      <dgm:t>
        <a:bodyPr/>
        <a:lstStyle/>
        <a:p>
          <a:endParaRPr lang="en-US"/>
        </a:p>
      </dgm:t>
    </dgm:pt>
    <dgm:pt modelId="{67C8562B-B374-42B0-A7EF-CD637630CD22}" type="sibTrans" cxnId="{84EAF43A-7525-40D0-8BDF-09CB32CFFBB9}">
      <dgm:prSet/>
      <dgm:spPr/>
      <dgm:t>
        <a:bodyPr/>
        <a:lstStyle/>
        <a:p>
          <a:endParaRPr lang="en-US"/>
        </a:p>
      </dgm:t>
    </dgm:pt>
    <dgm:pt modelId="{22D59F49-1026-41D7-9825-F940C9E351F2}">
      <dgm:prSet phldrT="[Text]"/>
      <dgm:spPr/>
      <dgm:t>
        <a:bodyPr/>
        <a:lstStyle/>
        <a:p>
          <a:r>
            <a:rPr lang="en-US" dirty="0"/>
            <a:t>Securities</a:t>
          </a:r>
        </a:p>
      </dgm:t>
    </dgm:pt>
    <dgm:pt modelId="{5496B570-712F-428D-90D7-B1E8A7B1BD9E}" type="parTrans" cxnId="{0E63B471-E39B-496C-926B-8A92CB051E9F}">
      <dgm:prSet/>
      <dgm:spPr/>
      <dgm:t>
        <a:bodyPr/>
        <a:lstStyle/>
        <a:p>
          <a:endParaRPr lang="en-US"/>
        </a:p>
      </dgm:t>
    </dgm:pt>
    <dgm:pt modelId="{549972D4-08C9-4CC4-98C2-657AF04948C1}" type="sibTrans" cxnId="{0E63B471-E39B-496C-926B-8A92CB051E9F}">
      <dgm:prSet/>
      <dgm:spPr/>
      <dgm:t>
        <a:bodyPr/>
        <a:lstStyle/>
        <a:p>
          <a:endParaRPr lang="en-US"/>
        </a:p>
      </dgm:t>
    </dgm:pt>
    <dgm:pt modelId="{E319BF93-2B8D-499C-AB5F-8BD3627682FF}">
      <dgm:prSet phldrT="[Text]"/>
      <dgm:spPr/>
      <dgm:t>
        <a:bodyPr/>
        <a:lstStyle/>
        <a:p>
          <a:r>
            <a:rPr lang="en-US" dirty="0" err="1"/>
            <a:t>Dapps</a:t>
          </a:r>
          <a:endParaRPr lang="en-US" dirty="0"/>
        </a:p>
      </dgm:t>
    </dgm:pt>
    <dgm:pt modelId="{D3F7860B-03EA-4F2A-8E82-951A74F99ACA}" type="parTrans" cxnId="{F1658C78-5461-49BA-9233-02636343B1B5}">
      <dgm:prSet/>
      <dgm:spPr/>
      <dgm:t>
        <a:bodyPr/>
        <a:lstStyle/>
        <a:p>
          <a:endParaRPr lang="en-US"/>
        </a:p>
      </dgm:t>
    </dgm:pt>
    <dgm:pt modelId="{28232692-C5B2-4F31-ADE0-05DD823476CA}" type="sibTrans" cxnId="{F1658C78-5461-49BA-9233-02636343B1B5}">
      <dgm:prSet/>
      <dgm:spPr/>
      <dgm:t>
        <a:bodyPr/>
        <a:lstStyle/>
        <a:p>
          <a:endParaRPr lang="en-US"/>
        </a:p>
      </dgm:t>
    </dgm:pt>
    <dgm:pt modelId="{C743CA2A-3A0C-46B8-A14A-7E1D76D5E5EE}">
      <dgm:prSet phldrT="[Text]"/>
      <dgm:spPr/>
      <dgm:t>
        <a:bodyPr/>
        <a:lstStyle/>
        <a:p>
          <a:r>
            <a:rPr lang="en-US" dirty="0"/>
            <a:t>Decentralized Dispute Resolution Protocols</a:t>
          </a:r>
        </a:p>
      </dgm:t>
    </dgm:pt>
    <dgm:pt modelId="{1D69FAAD-E1EF-4034-ADA7-C63DF0E64EB8}" type="parTrans" cxnId="{4FF7A0A8-8EF5-4E63-ABDC-57C06E27D289}">
      <dgm:prSet/>
      <dgm:spPr/>
      <dgm:t>
        <a:bodyPr/>
        <a:lstStyle/>
        <a:p>
          <a:endParaRPr lang="en-US"/>
        </a:p>
      </dgm:t>
    </dgm:pt>
    <dgm:pt modelId="{04C622F2-97D5-400D-A9FB-6976517C1FA0}" type="sibTrans" cxnId="{4FF7A0A8-8EF5-4E63-ABDC-57C06E27D289}">
      <dgm:prSet/>
      <dgm:spPr/>
      <dgm:t>
        <a:bodyPr/>
        <a:lstStyle/>
        <a:p>
          <a:endParaRPr lang="en-US"/>
        </a:p>
      </dgm:t>
    </dgm:pt>
    <dgm:pt modelId="{7C1F4AB5-75D7-4152-A666-15CB8FBCDCDF}">
      <dgm:prSet phldrT="[Text]"/>
      <dgm:spPr/>
      <dgm:t>
        <a:bodyPr/>
        <a:lstStyle/>
        <a:p>
          <a:r>
            <a:rPr lang="en-US" dirty="0"/>
            <a:t>Smart Contracts</a:t>
          </a:r>
        </a:p>
      </dgm:t>
    </dgm:pt>
    <dgm:pt modelId="{8585DD59-29AF-474D-99A0-7E5C7A2CF9F7}" type="parTrans" cxnId="{B1D7779B-3C37-40FD-A580-B0E09A9CFC6B}">
      <dgm:prSet/>
      <dgm:spPr/>
      <dgm:t>
        <a:bodyPr/>
        <a:lstStyle/>
        <a:p>
          <a:endParaRPr lang="en-US"/>
        </a:p>
      </dgm:t>
    </dgm:pt>
    <dgm:pt modelId="{495933E4-7C97-461A-831A-B87DA415206C}" type="sibTrans" cxnId="{B1D7779B-3C37-40FD-A580-B0E09A9CFC6B}">
      <dgm:prSet/>
      <dgm:spPr/>
      <dgm:t>
        <a:bodyPr/>
        <a:lstStyle/>
        <a:p>
          <a:endParaRPr lang="en-US"/>
        </a:p>
      </dgm:t>
    </dgm:pt>
    <dgm:pt modelId="{E9FDC517-102F-4D8B-B58F-C04BAAFF3679}">
      <dgm:prSet phldrT="[Text]"/>
      <dgm:spPr/>
      <dgm:t>
        <a:bodyPr/>
        <a:lstStyle/>
        <a:p>
          <a:r>
            <a:rPr lang="en-US" dirty="0"/>
            <a:t>Self Governing Machines</a:t>
          </a:r>
        </a:p>
      </dgm:t>
    </dgm:pt>
    <dgm:pt modelId="{35BAAC32-40D8-47B9-8126-D59DFEA8A622}" type="parTrans" cxnId="{75D095AD-0D39-459F-AE6B-F0D653687FBC}">
      <dgm:prSet/>
      <dgm:spPr/>
    </dgm:pt>
    <dgm:pt modelId="{F484E2B1-14A9-4712-9B67-717E9A1EB993}" type="sibTrans" cxnId="{75D095AD-0D39-459F-AE6B-F0D653687FBC}">
      <dgm:prSet/>
      <dgm:spPr/>
    </dgm:pt>
    <dgm:pt modelId="{8E39FC25-7124-4E87-9B86-2CD84F818527}">
      <dgm:prSet phldrT="[Text]"/>
      <dgm:spPr/>
      <dgm:t>
        <a:bodyPr/>
        <a:lstStyle/>
        <a:p>
          <a:r>
            <a:rPr lang="en-US" dirty="0"/>
            <a:t>Property</a:t>
          </a:r>
        </a:p>
      </dgm:t>
    </dgm:pt>
    <dgm:pt modelId="{6032D987-3335-439D-8102-24FEF075B51C}" type="parTrans" cxnId="{EB3219ED-F0E5-4240-925C-A6AA48A47353}">
      <dgm:prSet/>
      <dgm:spPr/>
    </dgm:pt>
    <dgm:pt modelId="{6317A2D5-79C4-4444-B681-1B1920490293}" type="sibTrans" cxnId="{EB3219ED-F0E5-4240-925C-A6AA48A47353}">
      <dgm:prSet/>
      <dgm:spPr/>
    </dgm:pt>
    <dgm:pt modelId="{B3F053E1-080C-457C-B9F0-85A069B2F330}">
      <dgm:prSet phldrT="[Text]"/>
      <dgm:spPr/>
      <dgm:t>
        <a:bodyPr/>
        <a:lstStyle/>
        <a:p>
          <a:r>
            <a:rPr lang="en-US" dirty="0"/>
            <a:t>Privileges</a:t>
          </a:r>
        </a:p>
      </dgm:t>
    </dgm:pt>
    <dgm:pt modelId="{FFB8EFB2-849C-4740-AD89-8F565172C0DC}" type="parTrans" cxnId="{7DC37BF8-3CEB-42AC-9242-8AA4D9BEA79B}">
      <dgm:prSet/>
      <dgm:spPr/>
    </dgm:pt>
    <dgm:pt modelId="{6D26B574-1375-4445-8DF7-473EA1DFBB40}" type="sibTrans" cxnId="{7DC37BF8-3CEB-42AC-9242-8AA4D9BEA79B}">
      <dgm:prSet/>
      <dgm:spPr/>
    </dgm:pt>
    <dgm:pt modelId="{2E3F178E-9337-4577-B7E3-B9C6AEAEBE73}">
      <dgm:prSet phldrT="[Text]"/>
      <dgm:spPr/>
      <dgm:t>
        <a:bodyPr/>
        <a:lstStyle/>
        <a:p>
          <a:r>
            <a:rPr lang="en-US" dirty="0"/>
            <a:t>Data</a:t>
          </a:r>
        </a:p>
      </dgm:t>
    </dgm:pt>
    <dgm:pt modelId="{2189B821-120F-4FB3-9950-DE562AF7DED9}" type="parTrans" cxnId="{58BD5973-37E1-4081-A49C-4133BD1F4325}">
      <dgm:prSet/>
      <dgm:spPr/>
    </dgm:pt>
    <dgm:pt modelId="{6FD519D9-98D4-4875-9AD1-2E3781DA1ADF}" type="sibTrans" cxnId="{58BD5973-37E1-4081-A49C-4133BD1F4325}">
      <dgm:prSet/>
      <dgm:spPr/>
    </dgm:pt>
    <dgm:pt modelId="{16E164F0-1935-484D-A352-DB0EB2122E7E}">
      <dgm:prSet phldrT="[Text]"/>
      <dgm:spPr/>
      <dgm:t>
        <a:bodyPr/>
        <a:lstStyle/>
        <a:p>
          <a:r>
            <a:rPr lang="en-US" dirty="0"/>
            <a:t>Use-Specific Platforms</a:t>
          </a:r>
        </a:p>
      </dgm:t>
    </dgm:pt>
    <dgm:pt modelId="{7FDBC32A-3C50-43CC-9F35-97B58EFF868B}" type="parTrans" cxnId="{6D9A47C1-F237-46B2-BBF5-042DDD108F86}">
      <dgm:prSet/>
      <dgm:spPr/>
    </dgm:pt>
    <dgm:pt modelId="{97AEC775-CF45-4C09-BB3F-E36581B99C1A}" type="sibTrans" cxnId="{6D9A47C1-F237-46B2-BBF5-042DDD108F86}">
      <dgm:prSet/>
      <dgm:spPr/>
    </dgm:pt>
    <dgm:pt modelId="{F3E01C08-31D7-431F-9889-6FA77A1155B5}">
      <dgm:prSet phldrT="[Text]"/>
      <dgm:spPr/>
      <dgm:t>
        <a:bodyPr/>
        <a:lstStyle/>
        <a:p>
          <a:r>
            <a:rPr lang="en-US" dirty="0"/>
            <a:t>Off-Ramps to Traditional Forums</a:t>
          </a:r>
        </a:p>
      </dgm:t>
    </dgm:pt>
    <dgm:pt modelId="{F8CC853D-F8C5-4DE5-A33F-1F152FF40440}" type="parTrans" cxnId="{32DC2D62-3880-4B96-9824-148E01ECA405}">
      <dgm:prSet/>
      <dgm:spPr/>
    </dgm:pt>
    <dgm:pt modelId="{BE2A5C13-ACEC-4785-A0BC-A8E77FB40009}" type="sibTrans" cxnId="{32DC2D62-3880-4B96-9824-148E01ECA405}">
      <dgm:prSet/>
      <dgm:spPr/>
    </dgm:pt>
    <dgm:pt modelId="{DBBF78CD-4002-451D-867A-E89763990741}" type="pres">
      <dgm:prSet presAssocID="{9899D9E2-64C8-4A66-A993-172B9BC7B21F}" presName="theList" presStyleCnt="0">
        <dgm:presLayoutVars>
          <dgm:dir/>
          <dgm:animLvl val="lvl"/>
          <dgm:resizeHandles val="exact"/>
        </dgm:presLayoutVars>
      </dgm:prSet>
      <dgm:spPr/>
    </dgm:pt>
    <dgm:pt modelId="{5E6F73D6-E6D4-4010-8326-97D37332997C}" type="pres">
      <dgm:prSet presAssocID="{9EB89D4C-AAE9-4301-A938-06A4C61EB56F}" presName="compNode" presStyleCnt="0"/>
      <dgm:spPr/>
    </dgm:pt>
    <dgm:pt modelId="{11838B70-F387-4FAD-96C3-3A3CBFBACD47}" type="pres">
      <dgm:prSet presAssocID="{9EB89D4C-AAE9-4301-A938-06A4C61EB56F}" presName="aNode" presStyleLbl="bgShp" presStyleIdx="0" presStyleCnt="4"/>
      <dgm:spPr/>
    </dgm:pt>
    <dgm:pt modelId="{510C57B4-0204-48E4-88CE-BA091AD00D03}" type="pres">
      <dgm:prSet presAssocID="{9EB89D4C-AAE9-4301-A938-06A4C61EB56F}" presName="textNode" presStyleLbl="bgShp" presStyleIdx="0" presStyleCnt="4"/>
      <dgm:spPr/>
    </dgm:pt>
    <dgm:pt modelId="{7CD27352-DA7A-4F2F-B2A2-E8F59607EBC1}" type="pres">
      <dgm:prSet presAssocID="{9EB89D4C-AAE9-4301-A938-06A4C61EB56F}" presName="compChildNode" presStyleCnt="0"/>
      <dgm:spPr/>
    </dgm:pt>
    <dgm:pt modelId="{4329B811-D6BD-4688-AF80-04A1B40E3FDD}" type="pres">
      <dgm:prSet presAssocID="{9EB89D4C-AAE9-4301-A938-06A4C61EB56F}" presName="theInnerList" presStyleCnt="0"/>
      <dgm:spPr/>
    </dgm:pt>
    <dgm:pt modelId="{7BA27DAC-82D9-4DC6-8432-1BDD8B4B3326}" type="pres">
      <dgm:prSet presAssocID="{52450C12-5DD4-429C-BF11-C082DF5A5C6E}" presName="childNode" presStyleLbl="node1" presStyleIdx="0" presStyleCnt="13">
        <dgm:presLayoutVars>
          <dgm:bulletEnabled val="1"/>
        </dgm:presLayoutVars>
      </dgm:prSet>
      <dgm:spPr/>
    </dgm:pt>
    <dgm:pt modelId="{04E2772A-EDC0-412B-A738-7E1F88420248}" type="pres">
      <dgm:prSet presAssocID="{52450C12-5DD4-429C-BF11-C082DF5A5C6E}" presName="aSpace2" presStyleCnt="0"/>
      <dgm:spPr/>
    </dgm:pt>
    <dgm:pt modelId="{F92FEAC0-0017-486A-B71D-B11F3E23124B}" type="pres">
      <dgm:prSet presAssocID="{2D0A70B4-CAC6-45D8-8D5F-F18659588F21}" presName="childNode" presStyleLbl="node1" presStyleIdx="1" presStyleCnt="13">
        <dgm:presLayoutVars>
          <dgm:bulletEnabled val="1"/>
        </dgm:presLayoutVars>
      </dgm:prSet>
      <dgm:spPr/>
    </dgm:pt>
    <dgm:pt modelId="{31378B9E-8460-43D4-B83E-68F57489EECB}" type="pres">
      <dgm:prSet presAssocID="{2D0A70B4-CAC6-45D8-8D5F-F18659588F21}" presName="aSpace2" presStyleCnt="0"/>
      <dgm:spPr/>
    </dgm:pt>
    <dgm:pt modelId="{1B4E4B79-46AA-4DC4-A4CE-F81CD7544CCE}" type="pres">
      <dgm:prSet presAssocID="{E9FDC517-102F-4D8B-B58F-C04BAAFF3679}" presName="childNode" presStyleLbl="node1" presStyleIdx="2" presStyleCnt="13">
        <dgm:presLayoutVars>
          <dgm:bulletEnabled val="1"/>
        </dgm:presLayoutVars>
      </dgm:prSet>
      <dgm:spPr/>
    </dgm:pt>
    <dgm:pt modelId="{D0C2DB11-D8B4-4F43-B562-39F99C0FD064}" type="pres">
      <dgm:prSet presAssocID="{9EB89D4C-AAE9-4301-A938-06A4C61EB56F}" presName="aSpace" presStyleCnt="0"/>
      <dgm:spPr/>
    </dgm:pt>
    <dgm:pt modelId="{1C494435-4F55-4733-BEAE-67EF650C31F4}" type="pres">
      <dgm:prSet presAssocID="{A0B2F6F5-7B73-4B23-9453-D5784932AF6A}" presName="compNode" presStyleCnt="0"/>
      <dgm:spPr/>
    </dgm:pt>
    <dgm:pt modelId="{91EB3C2C-E22E-4F8C-8396-1D9AD77D9E2A}" type="pres">
      <dgm:prSet presAssocID="{A0B2F6F5-7B73-4B23-9453-D5784932AF6A}" presName="aNode" presStyleLbl="bgShp" presStyleIdx="1" presStyleCnt="4"/>
      <dgm:spPr/>
    </dgm:pt>
    <dgm:pt modelId="{CC71CE1D-96A1-4C08-B165-0C110F2BAEAB}" type="pres">
      <dgm:prSet presAssocID="{A0B2F6F5-7B73-4B23-9453-D5784932AF6A}" presName="textNode" presStyleLbl="bgShp" presStyleIdx="1" presStyleCnt="4"/>
      <dgm:spPr/>
    </dgm:pt>
    <dgm:pt modelId="{42C220F6-F769-4E78-AE86-4EF6CEC69EDC}" type="pres">
      <dgm:prSet presAssocID="{A0B2F6F5-7B73-4B23-9453-D5784932AF6A}" presName="compChildNode" presStyleCnt="0"/>
      <dgm:spPr/>
    </dgm:pt>
    <dgm:pt modelId="{0EE7E744-BDB0-451B-867E-05D43A372FD0}" type="pres">
      <dgm:prSet presAssocID="{A0B2F6F5-7B73-4B23-9453-D5784932AF6A}" presName="theInnerList" presStyleCnt="0"/>
      <dgm:spPr/>
    </dgm:pt>
    <dgm:pt modelId="{E0A89AD5-0FA3-49F4-A9DD-9452F8B1EF69}" type="pres">
      <dgm:prSet presAssocID="{D01D4446-7512-4812-8BF0-159448F7B5B6}" presName="childNode" presStyleLbl="node1" presStyleIdx="3" presStyleCnt="13">
        <dgm:presLayoutVars>
          <dgm:bulletEnabled val="1"/>
        </dgm:presLayoutVars>
      </dgm:prSet>
      <dgm:spPr/>
    </dgm:pt>
    <dgm:pt modelId="{861CB82C-5265-41E2-9CF0-70D6F97CB2CC}" type="pres">
      <dgm:prSet presAssocID="{D01D4446-7512-4812-8BF0-159448F7B5B6}" presName="aSpace2" presStyleCnt="0"/>
      <dgm:spPr/>
    </dgm:pt>
    <dgm:pt modelId="{3B554749-6E42-4493-989E-3F317C11D6F6}" type="pres">
      <dgm:prSet presAssocID="{22D59F49-1026-41D7-9825-F940C9E351F2}" presName="childNode" presStyleLbl="node1" presStyleIdx="4" presStyleCnt="13">
        <dgm:presLayoutVars>
          <dgm:bulletEnabled val="1"/>
        </dgm:presLayoutVars>
      </dgm:prSet>
      <dgm:spPr/>
    </dgm:pt>
    <dgm:pt modelId="{775A425A-0191-4C67-A447-0E715824315F}" type="pres">
      <dgm:prSet presAssocID="{22D59F49-1026-41D7-9825-F940C9E351F2}" presName="aSpace2" presStyleCnt="0"/>
      <dgm:spPr/>
    </dgm:pt>
    <dgm:pt modelId="{432C69F8-00E1-4FBD-B25A-C5F49B362FCC}" type="pres">
      <dgm:prSet presAssocID="{8E39FC25-7124-4E87-9B86-2CD84F818527}" presName="childNode" presStyleLbl="node1" presStyleIdx="5" presStyleCnt="13">
        <dgm:presLayoutVars>
          <dgm:bulletEnabled val="1"/>
        </dgm:presLayoutVars>
      </dgm:prSet>
      <dgm:spPr/>
    </dgm:pt>
    <dgm:pt modelId="{25ADC0D3-530B-439E-A915-795D4A700E73}" type="pres">
      <dgm:prSet presAssocID="{8E39FC25-7124-4E87-9B86-2CD84F818527}" presName="aSpace2" presStyleCnt="0"/>
      <dgm:spPr/>
    </dgm:pt>
    <dgm:pt modelId="{3D9F4C1E-14A3-47D6-B941-85BB22154F12}" type="pres">
      <dgm:prSet presAssocID="{B3F053E1-080C-457C-B9F0-85A069B2F330}" presName="childNode" presStyleLbl="node1" presStyleIdx="6" presStyleCnt="13">
        <dgm:presLayoutVars>
          <dgm:bulletEnabled val="1"/>
        </dgm:presLayoutVars>
      </dgm:prSet>
      <dgm:spPr/>
    </dgm:pt>
    <dgm:pt modelId="{EC1B2D7B-A349-4CA6-8675-F25288AB2CC8}" type="pres">
      <dgm:prSet presAssocID="{B3F053E1-080C-457C-B9F0-85A069B2F330}" presName="aSpace2" presStyleCnt="0"/>
      <dgm:spPr/>
    </dgm:pt>
    <dgm:pt modelId="{B70D3868-6B03-4676-AA3F-6555C0D66501}" type="pres">
      <dgm:prSet presAssocID="{2E3F178E-9337-4577-B7E3-B9C6AEAEBE73}" presName="childNode" presStyleLbl="node1" presStyleIdx="7" presStyleCnt="13">
        <dgm:presLayoutVars>
          <dgm:bulletEnabled val="1"/>
        </dgm:presLayoutVars>
      </dgm:prSet>
      <dgm:spPr/>
    </dgm:pt>
    <dgm:pt modelId="{3F5E3920-4510-4B73-A6DB-C77DAA7A732F}" type="pres">
      <dgm:prSet presAssocID="{A0B2F6F5-7B73-4B23-9453-D5784932AF6A}" presName="aSpace" presStyleCnt="0"/>
      <dgm:spPr/>
    </dgm:pt>
    <dgm:pt modelId="{872ED009-C986-4D39-8258-E3A520ED5F5A}" type="pres">
      <dgm:prSet presAssocID="{54066720-67B9-434C-9A8E-AE6316AF13B3}" presName="compNode" presStyleCnt="0"/>
      <dgm:spPr/>
    </dgm:pt>
    <dgm:pt modelId="{C5E9747B-2D68-4551-A292-17F1A15A71CC}" type="pres">
      <dgm:prSet presAssocID="{54066720-67B9-434C-9A8E-AE6316AF13B3}" presName="aNode" presStyleLbl="bgShp" presStyleIdx="2" presStyleCnt="4"/>
      <dgm:spPr/>
    </dgm:pt>
    <dgm:pt modelId="{A2593E9F-8C16-406E-809C-8282FC6E15AF}" type="pres">
      <dgm:prSet presAssocID="{54066720-67B9-434C-9A8E-AE6316AF13B3}" presName="textNode" presStyleLbl="bgShp" presStyleIdx="2" presStyleCnt="4"/>
      <dgm:spPr/>
    </dgm:pt>
    <dgm:pt modelId="{F709C866-153A-49CC-B9F1-4C13025CE422}" type="pres">
      <dgm:prSet presAssocID="{54066720-67B9-434C-9A8E-AE6316AF13B3}" presName="compChildNode" presStyleCnt="0"/>
      <dgm:spPr/>
    </dgm:pt>
    <dgm:pt modelId="{8024C194-B047-4933-958B-F393C08CACE5}" type="pres">
      <dgm:prSet presAssocID="{54066720-67B9-434C-9A8E-AE6316AF13B3}" presName="theInnerList" presStyleCnt="0"/>
      <dgm:spPr/>
    </dgm:pt>
    <dgm:pt modelId="{77A397DA-155F-43A3-87FA-255FA334FC85}" type="pres">
      <dgm:prSet presAssocID="{E319BF93-2B8D-499C-AB5F-8BD3627682FF}" presName="childNode" presStyleLbl="node1" presStyleIdx="8" presStyleCnt="13">
        <dgm:presLayoutVars>
          <dgm:bulletEnabled val="1"/>
        </dgm:presLayoutVars>
      </dgm:prSet>
      <dgm:spPr/>
    </dgm:pt>
    <dgm:pt modelId="{3803E17B-9A15-4336-9B21-BB6111DB29A1}" type="pres">
      <dgm:prSet presAssocID="{E319BF93-2B8D-499C-AB5F-8BD3627682FF}" presName="aSpace2" presStyleCnt="0"/>
      <dgm:spPr/>
    </dgm:pt>
    <dgm:pt modelId="{E7B1FDFD-43CB-441E-8A0F-9CDC5650FE69}" type="pres">
      <dgm:prSet presAssocID="{7C1F4AB5-75D7-4152-A666-15CB8FBCDCDF}" presName="childNode" presStyleLbl="node1" presStyleIdx="9" presStyleCnt="13">
        <dgm:presLayoutVars>
          <dgm:bulletEnabled val="1"/>
        </dgm:presLayoutVars>
      </dgm:prSet>
      <dgm:spPr/>
    </dgm:pt>
    <dgm:pt modelId="{E692FD64-AA1A-4807-A9AC-D1C0954B9450}" type="pres">
      <dgm:prSet presAssocID="{7C1F4AB5-75D7-4152-A666-15CB8FBCDCDF}" presName="aSpace2" presStyleCnt="0"/>
      <dgm:spPr/>
    </dgm:pt>
    <dgm:pt modelId="{9F72E7E3-9E39-4BB4-894A-68952E4FB734}" type="pres">
      <dgm:prSet presAssocID="{16E164F0-1935-484D-A352-DB0EB2122E7E}" presName="childNode" presStyleLbl="node1" presStyleIdx="10" presStyleCnt="13">
        <dgm:presLayoutVars>
          <dgm:bulletEnabled val="1"/>
        </dgm:presLayoutVars>
      </dgm:prSet>
      <dgm:spPr/>
    </dgm:pt>
    <dgm:pt modelId="{B7B68598-5DD5-4A4C-9B53-0D6B2D81B83F}" type="pres">
      <dgm:prSet presAssocID="{54066720-67B9-434C-9A8E-AE6316AF13B3}" presName="aSpace" presStyleCnt="0"/>
      <dgm:spPr/>
    </dgm:pt>
    <dgm:pt modelId="{AF9D6291-42B5-4A35-897C-E87CE1A17A9B}" type="pres">
      <dgm:prSet presAssocID="{BCD3475A-E6E4-4243-A469-5526F209F1D8}" presName="compNode" presStyleCnt="0"/>
      <dgm:spPr/>
    </dgm:pt>
    <dgm:pt modelId="{43A955EB-D0D0-4DE9-BD95-A2745C64F1BF}" type="pres">
      <dgm:prSet presAssocID="{BCD3475A-E6E4-4243-A469-5526F209F1D8}" presName="aNode" presStyleLbl="bgShp" presStyleIdx="3" presStyleCnt="4"/>
      <dgm:spPr/>
    </dgm:pt>
    <dgm:pt modelId="{95CE66EC-7997-4BF4-9650-B1E3A5DE06B6}" type="pres">
      <dgm:prSet presAssocID="{BCD3475A-E6E4-4243-A469-5526F209F1D8}" presName="textNode" presStyleLbl="bgShp" presStyleIdx="3" presStyleCnt="4"/>
      <dgm:spPr/>
    </dgm:pt>
    <dgm:pt modelId="{C44CE644-1E66-4791-B5C0-05F88E873329}" type="pres">
      <dgm:prSet presAssocID="{BCD3475A-E6E4-4243-A469-5526F209F1D8}" presName="compChildNode" presStyleCnt="0"/>
      <dgm:spPr/>
    </dgm:pt>
    <dgm:pt modelId="{B82B85A0-D909-4B67-A5EE-19970F3E8FD2}" type="pres">
      <dgm:prSet presAssocID="{BCD3475A-E6E4-4243-A469-5526F209F1D8}" presName="theInnerList" presStyleCnt="0"/>
      <dgm:spPr/>
    </dgm:pt>
    <dgm:pt modelId="{D96D1875-EB36-4266-A224-BAE82B76FE4F}" type="pres">
      <dgm:prSet presAssocID="{C743CA2A-3A0C-46B8-A14A-7E1D76D5E5EE}" presName="childNode" presStyleLbl="node1" presStyleIdx="11" presStyleCnt="13">
        <dgm:presLayoutVars>
          <dgm:bulletEnabled val="1"/>
        </dgm:presLayoutVars>
      </dgm:prSet>
      <dgm:spPr/>
    </dgm:pt>
    <dgm:pt modelId="{098DB315-1022-4BF4-B2A2-2E43539AD15D}" type="pres">
      <dgm:prSet presAssocID="{C743CA2A-3A0C-46B8-A14A-7E1D76D5E5EE}" presName="aSpace2" presStyleCnt="0"/>
      <dgm:spPr/>
    </dgm:pt>
    <dgm:pt modelId="{81E38CB7-DDA6-4D3C-95CD-867DA2A1A2AC}" type="pres">
      <dgm:prSet presAssocID="{F3E01C08-31D7-431F-9889-6FA77A1155B5}" presName="childNode" presStyleLbl="node1" presStyleIdx="12" presStyleCnt="13">
        <dgm:presLayoutVars>
          <dgm:bulletEnabled val="1"/>
        </dgm:presLayoutVars>
      </dgm:prSet>
      <dgm:spPr/>
    </dgm:pt>
  </dgm:ptLst>
  <dgm:cxnLst>
    <dgm:cxn modelId="{409F7806-949D-4361-87DA-94CB8F66AF86}" type="presOf" srcId="{B3F053E1-080C-457C-B9F0-85A069B2F330}" destId="{3D9F4C1E-14A3-47D6-B941-85BB22154F12}" srcOrd="0" destOrd="0" presId="urn:microsoft.com/office/officeart/2005/8/layout/lProcess2"/>
    <dgm:cxn modelId="{83F0CB12-E022-48A6-AFA0-B111CB7EB420}" srcId="{9899D9E2-64C8-4A66-A993-172B9BC7B21F}" destId="{A0B2F6F5-7B73-4B23-9453-D5784932AF6A}" srcOrd="1" destOrd="0" parTransId="{28F1E99F-E4B5-4057-99C2-89526F746D00}" sibTransId="{8DFFBEDA-76B1-4C83-B4BB-73F23B928B81}"/>
    <dgm:cxn modelId="{379EE121-4825-4E68-AABF-41D1BC6ECC13}" type="presOf" srcId="{2D0A70B4-CAC6-45D8-8D5F-F18659588F21}" destId="{F92FEAC0-0017-486A-B71D-B11F3E23124B}" srcOrd="0" destOrd="0" presId="urn:microsoft.com/office/officeart/2005/8/layout/lProcess2"/>
    <dgm:cxn modelId="{5A8C7338-F356-463F-BCF3-7932E968A322}" type="presOf" srcId="{F3E01C08-31D7-431F-9889-6FA77A1155B5}" destId="{81E38CB7-DDA6-4D3C-95CD-867DA2A1A2AC}" srcOrd="0" destOrd="0" presId="urn:microsoft.com/office/officeart/2005/8/layout/lProcess2"/>
    <dgm:cxn modelId="{B7CEBF38-3C2C-46F2-86F9-1FC57EE22C93}" srcId="{9899D9E2-64C8-4A66-A993-172B9BC7B21F}" destId="{BCD3475A-E6E4-4243-A469-5526F209F1D8}" srcOrd="3" destOrd="0" parTransId="{349D7F14-0848-4F2D-BF14-487D51EE9BFD}" sibTransId="{4BC038DA-2CB1-40C5-94F4-F19438A6BA41}"/>
    <dgm:cxn modelId="{84EAF43A-7525-40D0-8BDF-09CB32CFFBB9}" srcId="{A0B2F6F5-7B73-4B23-9453-D5784932AF6A}" destId="{D01D4446-7512-4812-8BF0-159448F7B5B6}" srcOrd="0" destOrd="0" parTransId="{2013BA29-3263-4BB3-B8EA-89D25583DD74}" sibTransId="{67C8562B-B374-42B0-A7EF-CD637630CD22}"/>
    <dgm:cxn modelId="{F7864D3B-B952-4C4E-B9DF-156E4A29E8DF}" srcId="{9899D9E2-64C8-4A66-A993-172B9BC7B21F}" destId="{9EB89D4C-AAE9-4301-A938-06A4C61EB56F}" srcOrd="0" destOrd="0" parTransId="{4F89A1F2-B3FD-4CC3-A4D3-E3E89666699D}" sibTransId="{BA26DB39-281E-48A9-8849-23D69B11A213}"/>
    <dgm:cxn modelId="{3457C43B-4772-427D-80C8-5E187BFEC842}" type="presOf" srcId="{9899D9E2-64C8-4A66-A993-172B9BC7B21F}" destId="{DBBF78CD-4002-451D-867A-E89763990741}" srcOrd="0" destOrd="0" presId="urn:microsoft.com/office/officeart/2005/8/layout/lProcess2"/>
    <dgm:cxn modelId="{30472A3F-B888-4641-8838-8EB92D8A34CC}" type="presOf" srcId="{C743CA2A-3A0C-46B8-A14A-7E1D76D5E5EE}" destId="{D96D1875-EB36-4266-A224-BAE82B76FE4F}" srcOrd="0" destOrd="0" presId="urn:microsoft.com/office/officeart/2005/8/layout/lProcess2"/>
    <dgm:cxn modelId="{74F87A49-AE31-4B0B-ACB0-32B49FCDF717}" type="presOf" srcId="{BCD3475A-E6E4-4243-A469-5526F209F1D8}" destId="{43A955EB-D0D0-4DE9-BD95-A2745C64F1BF}" srcOrd="0" destOrd="0" presId="urn:microsoft.com/office/officeart/2005/8/layout/lProcess2"/>
    <dgm:cxn modelId="{505C5D4A-885D-477E-8BDD-BA09F567D8BB}" type="presOf" srcId="{D01D4446-7512-4812-8BF0-159448F7B5B6}" destId="{E0A89AD5-0FA3-49F4-A9DD-9452F8B1EF69}" srcOrd="0" destOrd="0" presId="urn:microsoft.com/office/officeart/2005/8/layout/lProcess2"/>
    <dgm:cxn modelId="{3C5C014D-5F27-43ED-9450-CB5A015CC681}" srcId="{9EB89D4C-AAE9-4301-A938-06A4C61EB56F}" destId="{2D0A70B4-CAC6-45D8-8D5F-F18659588F21}" srcOrd="1" destOrd="0" parTransId="{B6D9C6DA-2BA0-46AA-873C-8A88FCA351D0}" sibTransId="{6C32EFA8-A74E-4C8F-A994-FC763D7E99F8}"/>
    <dgm:cxn modelId="{6E6A4651-3736-4E2D-AD24-123445EB141F}" type="presOf" srcId="{54066720-67B9-434C-9A8E-AE6316AF13B3}" destId="{C5E9747B-2D68-4551-A292-17F1A15A71CC}" srcOrd="0" destOrd="0" presId="urn:microsoft.com/office/officeart/2005/8/layout/lProcess2"/>
    <dgm:cxn modelId="{CF9A3356-8D15-437A-AB7F-94B1E26A2AA5}" type="presOf" srcId="{A0B2F6F5-7B73-4B23-9453-D5784932AF6A}" destId="{CC71CE1D-96A1-4C08-B165-0C110F2BAEAB}" srcOrd="1" destOrd="0" presId="urn:microsoft.com/office/officeart/2005/8/layout/lProcess2"/>
    <dgm:cxn modelId="{7B100960-B6DF-47B3-ABE1-79FE5EBC4B50}" type="presOf" srcId="{BCD3475A-E6E4-4243-A469-5526F209F1D8}" destId="{95CE66EC-7997-4BF4-9650-B1E3A5DE06B6}" srcOrd="1" destOrd="0" presId="urn:microsoft.com/office/officeart/2005/8/layout/lProcess2"/>
    <dgm:cxn modelId="{32DC2D62-3880-4B96-9824-148E01ECA405}" srcId="{BCD3475A-E6E4-4243-A469-5526F209F1D8}" destId="{F3E01C08-31D7-431F-9889-6FA77A1155B5}" srcOrd="1" destOrd="0" parTransId="{F8CC853D-F8C5-4DE5-A33F-1F152FF40440}" sibTransId="{BE2A5C13-ACEC-4785-A0BC-A8E77FB40009}"/>
    <dgm:cxn modelId="{15B75E66-B05A-4DB0-A430-F34A780EBABB}" type="presOf" srcId="{E9FDC517-102F-4D8B-B58F-C04BAAFF3679}" destId="{1B4E4B79-46AA-4DC4-A4CE-F81CD7544CCE}" srcOrd="0" destOrd="0" presId="urn:microsoft.com/office/officeart/2005/8/layout/lProcess2"/>
    <dgm:cxn modelId="{844C176E-82DC-445F-99C0-E9F50BE6669A}" type="presOf" srcId="{9EB89D4C-AAE9-4301-A938-06A4C61EB56F}" destId="{11838B70-F387-4FAD-96C3-3A3CBFBACD47}" srcOrd="0" destOrd="0" presId="urn:microsoft.com/office/officeart/2005/8/layout/lProcess2"/>
    <dgm:cxn modelId="{0E63B471-E39B-496C-926B-8A92CB051E9F}" srcId="{A0B2F6F5-7B73-4B23-9453-D5784932AF6A}" destId="{22D59F49-1026-41D7-9825-F940C9E351F2}" srcOrd="1" destOrd="0" parTransId="{5496B570-712F-428D-90D7-B1E8A7B1BD9E}" sibTransId="{549972D4-08C9-4CC4-98C2-657AF04948C1}"/>
    <dgm:cxn modelId="{58BD5973-37E1-4081-A49C-4133BD1F4325}" srcId="{A0B2F6F5-7B73-4B23-9453-D5784932AF6A}" destId="{2E3F178E-9337-4577-B7E3-B9C6AEAEBE73}" srcOrd="4" destOrd="0" parTransId="{2189B821-120F-4FB3-9950-DE562AF7DED9}" sibTransId="{6FD519D9-98D4-4875-9AD1-2E3781DA1ADF}"/>
    <dgm:cxn modelId="{3C9F5678-293D-4AB8-A127-8ACE4309F782}" type="presOf" srcId="{A0B2F6F5-7B73-4B23-9453-D5784932AF6A}" destId="{91EB3C2C-E22E-4F8C-8396-1D9AD77D9E2A}" srcOrd="0" destOrd="0" presId="urn:microsoft.com/office/officeart/2005/8/layout/lProcess2"/>
    <dgm:cxn modelId="{F1658C78-5461-49BA-9233-02636343B1B5}" srcId="{54066720-67B9-434C-9A8E-AE6316AF13B3}" destId="{E319BF93-2B8D-499C-AB5F-8BD3627682FF}" srcOrd="0" destOrd="0" parTransId="{D3F7860B-03EA-4F2A-8E82-951A74F99ACA}" sibTransId="{28232692-C5B2-4F31-ADE0-05DD823476CA}"/>
    <dgm:cxn modelId="{72431A96-E6D6-49B1-A87C-4E202F5F8E68}" type="presOf" srcId="{52450C12-5DD4-429C-BF11-C082DF5A5C6E}" destId="{7BA27DAC-82D9-4DC6-8432-1BDD8B4B3326}" srcOrd="0" destOrd="0" presId="urn:microsoft.com/office/officeart/2005/8/layout/lProcess2"/>
    <dgm:cxn modelId="{B1D7779B-3C37-40FD-A580-B0E09A9CFC6B}" srcId="{54066720-67B9-434C-9A8E-AE6316AF13B3}" destId="{7C1F4AB5-75D7-4152-A666-15CB8FBCDCDF}" srcOrd="1" destOrd="0" parTransId="{8585DD59-29AF-474D-99A0-7E5C7A2CF9F7}" sibTransId="{495933E4-7C97-461A-831A-B87DA415206C}"/>
    <dgm:cxn modelId="{FD02C19C-1F78-4578-AB20-57623B1C1438}" type="presOf" srcId="{7C1F4AB5-75D7-4152-A666-15CB8FBCDCDF}" destId="{E7B1FDFD-43CB-441E-8A0F-9CDC5650FE69}" srcOrd="0" destOrd="0" presId="urn:microsoft.com/office/officeart/2005/8/layout/lProcess2"/>
    <dgm:cxn modelId="{EA6B4DA4-92FD-46B0-A716-249B1CEA248A}" type="presOf" srcId="{9EB89D4C-AAE9-4301-A938-06A4C61EB56F}" destId="{510C57B4-0204-48E4-88CE-BA091AD00D03}" srcOrd="1" destOrd="0" presId="urn:microsoft.com/office/officeart/2005/8/layout/lProcess2"/>
    <dgm:cxn modelId="{526486A6-883A-4E5A-B8FA-60F834A8CFA0}" type="presOf" srcId="{54066720-67B9-434C-9A8E-AE6316AF13B3}" destId="{A2593E9F-8C16-406E-809C-8282FC6E15AF}" srcOrd="1" destOrd="0" presId="urn:microsoft.com/office/officeart/2005/8/layout/lProcess2"/>
    <dgm:cxn modelId="{4FF7A0A8-8EF5-4E63-ABDC-57C06E27D289}" srcId="{BCD3475A-E6E4-4243-A469-5526F209F1D8}" destId="{C743CA2A-3A0C-46B8-A14A-7E1D76D5E5EE}" srcOrd="0" destOrd="0" parTransId="{1D69FAAD-E1EF-4034-ADA7-C63DF0E64EB8}" sibTransId="{04C622F2-97D5-400D-A9FB-6976517C1FA0}"/>
    <dgm:cxn modelId="{75D095AD-0D39-459F-AE6B-F0D653687FBC}" srcId="{9EB89D4C-AAE9-4301-A938-06A4C61EB56F}" destId="{E9FDC517-102F-4D8B-B58F-C04BAAFF3679}" srcOrd="2" destOrd="0" parTransId="{35BAAC32-40D8-47B9-8126-D59DFEA8A622}" sibTransId="{F484E2B1-14A9-4712-9B67-717E9A1EB993}"/>
    <dgm:cxn modelId="{6D9A47C1-F237-46B2-BBF5-042DDD108F86}" srcId="{54066720-67B9-434C-9A8E-AE6316AF13B3}" destId="{16E164F0-1935-484D-A352-DB0EB2122E7E}" srcOrd="2" destOrd="0" parTransId="{7FDBC32A-3C50-43CC-9F35-97B58EFF868B}" sibTransId="{97AEC775-CF45-4C09-BB3F-E36581B99C1A}"/>
    <dgm:cxn modelId="{E4E3A9C1-992C-47D9-B370-5DFAE01A6613}" type="presOf" srcId="{8E39FC25-7124-4E87-9B86-2CD84F818527}" destId="{432C69F8-00E1-4FBD-B25A-C5F49B362FCC}" srcOrd="0" destOrd="0" presId="urn:microsoft.com/office/officeart/2005/8/layout/lProcess2"/>
    <dgm:cxn modelId="{66C1BCC5-9D16-4286-B1A5-9E011AC7BE39}" type="presOf" srcId="{16E164F0-1935-484D-A352-DB0EB2122E7E}" destId="{9F72E7E3-9E39-4BB4-894A-68952E4FB734}" srcOrd="0" destOrd="0" presId="urn:microsoft.com/office/officeart/2005/8/layout/lProcess2"/>
    <dgm:cxn modelId="{8F8D98CD-B290-413E-BA1C-BE7B958D7702}" type="presOf" srcId="{2E3F178E-9337-4577-B7E3-B9C6AEAEBE73}" destId="{B70D3868-6B03-4676-AA3F-6555C0D66501}" srcOrd="0" destOrd="0" presId="urn:microsoft.com/office/officeart/2005/8/layout/lProcess2"/>
    <dgm:cxn modelId="{9ED98FE0-A0FB-4202-877A-C5127583249F}" srcId="{9EB89D4C-AAE9-4301-A938-06A4C61EB56F}" destId="{52450C12-5DD4-429C-BF11-C082DF5A5C6E}" srcOrd="0" destOrd="0" parTransId="{E1F18643-5845-445B-AA27-59EED00F0CBE}" sibTransId="{8E7992AF-233F-41AF-B68D-00CEF3D20340}"/>
    <dgm:cxn modelId="{3B03F7E2-5472-4A9C-AD73-86BF2CB138F2}" type="presOf" srcId="{22D59F49-1026-41D7-9825-F940C9E351F2}" destId="{3B554749-6E42-4493-989E-3F317C11D6F6}" srcOrd="0" destOrd="0" presId="urn:microsoft.com/office/officeart/2005/8/layout/lProcess2"/>
    <dgm:cxn modelId="{E8D96DE3-51B7-4437-91E1-07365CDC5DC2}" srcId="{9899D9E2-64C8-4A66-A993-172B9BC7B21F}" destId="{54066720-67B9-434C-9A8E-AE6316AF13B3}" srcOrd="2" destOrd="0" parTransId="{900E295C-C0FA-48D7-AF0D-F84EC9481559}" sibTransId="{E0CE08D1-1C67-47CE-A69C-AEA8A8066975}"/>
    <dgm:cxn modelId="{D60113EB-6606-459C-AF3E-01D07EDE6FEC}" type="presOf" srcId="{E319BF93-2B8D-499C-AB5F-8BD3627682FF}" destId="{77A397DA-155F-43A3-87FA-255FA334FC85}" srcOrd="0" destOrd="0" presId="urn:microsoft.com/office/officeart/2005/8/layout/lProcess2"/>
    <dgm:cxn modelId="{EB3219ED-F0E5-4240-925C-A6AA48A47353}" srcId="{A0B2F6F5-7B73-4B23-9453-D5784932AF6A}" destId="{8E39FC25-7124-4E87-9B86-2CD84F818527}" srcOrd="2" destOrd="0" parTransId="{6032D987-3335-439D-8102-24FEF075B51C}" sibTransId="{6317A2D5-79C4-4444-B681-1B1920490293}"/>
    <dgm:cxn modelId="{7DC37BF8-3CEB-42AC-9242-8AA4D9BEA79B}" srcId="{A0B2F6F5-7B73-4B23-9453-D5784932AF6A}" destId="{B3F053E1-080C-457C-B9F0-85A069B2F330}" srcOrd="3" destOrd="0" parTransId="{FFB8EFB2-849C-4740-AD89-8F565172C0DC}" sibTransId="{6D26B574-1375-4445-8DF7-473EA1DFBB40}"/>
    <dgm:cxn modelId="{20C5AD44-CE11-4244-8144-F31CA614BA73}" type="presParOf" srcId="{DBBF78CD-4002-451D-867A-E89763990741}" destId="{5E6F73D6-E6D4-4010-8326-97D37332997C}" srcOrd="0" destOrd="0" presId="urn:microsoft.com/office/officeart/2005/8/layout/lProcess2"/>
    <dgm:cxn modelId="{EA2E698C-DA16-4762-ADAA-6D13B210CA19}" type="presParOf" srcId="{5E6F73D6-E6D4-4010-8326-97D37332997C}" destId="{11838B70-F387-4FAD-96C3-3A3CBFBACD47}" srcOrd="0" destOrd="0" presId="urn:microsoft.com/office/officeart/2005/8/layout/lProcess2"/>
    <dgm:cxn modelId="{D78B67BE-7D9E-404F-B76B-0A837A604E7F}" type="presParOf" srcId="{5E6F73D6-E6D4-4010-8326-97D37332997C}" destId="{510C57B4-0204-48E4-88CE-BA091AD00D03}" srcOrd="1" destOrd="0" presId="urn:microsoft.com/office/officeart/2005/8/layout/lProcess2"/>
    <dgm:cxn modelId="{A846B834-D9E7-4805-BB3A-9558D31A6A99}" type="presParOf" srcId="{5E6F73D6-E6D4-4010-8326-97D37332997C}" destId="{7CD27352-DA7A-4F2F-B2A2-E8F59607EBC1}" srcOrd="2" destOrd="0" presId="urn:microsoft.com/office/officeart/2005/8/layout/lProcess2"/>
    <dgm:cxn modelId="{1F155201-DBBD-4116-AF8F-625D8472F4E5}" type="presParOf" srcId="{7CD27352-DA7A-4F2F-B2A2-E8F59607EBC1}" destId="{4329B811-D6BD-4688-AF80-04A1B40E3FDD}" srcOrd="0" destOrd="0" presId="urn:microsoft.com/office/officeart/2005/8/layout/lProcess2"/>
    <dgm:cxn modelId="{CA566CFF-B594-4794-B450-7CDC71F1BA86}" type="presParOf" srcId="{4329B811-D6BD-4688-AF80-04A1B40E3FDD}" destId="{7BA27DAC-82D9-4DC6-8432-1BDD8B4B3326}" srcOrd="0" destOrd="0" presId="urn:microsoft.com/office/officeart/2005/8/layout/lProcess2"/>
    <dgm:cxn modelId="{830812F3-A961-4BAD-B01C-E0F5D1F89BA8}" type="presParOf" srcId="{4329B811-D6BD-4688-AF80-04A1B40E3FDD}" destId="{04E2772A-EDC0-412B-A738-7E1F88420248}" srcOrd="1" destOrd="0" presId="urn:microsoft.com/office/officeart/2005/8/layout/lProcess2"/>
    <dgm:cxn modelId="{74676CF4-289C-42CC-BCAF-421030C803EE}" type="presParOf" srcId="{4329B811-D6BD-4688-AF80-04A1B40E3FDD}" destId="{F92FEAC0-0017-486A-B71D-B11F3E23124B}" srcOrd="2" destOrd="0" presId="urn:microsoft.com/office/officeart/2005/8/layout/lProcess2"/>
    <dgm:cxn modelId="{A3719E90-2D45-4CE7-9B72-DF9E8B14A14C}" type="presParOf" srcId="{4329B811-D6BD-4688-AF80-04A1B40E3FDD}" destId="{31378B9E-8460-43D4-B83E-68F57489EECB}" srcOrd="3" destOrd="0" presId="urn:microsoft.com/office/officeart/2005/8/layout/lProcess2"/>
    <dgm:cxn modelId="{BF540F60-DDF0-43A2-9AD8-CD7F87A24147}" type="presParOf" srcId="{4329B811-D6BD-4688-AF80-04A1B40E3FDD}" destId="{1B4E4B79-46AA-4DC4-A4CE-F81CD7544CCE}" srcOrd="4" destOrd="0" presId="urn:microsoft.com/office/officeart/2005/8/layout/lProcess2"/>
    <dgm:cxn modelId="{58C94B81-4216-4AAF-989F-4381F044F782}" type="presParOf" srcId="{DBBF78CD-4002-451D-867A-E89763990741}" destId="{D0C2DB11-D8B4-4F43-B562-39F99C0FD064}" srcOrd="1" destOrd="0" presId="urn:microsoft.com/office/officeart/2005/8/layout/lProcess2"/>
    <dgm:cxn modelId="{E9E2946B-3E4B-44C2-8D12-140F6AA8307C}" type="presParOf" srcId="{DBBF78CD-4002-451D-867A-E89763990741}" destId="{1C494435-4F55-4733-BEAE-67EF650C31F4}" srcOrd="2" destOrd="0" presId="urn:microsoft.com/office/officeart/2005/8/layout/lProcess2"/>
    <dgm:cxn modelId="{BCC36A63-18DD-4614-B5E2-3EDB370DB288}" type="presParOf" srcId="{1C494435-4F55-4733-BEAE-67EF650C31F4}" destId="{91EB3C2C-E22E-4F8C-8396-1D9AD77D9E2A}" srcOrd="0" destOrd="0" presId="urn:microsoft.com/office/officeart/2005/8/layout/lProcess2"/>
    <dgm:cxn modelId="{AF5ABDB7-8B1A-4D16-8783-35AEC6BDCA52}" type="presParOf" srcId="{1C494435-4F55-4733-BEAE-67EF650C31F4}" destId="{CC71CE1D-96A1-4C08-B165-0C110F2BAEAB}" srcOrd="1" destOrd="0" presId="urn:microsoft.com/office/officeart/2005/8/layout/lProcess2"/>
    <dgm:cxn modelId="{8DFBA527-BBAB-4A5F-A0F6-11CB4F2405EB}" type="presParOf" srcId="{1C494435-4F55-4733-BEAE-67EF650C31F4}" destId="{42C220F6-F769-4E78-AE86-4EF6CEC69EDC}" srcOrd="2" destOrd="0" presId="urn:microsoft.com/office/officeart/2005/8/layout/lProcess2"/>
    <dgm:cxn modelId="{2CB401EE-53B5-4301-93C4-EBCC3274F05C}" type="presParOf" srcId="{42C220F6-F769-4E78-AE86-4EF6CEC69EDC}" destId="{0EE7E744-BDB0-451B-867E-05D43A372FD0}" srcOrd="0" destOrd="0" presId="urn:microsoft.com/office/officeart/2005/8/layout/lProcess2"/>
    <dgm:cxn modelId="{1F517113-16F0-4B6F-82D7-67F9EA02AA04}" type="presParOf" srcId="{0EE7E744-BDB0-451B-867E-05D43A372FD0}" destId="{E0A89AD5-0FA3-49F4-A9DD-9452F8B1EF69}" srcOrd="0" destOrd="0" presId="urn:microsoft.com/office/officeart/2005/8/layout/lProcess2"/>
    <dgm:cxn modelId="{044B509A-FCD0-433A-B124-1E8D596F17C1}" type="presParOf" srcId="{0EE7E744-BDB0-451B-867E-05D43A372FD0}" destId="{861CB82C-5265-41E2-9CF0-70D6F97CB2CC}" srcOrd="1" destOrd="0" presId="urn:microsoft.com/office/officeart/2005/8/layout/lProcess2"/>
    <dgm:cxn modelId="{D2B3889B-81EA-4EDC-86D3-BB339F837371}" type="presParOf" srcId="{0EE7E744-BDB0-451B-867E-05D43A372FD0}" destId="{3B554749-6E42-4493-989E-3F317C11D6F6}" srcOrd="2" destOrd="0" presId="urn:microsoft.com/office/officeart/2005/8/layout/lProcess2"/>
    <dgm:cxn modelId="{B55F76DF-B1BB-4417-A9F4-580D8BA07137}" type="presParOf" srcId="{0EE7E744-BDB0-451B-867E-05D43A372FD0}" destId="{775A425A-0191-4C67-A447-0E715824315F}" srcOrd="3" destOrd="0" presId="urn:microsoft.com/office/officeart/2005/8/layout/lProcess2"/>
    <dgm:cxn modelId="{E38D403A-568B-40C3-B96D-CD792344211F}" type="presParOf" srcId="{0EE7E744-BDB0-451B-867E-05D43A372FD0}" destId="{432C69F8-00E1-4FBD-B25A-C5F49B362FCC}" srcOrd="4" destOrd="0" presId="urn:microsoft.com/office/officeart/2005/8/layout/lProcess2"/>
    <dgm:cxn modelId="{29B48495-DCCA-4FA0-834E-D5BA6C93DAF8}" type="presParOf" srcId="{0EE7E744-BDB0-451B-867E-05D43A372FD0}" destId="{25ADC0D3-530B-439E-A915-795D4A700E73}" srcOrd="5" destOrd="0" presId="urn:microsoft.com/office/officeart/2005/8/layout/lProcess2"/>
    <dgm:cxn modelId="{A98290BF-1643-44CE-AD7D-3C7E71E9C567}" type="presParOf" srcId="{0EE7E744-BDB0-451B-867E-05D43A372FD0}" destId="{3D9F4C1E-14A3-47D6-B941-85BB22154F12}" srcOrd="6" destOrd="0" presId="urn:microsoft.com/office/officeart/2005/8/layout/lProcess2"/>
    <dgm:cxn modelId="{6CC2E907-5A1B-40CF-A39D-BFF937D2151B}" type="presParOf" srcId="{0EE7E744-BDB0-451B-867E-05D43A372FD0}" destId="{EC1B2D7B-A349-4CA6-8675-F25288AB2CC8}" srcOrd="7" destOrd="0" presId="urn:microsoft.com/office/officeart/2005/8/layout/lProcess2"/>
    <dgm:cxn modelId="{FDA0C72F-1031-4642-9B5A-B2D43A594F19}" type="presParOf" srcId="{0EE7E744-BDB0-451B-867E-05D43A372FD0}" destId="{B70D3868-6B03-4676-AA3F-6555C0D66501}" srcOrd="8" destOrd="0" presId="urn:microsoft.com/office/officeart/2005/8/layout/lProcess2"/>
    <dgm:cxn modelId="{0FEF1A07-5E06-477A-BA9D-2D7D0F1D8B37}" type="presParOf" srcId="{DBBF78CD-4002-451D-867A-E89763990741}" destId="{3F5E3920-4510-4B73-A6DB-C77DAA7A732F}" srcOrd="3" destOrd="0" presId="urn:microsoft.com/office/officeart/2005/8/layout/lProcess2"/>
    <dgm:cxn modelId="{E1066666-EE76-4986-92A3-FF1B12833816}" type="presParOf" srcId="{DBBF78CD-4002-451D-867A-E89763990741}" destId="{872ED009-C986-4D39-8258-E3A520ED5F5A}" srcOrd="4" destOrd="0" presId="urn:microsoft.com/office/officeart/2005/8/layout/lProcess2"/>
    <dgm:cxn modelId="{6AF2BC21-8DD7-4838-A493-59EFF277582D}" type="presParOf" srcId="{872ED009-C986-4D39-8258-E3A520ED5F5A}" destId="{C5E9747B-2D68-4551-A292-17F1A15A71CC}" srcOrd="0" destOrd="0" presId="urn:microsoft.com/office/officeart/2005/8/layout/lProcess2"/>
    <dgm:cxn modelId="{52E9B237-59F5-468C-B001-4BD97C5D016C}" type="presParOf" srcId="{872ED009-C986-4D39-8258-E3A520ED5F5A}" destId="{A2593E9F-8C16-406E-809C-8282FC6E15AF}" srcOrd="1" destOrd="0" presId="urn:microsoft.com/office/officeart/2005/8/layout/lProcess2"/>
    <dgm:cxn modelId="{25ACE2B8-ADC5-45B3-9F80-A59A6455C348}" type="presParOf" srcId="{872ED009-C986-4D39-8258-E3A520ED5F5A}" destId="{F709C866-153A-49CC-B9F1-4C13025CE422}" srcOrd="2" destOrd="0" presId="urn:microsoft.com/office/officeart/2005/8/layout/lProcess2"/>
    <dgm:cxn modelId="{18ED2CE5-7201-47AC-BA04-8FEAEE5A7174}" type="presParOf" srcId="{F709C866-153A-49CC-B9F1-4C13025CE422}" destId="{8024C194-B047-4933-958B-F393C08CACE5}" srcOrd="0" destOrd="0" presId="urn:microsoft.com/office/officeart/2005/8/layout/lProcess2"/>
    <dgm:cxn modelId="{733E17F1-234C-4386-8AD7-C501374DB3EE}" type="presParOf" srcId="{8024C194-B047-4933-958B-F393C08CACE5}" destId="{77A397DA-155F-43A3-87FA-255FA334FC85}" srcOrd="0" destOrd="0" presId="urn:microsoft.com/office/officeart/2005/8/layout/lProcess2"/>
    <dgm:cxn modelId="{A5BCA911-7F98-46D6-8C24-F76D57CCA964}" type="presParOf" srcId="{8024C194-B047-4933-958B-F393C08CACE5}" destId="{3803E17B-9A15-4336-9B21-BB6111DB29A1}" srcOrd="1" destOrd="0" presId="urn:microsoft.com/office/officeart/2005/8/layout/lProcess2"/>
    <dgm:cxn modelId="{44AC1567-C5DD-4DBC-9F60-7F08942B142E}" type="presParOf" srcId="{8024C194-B047-4933-958B-F393C08CACE5}" destId="{E7B1FDFD-43CB-441E-8A0F-9CDC5650FE69}" srcOrd="2" destOrd="0" presId="urn:microsoft.com/office/officeart/2005/8/layout/lProcess2"/>
    <dgm:cxn modelId="{DE92AAEE-546A-4B16-8574-A16BB354A1E4}" type="presParOf" srcId="{8024C194-B047-4933-958B-F393C08CACE5}" destId="{E692FD64-AA1A-4807-A9AC-D1C0954B9450}" srcOrd="3" destOrd="0" presId="urn:microsoft.com/office/officeart/2005/8/layout/lProcess2"/>
    <dgm:cxn modelId="{31FDA6EA-E37C-480B-942C-EDCB342D2DB2}" type="presParOf" srcId="{8024C194-B047-4933-958B-F393C08CACE5}" destId="{9F72E7E3-9E39-4BB4-894A-68952E4FB734}" srcOrd="4" destOrd="0" presId="urn:microsoft.com/office/officeart/2005/8/layout/lProcess2"/>
    <dgm:cxn modelId="{90A3C75E-BCFC-48AE-9B01-3A20A9E39314}" type="presParOf" srcId="{DBBF78CD-4002-451D-867A-E89763990741}" destId="{B7B68598-5DD5-4A4C-9B53-0D6B2D81B83F}" srcOrd="5" destOrd="0" presId="urn:microsoft.com/office/officeart/2005/8/layout/lProcess2"/>
    <dgm:cxn modelId="{BE4AB00D-7CE9-47EA-8463-514D04D17701}" type="presParOf" srcId="{DBBF78CD-4002-451D-867A-E89763990741}" destId="{AF9D6291-42B5-4A35-897C-E87CE1A17A9B}" srcOrd="6" destOrd="0" presId="urn:microsoft.com/office/officeart/2005/8/layout/lProcess2"/>
    <dgm:cxn modelId="{40B3363E-5CAF-4E45-B50C-D60EEB0B090B}" type="presParOf" srcId="{AF9D6291-42B5-4A35-897C-E87CE1A17A9B}" destId="{43A955EB-D0D0-4DE9-BD95-A2745C64F1BF}" srcOrd="0" destOrd="0" presId="urn:microsoft.com/office/officeart/2005/8/layout/lProcess2"/>
    <dgm:cxn modelId="{B6D241AE-DAB7-4443-AC68-3BFC06A19880}" type="presParOf" srcId="{AF9D6291-42B5-4A35-897C-E87CE1A17A9B}" destId="{95CE66EC-7997-4BF4-9650-B1E3A5DE06B6}" srcOrd="1" destOrd="0" presId="urn:microsoft.com/office/officeart/2005/8/layout/lProcess2"/>
    <dgm:cxn modelId="{063433A1-207E-4847-B916-A0D74528C8D1}" type="presParOf" srcId="{AF9D6291-42B5-4A35-897C-E87CE1A17A9B}" destId="{C44CE644-1E66-4791-B5C0-05F88E873329}" srcOrd="2" destOrd="0" presId="urn:microsoft.com/office/officeart/2005/8/layout/lProcess2"/>
    <dgm:cxn modelId="{4F4D7D7E-DE90-4AE3-A27E-5716FE3278E7}" type="presParOf" srcId="{C44CE644-1E66-4791-B5C0-05F88E873329}" destId="{B82B85A0-D909-4B67-A5EE-19970F3E8FD2}" srcOrd="0" destOrd="0" presId="urn:microsoft.com/office/officeart/2005/8/layout/lProcess2"/>
    <dgm:cxn modelId="{35B55C55-E9D6-41F7-BAAF-EDC166965BE5}" type="presParOf" srcId="{B82B85A0-D909-4B67-A5EE-19970F3E8FD2}" destId="{D96D1875-EB36-4266-A224-BAE82B76FE4F}" srcOrd="0" destOrd="0" presId="urn:microsoft.com/office/officeart/2005/8/layout/lProcess2"/>
    <dgm:cxn modelId="{3E83A841-6D19-4CB5-8940-7A7DAD137843}" type="presParOf" srcId="{B82B85A0-D909-4B67-A5EE-19970F3E8FD2}" destId="{098DB315-1022-4BF4-B2A2-2E43539AD15D}" srcOrd="1" destOrd="0" presId="urn:microsoft.com/office/officeart/2005/8/layout/lProcess2"/>
    <dgm:cxn modelId="{468DBCDF-9F49-42AA-8320-37BC906D4A77}" type="presParOf" srcId="{B82B85A0-D909-4B67-A5EE-19970F3E8FD2}" destId="{81E38CB7-DDA6-4D3C-95CD-867DA2A1A2A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B6BCE-C93A-AE40-8993-449BE77DD3C1}">
      <dsp:nvSpPr>
        <dsp:cNvPr id="0" name=""/>
        <dsp:cNvSpPr/>
      </dsp:nvSpPr>
      <dsp:spPr>
        <a:xfrm>
          <a:off x="0" y="235608"/>
          <a:ext cx="8229600"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401056-D506-5241-9576-8F938C8016EC}">
      <dsp:nvSpPr>
        <dsp:cNvPr id="0" name=""/>
        <dsp:cNvSpPr/>
      </dsp:nvSpPr>
      <dsp:spPr>
        <a:xfrm>
          <a:off x="411480" y="28968"/>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AU" sz="1400" kern="1200" dirty="0"/>
            <a:t>AR/VR: Conceptual Made Real</a:t>
          </a:r>
        </a:p>
      </dsp:txBody>
      <dsp:txXfrm>
        <a:off x="431655" y="49143"/>
        <a:ext cx="5720370" cy="372930"/>
      </dsp:txXfrm>
    </dsp:sp>
    <dsp:sp modelId="{A0EB09A3-7B86-7C4B-9451-42B3A3DF7759}">
      <dsp:nvSpPr>
        <dsp:cNvPr id="0" name=""/>
        <dsp:cNvSpPr/>
      </dsp:nvSpPr>
      <dsp:spPr>
        <a:xfrm>
          <a:off x="0" y="870648"/>
          <a:ext cx="8229600"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9E4454-4E76-4843-804B-1D2A25DF279F}">
      <dsp:nvSpPr>
        <dsp:cNvPr id="0" name=""/>
        <dsp:cNvSpPr/>
      </dsp:nvSpPr>
      <dsp:spPr>
        <a:xfrm>
          <a:off x="411480" y="664008"/>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AU" sz="1400" kern="1200" dirty="0"/>
            <a:t>AI/ML: Automated Determinations</a:t>
          </a:r>
        </a:p>
      </dsp:txBody>
      <dsp:txXfrm>
        <a:off x="431655" y="684183"/>
        <a:ext cx="5720370" cy="372930"/>
      </dsp:txXfrm>
    </dsp:sp>
    <dsp:sp modelId="{CD71FA96-7F80-CA49-A10B-39D29BBC60D1}">
      <dsp:nvSpPr>
        <dsp:cNvPr id="0" name=""/>
        <dsp:cNvSpPr/>
      </dsp:nvSpPr>
      <dsp:spPr>
        <a:xfrm>
          <a:off x="0" y="1505688"/>
          <a:ext cx="8229600"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CA0EF87-A0CC-3A42-9156-4B330C2AFFEF}">
      <dsp:nvSpPr>
        <dsp:cNvPr id="0" name=""/>
        <dsp:cNvSpPr/>
      </dsp:nvSpPr>
      <dsp:spPr>
        <a:xfrm>
          <a:off x="411480" y="1299048"/>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AU" sz="1400" kern="1200" dirty="0"/>
            <a:t>Smart Contracts: Automated Executions</a:t>
          </a:r>
        </a:p>
      </dsp:txBody>
      <dsp:txXfrm>
        <a:off x="431655" y="1319223"/>
        <a:ext cx="5720370" cy="372930"/>
      </dsp:txXfrm>
    </dsp:sp>
    <dsp:sp modelId="{A21D93F2-8777-6E4F-BB98-F5598BAE0711}">
      <dsp:nvSpPr>
        <dsp:cNvPr id="0" name=""/>
        <dsp:cNvSpPr/>
      </dsp:nvSpPr>
      <dsp:spPr>
        <a:xfrm>
          <a:off x="0" y="2140728"/>
          <a:ext cx="8229600"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74A60A-58D8-0C4D-AE2F-3B083E7AAB19}">
      <dsp:nvSpPr>
        <dsp:cNvPr id="0" name=""/>
        <dsp:cNvSpPr/>
      </dsp:nvSpPr>
      <dsp:spPr>
        <a:xfrm>
          <a:off x="411480" y="1934088"/>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AU" sz="1400" kern="1200" dirty="0"/>
            <a:t>Tokenisation/DA: Markets for anything of value</a:t>
          </a:r>
        </a:p>
      </dsp:txBody>
      <dsp:txXfrm>
        <a:off x="431655" y="1954263"/>
        <a:ext cx="5720370" cy="372930"/>
      </dsp:txXfrm>
    </dsp:sp>
    <dsp:sp modelId="{DEF0301A-43A5-324A-A980-B695B5C125CA}">
      <dsp:nvSpPr>
        <dsp:cNvPr id="0" name=""/>
        <dsp:cNvSpPr/>
      </dsp:nvSpPr>
      <dsp:spPr>
        <a:xfrm>
          <a:off x="0" y="2775768"/>
          <a:ext cx="8229600"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ABB66D-62D2-774B-AC54-2CFAE9E9FADF}">
      <dsp:nvSpPr>
        <dsp:cNvPr id="0" name=""/>
        <dsp:cNvSpPr/>
      </dsp:nvSpPr>
      <dsp:spPr>
        <a:xfrm>
          <a:off x="411480" y="2569128"/>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AU" sz="1400" kern="1200" dirty="0"/>
            <a:t>Blockchain/DLT: Decentralised Ledgers/Truth</a:t>
          </a:r>
        </a:p>
      </dsp:txBody>
      <dsp:txXfrm>
        <a:off x="431655" y="2589303"/>
        <a:ext cx="572037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E9A9D-461D-4C6F-9642-82D57B6E3E74}">
      <dsp:nvSpPr>
        <dsp:cNvPr id="0" name=""/>
        <dsp:cNvSpPr/>
      </dsp:nvSpPr>
      <dsp:spPr>
        <a:xfrm>
          <a:off x="719363" y="390424"/>
          <a:ext cx="2599873" cy="2599873"/>
        </a:xfrm>
        <a:prstGeom prst="blockArc">
          <a:avLst>
            <a:gd name="adj1" fmla="val 1188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BFC59F-AFC9-48B2-872C-26C6329EC43E}">
      <dsp:nvSpPr>
        <dsp:cNvPr id="0" name=""/>
        <dsp:cNvSpPr/>
      </dsp:nvSpPr>
      <dsp:spPr>
        <a:xfrm>
          <a:off x="719363" y="390424"/>
          <a:ext cx="2599873" cy="2599873"/>
        </a:xfrm>
        <a:prstGeom prst="blockArc">
          <a:avLst>
            <a:gd name="adj1" fmla="val 7560000"/>
            <a:gd name="adj2" fmla="val 1188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30303B-95FC-4711-9023-11B657291CEB}">
      <dsp:nvSpPr>
        <dsp:cNvPr id="0" name=""/>
        <dsp:cNvSpPr/>
      </dsp:nvSpPr>
      <dsp:spPr>
        <a:xfrm>
          <a:off x="719363" y="390424"/>
          <a:ext cx="2599873" cy="2599873"/>
        </a:xfrm>
        <a:prstGeom prst="blockArc">
          <a:avLst>
            <a:gd name="adj1" fmla="val 3240000"/>
            <a:gd name="adj2" fmla="val 756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97A031-134C-4950-A9DA-0E581AC4B40D}">
      <dsp:nvSpPr>
        <dsp:cNvPr id="0" name=""/>
        <dsp:cNvSpPr/>
      </dsp:nvSpPr>
      <dsp:spPr>
        <a:xfrm>
          <a:off x="719363" y="390424"/>
          <a:ext cx="2599873" cy="2599873"/>
        </a:xfrm>
        <a:prstGeom prst="blockArc">
          <a:avLst>
            <a:gd name="adj1" fmla="val 20520000"/>
            <a:gd name="adj2" fmla="val 324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F0845B-48D6-4735-B0F7-49B3E6F2173D}">
      <dsp:nvSpPr>
        <dsp:cNvPr id="0" name=""/>
        <dsp:cNvSpPr/>
      </dsp:nvSpPr>
      <dsp:spPr>
        <a:xfrm>
          <a:off x="719363" y="390424"/>
          <a:ext cx="2599873" cy="2599873"/>
        </a:xfrm>
        <a:prstGeom prst="blockArc">
          <a:avLst>
            <a:gd name="adj1" fmla="val 16200000"/>
            <a:gd name="adj2" fmla="val 2052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7C8F71-246D-4166-88D2-8D09571782B2}">
      <dsp:nvSpPr>
        <dsp:cNvPr id="0" name=""/>
        <dsp:cNvSpPr/>
      </dsp:nvSpPr>
      <dsp:spPr>
        <a:xfrm>
          <a:off x="1420806" y="1091868"/>
          <a:ext cx="1196987" cy="11969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AU" sz="1300" kern="1200" dirty="0"/>
            <a:t>Legal Processes</a:t>
          </a:r>
        </a:p>
      </dsp:txBody>
      <dsp:txXfrm>
        <a:off x="1596101" y="1267163"/>
        <a:ext cx="846397" cy="846397"/>
      </dsp:txXfrm>
    </dsp:sp>
    <dsp:sp modelId="{8AFF3355-4C60-4D34-AF6B-27F593464CFC}">
      <dsp:nvSpPr>
        <dsp:cNvPr id="0" name=""/>
        <dsp:cNvSpPr/>
      </dsp:nvSpPr>
      <dsp:spPr>
        <a:xfrm>
          <a:off x="1600354" y="1643"/>
          <a:ext cx="837891" cy="837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AU" sz="900" kern="1200" dirty="0"/>
            <a:t>AR/VR</a:t>
          </a:r>
        </a:p>
      </dsp:txBody>
      <dsp:txXfrm>
        <a:off x="1723060" y="124349"/>
        <a:ext cx="592479" cy="592479"/>
      </dsp:txXfrm>
    </dsp:sp>
    <dsp:sp modelId="{26FAA73F-00EB-433E-99AE-F1DD6225A0E1}">
      <dsp:nvSpPr>
        <dsp:cNvPr id="0" name=""/>
        <dsp:cNvSpPr/>
      </dsp:nvSpPr>
      <dsp:spPr>
        <a:xfrm>
          <a:off x="2807980" y="879034"/>
          <a:ext cx="837891" cy="837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AU" sz="900" kern="1200" dirty="0"/>
            <a:t>AI/ML</a:t>
          </a:r>
        </a:p>
      </dsp:txBody>
      <dsp:txXfrm>
        <a:off x="2930686" y="1001740"/>
        <a:ext cx="592479" cy="592479"/>
      </dsp:txXfrm>
    </dsp:sp>
    <dsp:sp modelId="{21017BCF-C9A8-439B-91F8-E292B190BCE5}">
      <dsp:nvSpPr>
        <dsp:cNvPr id="0" name=""/>
        <dsp:cNvSpPr/>
      </dsp:nvSpPr>
      <dsp:spPr>
        <a:xfrm>
          <a:off x="2346708" y="2298684"/>
          <a:ext cx="837891" cy="837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AU" sz="900" kern="1200" dirty="0"/>
            <a:t>Smart Contracts</a:t>
          </a:r>
        </a:p>
      </dsp:txBody>
      <dsp:txXfrm>
        <a:off x="2469414" y="2421390"/>
        <a:ext cx="592479" cy="592479"/>
      </dsp:txXfrm>
    </dsp:sp>
    <dsp:sp modelId="{E2F8E57B-B9F3-4771-BFD6-672116F8A3B7}">
      <dsp:nvSpPr>
        <dsp:cNvPr id="0" name=""/>
        <dsp:cNvSpPr/>
      </dsp:nvSpPr>
      <dsp:spPr>
        <a:xfrm>
          <a:off x="854000" y="2298684"/>
          <a:ext cx="837891" cy="837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AU" sz="900" kern="1200" dirty="0"/>
            <a:t>Tokens</a:t>
          </a:r>
        </a:p>
      </dsp:txBody>
      <dsp:txXfrm>
        <a:off x="976706" y="2421390"/>
        <a:ext cx="592479" cy="592479"/>
      </dsp:txXfrm>
    </dsp:sp>
    <dsp:sp modelId="{E53764B7-5C71-48C6-894F-36AC216430D2}">
      <dsp:nvSpPr>
        <dsp:cNvPr id="0" name=""/>
        <dsp:cNvSpPr/>
      </dsp:nvSpPr>
      <dsp:spPr>
        <a:xfrm>
          <a:off x="392728" y="879034"/>
          <a:ext cx="837891" cy="837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AU" sz="900" kern="1200" dirty="0" err="1"/>
            <a:t>Blockchain</a:t>
          </a:r>
          <a:endParaRPr lang="en-AU" sz="900" kern="1200" dirty="0"/>
        </a:p>
      </dsp:txBody>
      <dsp:txXfrm>
        <a:off x="515434" y="1001740"/>
        <a:ext cx="592479" cy="592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38B70-F387-4FAD-96C3-3A3CBFBACD47}">
      <dsp:nvSpPr>
        <dsp:cNvPr id="0" name=""/>
        <dsp:cNvSpPr/>
      </dsp:nvSpPr>
      <dsp:spPr>
        <a:xfrm>
          <a:off x="1984"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People</a:t>
          </a:r>
        </a:p>
      </dsp:txBody>
      <dsp:txXfrm>
        <a:off x="1984" y="0"/>
        <a:ext cx="1946895" cy="947261"/>
      </dsp:txXfrm>
    </dsp:sp>
    <dsp:sp modelId="{7BA27DAC-82D9-4DC6-8432-1BDD8B4B3326}">
      <dsp:nvSpPr>
        <dsp:cNvPr id="0" name=""/>
        <dsp:cNvSpPr/>
      </dsp:nvSpPr>
      <dsp:spPr>
        <a:xfrm>
          <a:off x="196673"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Individuals</a:t>
          </a:r>
        </a:p>
      </dsp:txBody>
      <dsp:txXfrm>
        <a:off x="214842" y="965699"/>
        <a:ext cx="1521178" cy="583991"/>
      </dsp:txXfrm>
    </dsp:sp>
    <dsp:sp modelId="{F92FEAC0-0017-486A-B71D-B11F3E23124B}">
      <dsp:nvSpPr>
        <dsp:cNvPr id="0" name=""/>
        <dsp:cNvSpPr/>
      </dsp:nvSpPr>
      <dsp:spPr>
        <a:xfrm>
          <a:off x="196673"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Corporations</a:t>
          </a:r>
        </a:p>
      </dsp:txBody>
      <dsp:txXfrm>
        <a:off x="214842" y="1681464"/>
        <a:ext cx="1521178" cy="583991"/>
      </dsp:txXfrm>
    </dsp:sp>
    <dsp:sp modelId="{654F51E4-3F0A-4D67-9887-7E49C2EEEB96}">
      <dsp:nvSpPr>
        <dsp:cNvPr id="0" name=""/>
        <dsp:cNvSpPr/>
      </dsp:nvSpPr>
      <dsp:spPr>
        <a:xfrm>
          <a:off x="196673"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AI?</a:t>
          </a:r>
        </a:p>
      </dsp:txBody>
      <dsp:txXfrm>
        <a:off x="214842" y="2397229"/>
        <a:ext cx="1521178" cy="583991"/>
      </dsp:txXfrm>
    </dsp:sp>
    <dsp:sp modelId="{91EB3C2C-E22E-4F8C-8396-1D9AD77D9E2A}">
      <dsp:nvSpPr>
        <dsp:cNvPr id="0" name=""/>
        <dsp:cNvSpPr/>
      </dsp:nvSpPr>
      <dsp:spPr>
        <a:xfrm>
          <a:off x="2094896"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Things</a:t>
          </a:r>
        </a:p>
      </dsp:txBody>
      <dsp:txXfrm>
        <a:off x="2094896" y="0"/>
        <a:ext cx="1946895" cy="947261"/>
      </dsp:txXfrm>
    </dsp:sp>
    <dsp:sp modelId="{E0A89AD5-0FA3-49F4-A9DD-9452F8B1EF69}">
      <dsp:nvSpPr>
        <dsp:cNvPr id="0" name=""/>
        <dsp:cNvSpPr/>
      </dsp:nvSpPr>
      <dsp:spPr>
        <a:xfrm>
          <a:off x="2289585" y="947338"/>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Money</a:t>
          </a:r>
        </a:p>
      </dsp:txBody>
      <dsp:txXfrm>
        <a:off x="2303058" y="960811"/>
        <a:ext cx="1530570" cy="433039"/>
      </dsp:txXfrm>
    </dsp:sp>
    <dsp:sp modelId="{3B554749-6E42-4493-989E-3F317C11D6F6}">
      <dsp:nvSpPr>
        <dsp:cNvPr id="0" name=""/>
        <dsp:cNvSpPr/>
      </dsp:nvSpPr>
      <dsp:spPr>
        <a:xfrm>
          <a:off x="2289585" y="1478091"/>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Property</a:t>
          </a:r>
        </a:p>
      </dsp:txBody>
      <dsp:txXfrm>
        <a:off x="2303058" y="1491564"/>
        <a:ext cx="1530570" cy="433039"/>
      </dsp:txXfrm>
    </dsp:sp>
    <dsp:sp modelId="{770A435D-7C87-48B1-A52B-74BD6FE08826}">
      <dsp:nvSpPr>
        <dsp:cNvPr id="0" name=""/>
        <dsp:cNvSpPr/>
      </dsp:nvSpPr>
      <dsp:spPr>
        <a:xfrm>
          <a:off x="2289585" y="2008844"/>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Shares</a:t>
          </a:r>
        </a:p>
      </dsp:txBody>
      <dsp:txXfrm>
        <a:off x="2303058" y="2022317"/>
        <a:ext cx="1530570" cy="433039"/>
      </dsp:txXfrm>
    </dsp:sp>
    <dsp:sp modelId="{0C76FCC5-86A9-47BF-8C82-97A34812D9C4}">
      <dsp:nvSpPr>
        <dsp:cNvPr id="0" name=""/>
        <dsp:cNvSpPr/>
      </dsp:nvSpPr>
      <dsp:spPr>
        <a:xfrm>
          <a:off x="2289585" y="2539597"/>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dsp:txBody>
      <dsp:txXfrm>
        <a:off x="2303058" y="2553070"/>
        <a:ext cx="1530570" cy="433039"/>
      </dsp:txXfrm>
    </dsp:sp>
    <dsp:sp modelId="{C5E9747B-2D68-4551-A292-17F1A15A71CC}">
      <dsp:nvSpPr>
        <dsp:cNvPr id="0" name=""/>
        <dsp:cNvSpPr/>
      </dsp:nvSpPr>
      <dsp:spPr>
        <a:xfrm>
          <a:off x="4187808"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Relationships</a:t>
          </a:r>
        </a:p>
      </dsp:txBody>
      <dsp:txXfrm>
        <a:off x="4187808" y="0"/>
        <a:ext cx="1946895" cy="947261"/>
      </dsp:txXfrm>
    </dsp:sp>
    <dsp:sp modelId="{77A397DA-155F-43A3-87FA-255FA334FC85}">
      <dsp:nvSpPr>
        <dsp:cNvPr id="0" name=""/>
        <dsp:cNvSpPr/>
      </dsp:nvSpPr>
      <dsp:spPr>
        <a:xfrm>
          <a:off x="4382498"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Definitions</a:t>
          </a:r>
        </a:p>
      </dsp:txBody>
      <dsp:txXfrm>
        <a:off x="4400667" y="965699"/>
        <a:ext cx="1521178" cy="583991"/>
      </dsp:txXfrm>
    </dsp:sp>
    <dsp:sp modelId="{F7623F30-95A0-45A5-95DC-C08F533C2456}">
      <dsp:nvSpPr>
        <dsp:cNvPr id="0" name=""/>
        <dsp:cNvSpPr/>
      </dsp:nvSpPr>
      <dsp:spPr>
        <a:xfrm>
          <a:off x="4382498"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Rights</a:t>
          </a:r>
        </a:p>
      </dsp:txBody>
      <dsp:txXfrm>
        <a:off x="4400667" y="1681464"/>
        <a:ext cx="1521178" cy="583991"/>
      </dsp:txXfrm>
    </dsp:sp>
    <dsp:sp modelId="{A6E4F40F-F5C9-4CD1-8979-EE283602E21D}">
      <dsp:nvSpPr>
        <dsp:cNvPr id="0" name=""/>
        <dsp:cNvSpPr/>
      </dsp:nvSpPr>
      <dsp:spPr>
        <a:xfrm>
          <a:off x="4382498"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a:t>Obligations</a:t>
          </a:r>
          <a:endParaRPr lang="en-US" sz="1900" kern="1200" dirty="0"/>
        </a:p>
      </dsp:txBody>
      <dsp:txXfrm>
        <a:off x="4400667" y="2397229"/>
        <a:ext cx="1521178" cy="583991"/>
      </dsp:txXfrm>
    </dsp:sp>
    <dsp:sp modelId="{43A955EB-D0D0-4DE9-BD95-A2745C64F1BF}">
      <dsp:nvSpPr>
        <dsp:cNvPr id="0" name=""/>
        <dsp:cNvSpPr/>
      </dsp:nvSpPr>
      <dsp:spPr>
        <a:xfrm>
          <a:off x="6280720"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Disputes</a:t>
          </a:r>
        </a:p>
      </dsp:txBody>
      <dsp:txXfrm>
        <a:off x="6280720" y="0"/>
        <a:ext cx="1946895" cy="947261"/>
      </dsp:txXfrm>
    </dsp:sp>
    <dsp:sp modelId="{D96D1875-EB36-4266-A224-BAE82B76FE4F}">
      <dsp:nvSpPr>
        <dsp:cNvPr id="0" name=""/>
        <dsp:cNvSpPr/>
      </dsp:nvSpPr>
      <dsp:spPr>
        <a:xfrm>
          <a:off x="6475410" y="947858"/>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Consent</a:t>
          </a:r>
        </a:p>
      </dsp:txBody>
      <dsp:txXfrm>
        <a:off x="6486109" y="958557"/>
        <a:ext cx="1536118" cy="343884"/>
      </dsp:txXfrm>
    </dsp:sp>
    <dsp:sp modelId="{7E28DCEE-57B7-4C89-9ED5-5ACD6EA34977}">
      <dsp:nvSpPr>
        <dsp:cNvPr id="0" name=""/>
        <dsp:cNvSpPr/>
      </dsp:nvSpPr>
      <dsp:spPr>
        <a:xfrm>
          <a:off x="6475410" y="1369338"/>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a:t>Code</a:t>
          </a:r>
          <a:endParaRPr lang="en-US" sz="1900" kern="1200" dirty="0"/>
        </a:p>
      </dsp:txBody>
      <dsp:txXfrm>
        <a:off x="6486109" y="1380037"/>
        <a:ext cx="1536118" cy="343884"/>
      </dsp:txXfrm>
    </dsp:sp>
    <dsp:sp modelId="{362C08FB-29E1-48CF-86B4-FFC3E2DB5F53}">
      <dsp:nvSpPr>
        <dsp:cNvPr id="0" name=""/>
        <dsp:cNvSpPr/>
      </dsp:nvSpPr>
      <dsp:spPr>
        <a:xfrm>
          <a:off x="6475410" y="179081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ADR</a:t>
          </a:r>
        </a:p>
      </dsp:txBody>
      <dsp:txXfrm>
        <a:off x="6486109" y="1801518"/>
        <a:ext cx="1536118" cy="343884"/>
      </dsp:txXfrm>
    </dsp:sp>
    <dsp:sp modelId="{6860193C-C6B4-4DBB-90C8-D54D6C7C196B}">
      <dsp:nvSpPr>
        <dsp:cNvPr id="0" name=""/>
        <dsp:cNvSpPr/>
      </dsp:nvSpPr>
      <dsp:spPr>
        <a:xfrm>
          <a:off x="6475410" y="221229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Tribunals</a:t>
          </a:r>
        </a:p>
      </dsp:txBody>
      <dsp:txXfrm>
        <a:off x="6486109" y="2222998"/>
        <a:ext cx="1536118" cy="343884"/>
      </dsp:txXfrm>
    </dsp:sp>
    <dsp:sp modelId="{24443CD9-E5FF-4B66-93EE-00D900BFDFAA}">
      <dsp:nvSpPr>
        <dsp:cNvPr id="0" name=""/>
        <dsp:cNvSpPr/>
      </dsp:nvSpPr>
      <dsp:spPr>
        <a:xfrm>
          <a:off x="6475410" y="263377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Courts</a:t>
          </a:r>
        </a:p>
      </dsp:txBody>
      <dsp:txXfrm>
        <a:off x="6486109" y="2644478"/>
        <a:ext cx="1536118" cy="343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38B70-F387-4FAD-96C3-3A3CBFBACD47}">
      <dsp:nvSpPr>
        <dsp:cNvPr id="0" name=""/>
        <dsp:cNvSpPr/>
      </dsp:nvSpPr>
      <dsp:spPr>
        <a:xfrm>
          <a:off x="1984"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People</a:t>
          </a:r>
        </a:p>
      </dsp:txBody>
      <dsp:txXfrm>
        <a:off x="1984" y="0"/>
        <a:ext cx="1946895" cy="947261"/>
      </dsp:txXfrm>
    </dsp:sp>
    <dsp:sp modelId="{7BA27DAC-82D9-4DC6-8432-1BDD8B4B3326}">
      <dsp:nvSpPr>
        <dsp:cNvPr id="0" name=""/>
        <dsp:cNvSpPr/>
      </dsp:nvSpPr>
      <dsp:spPr>
        <a:xfrm>
          <a:off x="196673"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Sovrin</a:t>
          </a:r>
          <a:endParaRPr lang="en-US" sz="1900" kern="1200" dirty="0"/>
        </a:p>
      </dsp:txBody>
      <dsp:txXfrm>
        <a:off x="214842" y="965699"/>
        <a:ext cx="1521178" cy="583991"/>
      </dsp:txXfrm>
    </dsp:sp>
    <dsp:sp modelId="{F92FEAC0-0017-486A-B71D-B11F3E23124B}">
      <dsp:nvSpPr>
        <dsp:cNvPr id="0" name=""/>
        <dsp:cNvSpPr/>
      </dsp:nvSpPr>
      <dsp:spPr>
        <a:xfrm>
          <a:off x="196673"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SelfKey</a:t>
          </a:r>
          <a:endParaRPr lang="en-US" sz="1900" kern="1200" dirty="0"/>
        </a:p>
      </dsp:txBody>
      <dsp:txXfrm>
        <a:off x="214842" y="1681464"/>
        <a:ext cx="1521178" cy="583991"/>
      </dsp:txXfrm>
    </dsp:sp>
    <dsp:sp modelId="{654F51E4-3F0A-4D67-9887-7E49C2EEEB96}">
      <dsp:nvSpPr>
        <dsp:cNvPr id="0" name=""/>
        <dsp:cNvSpPr/>
      </dsp:nvSpPr>
      <dsp:spPr>
        <a:xfrm>
          <a:off x="196673"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Civic</a:t>
          </a:r>
        </a:p>
      </dsp:txBody>
      <dsp:txXfrm>
        <a:off x="214842" y="2397229"/>
        <a:ext cx="1521178" cy="583991"/>
      </dsp:txXfrm>
    </dsp:sp>
    <dsp:sp modelId="{91EB3C2C-E22E-4F8C-8396-1D9AD77D9E2A}">
      <dsp:nvSpPr>
        <dsp:cNvPr id="0" name=""/>
        <dsp:cNvSpPr/>
      </dsp:nvSpPr>
      <dsp:spPr>
        <a:xfrm>
          <a:off x="2094896"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Things</a:t>
          </a:r>
        </a:p>
      </dsp:txBody>
      <dsp:txXfrm>
        <a:off x="2094896" y="0"/>
        <a:ext cx="1946895" cy="947261"/>
      </dsp:txXfrm>
    </dsp:sp>
    <dsp:sp modelId="{E0A89AD5-0FA3-49F4-A9DD-9452F8B1EF69}">
      <dsp:nvSpPr>
        <dsp:cNvPr id="0" name=""/>
        <dsp:cNvSpPr/>
      </dsp:nvSpPr>
      <dsp:spPr>
        <a:xfrm>
          <a:off x="2289585" y="947338"/>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Bitcoin</a:t>
          </a:r>
        </a:p>
      </dsp:txBody>
      <dsp:txXfrm>
        <a:off x="2303058" y="960811"/>
        <a:ext cx="1530570" cy="433039"/>
      </dsp:txXfrm>
    </dsp:sp>
    <dsp:sp modelId="{3B554749-6E42-4493-989E-3F317C11D6F6}">
      <dsp:nvSpPr>
        <dsp:cNvPr id="0" name=""/>
        <dsp:cNvSpPr/>
      </dsp:nvSpPr>
      <dsp:spPr>
        <a:xfrm>
          <a:off x="2289585" y="1478091"/>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STOs</a:t>
          </a:r>
        </a:p>
      </dsp:txBody>
      <dsp:txXfrm>
        <a:off x="2303058" y="1491564"/>
        <a:ext cx="1530570" cy="433039"/>
      </dsp:txXfrm>
    </dsp:sp>
    <dsp:sp modelId="{4F785E33-A629-E742-A2EA-B420FB366C22}">
      <dsp:nvSpPr>
        <dsp:cNvPr id="0" name=""/>
        <dsp:cNvSpPr/>
      </dsp:nvSpPr>
      <dsp:spPr>
        <a:xfrm>
          <a:off x="2289585" y="2008844"/>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Propy</a:t>
          </a:r>
        </a:p>
      </dsp:txBody>
      <dsp:txXfrm>
        <a:off x="2303058" y="2022317"/>
        <a:ext cx="1530570" cy="433039"/>
      </dsp:txXfrm>
    </dsp:sp>
    <dsp:sp modelId="{04B97922-F107-FD44-929E-4687B548310C}">
      <dsp:nvSpPr>
        <dsp:cNvPr id="0" name=""/>
        <dsp:cNvSpPr/>
      </dsp:nvSpPr>
      <dsp:spPr>
        <a:xfrm>
          <a:off x="2289585" y="2539597"/>
          <a:ext cx="1557516" cy="45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Chainlink</a:t>
          </a:r>
          <a:endParaRPr lang="en-US" sz="1900" kern="1200" dirty="0"/>
        </a:p>
      </dsp:txBody>
      <dsp:txXfrm>
        <a:off x="2303058" y="2553070"/>
        <a:ext cx="1530570" cy="433039"/>
      </dsp:txXfrm>
    </dsp:sp>
    <dsp:sp modelId="{C5E9747B-2D68-4551-A292-17F1A15A71CC}">
      <dsp:nvSpPr>
        <dsp:cNvPr id="0" name=""/>
        <dsp:cNvSpPr/>
      </dsp:nvSpPr>
      <dsp:spPr>
        <a:xfrm>
          <a:off x="4187808"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Relationships</a:t>
          </a:r>
        </a:p>
      </dsp:txBody>
      <dsp:txXfrm>
        <a:off x="4187808" y="0"/>
        <a:ext cx="1946895" cy="947261"/>
      </dsp:txXfrm>
    </dsp:sp>
    <dsp:sp modelId="{77A397DA-155F-43A3-87FA-255FA334FC85}">
      <dsp:nvSpPr>
        <dsp:cNvPr id="0" name=""/>
        <dsp:cNvSpPr/>
      </dsp:nvSpPr>
      <dsp:spPr>
        <a:xfrm>
          <a:off x="4382498"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OpenLaw</a:t>
          </a:r>
          <a:endParaRPr lang="en-US" sz="1900" kern="1200" dirty="0"/>
        </a:p>
      </dsp:txBody>
      <dsp:txXfrm>
        <a:off x="4400667" y="965699"/>
        <a:ext cx="1521178" cy="583991"/>
      </dsp:txXfrm>
    </dsp:sp>
    <dsp:sp modelId="{F7623F30-95A0-45A5-95DC-C08F533C2456}">
      <dsp:nvSpPr>
        <dsp:cNvPr id="0" name=""/>
        <dsp:cNvSpPr/>
      </dsp:nvSpPr>
      <dsp:spPr>
        <a:xfrm>
          <a:off x="4382498"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DeFi</a:t>
          </a:r>
          <a:endParaRPr lang="en-US" sz="1900" kern="1200" dirty="0"/>
        </a:p>
      </dsp:txBody>
      <dsp:txXfrm>
        <a:off x="4400667" y="1681464"/>
        <a:ext cx="1521178" cy="583991"/>
      </dsp:txXfrm>
    </dsp:sp>
    <dsp:sp modelId="{A6E4F40F-F5C9-4CD1-8979-EE283602E21D}">
      <dsp:nvSpPr>
        <dsp:cNvPr id="0" name=""/>
        <dsp:cNvSpPr/>
      </dsp:nvSpPr>
      <dsp:spPr>
        <a:xfrm>
          <a:off x="4382498"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Supply Chains</a:t>
          </a:r>
        </a:p>
      </dsp:txBody>
      <dsp:txXfrm>
        <a:off x="4400667" y="2397229"/>
        <a:ext cx="1521178" cy="583991"/>
      </dsp:txXfrm>
    </dsp:sp>
    <dsp:sp modelId="{43A955EB-D0D0-4DE9-BD95-A2745C64F1BF}">
      <dsp:nvSpPr>
        <dsp:cNvPr id="0" name=""/>
        <dsp:cNvSpPr/>
      </dsp:nvSpPr>
      <dsp:spPr>
        <a:xfrm>
          <a:off x="6280720"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Disputes</a:t>
          </a:r>
        </a:p>
      </dsp:txBody>
      <dsp:txXfrm>
        <a:off x="6280720" y="0"/>
        <a:ext cx="1946895" cy="947261"/>
      </dsp:txXfrm>
    </dsp:sp>
    <dsp:sp modelId="{D96D1875-EB36-4266-A224-BAE82B76FE4F}">
      <dsp:nvSpPr>
        <dsp:cNvPr id="0" name=""/>
        <dsp:cNvSpPr/>
      </dsp:nvSpPr>
      <dsp:spPr>
        <a:xfrm>
          <a:off x="6475410"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Kleros</a:t>
          </a:r>
          <a:endParaRPr lang="en-US" sz="1900" kern="1200" dirty="0"/>
        </a:p>
      </dsp:txBody>
      <dsp:txXfrm>
        <a:off x="6493579" y="965699"/>
        <a:ext cx="1521178" cy="583991"/>
      </dsp:txXfrm>
    </dsp:sp>
    <dsp:sp modelId="{362C08FB-29E1-48CF-86B4-FFC3E2DB5F53}">
      <dsp:nvSpPr>
        <dsp:cNvPr id="0" name=""/>
        <dsp:cNvSpPr/>
      </dsp:nvSpPr>
      <dsp:spPr>
        <a:xfrm>
          <a:off x="6475410"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OpenCourt</a:t>
          </a:r>
          <a:endParaRPr lang="en-US" sz="1900" kern="1200" dirty="0"/>
        </a:p>
      </dsp:txBody>
      <dsp:txXfrm>
        <a:off x="6493579" y="1681464"/>
        <a:ext cx="1521178" cy="583991"/>
      </dsp:txXfrm>
    </dsp:sp>
    <dsp:sp modelId="{6860193C-C6B4-4DBB-90C8-D54D6C7C196B}">
      <dsp:nvSpPr>
        <dsp:cNvPr id="0" name=""/>
        <dsp:cNvSpPr/>
      </dsp:nvSpPr>
      <dsp:spPr>
        <a:xfrm>
          <a:off x="6475410"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JUR</a:t>
          </a:r>
        </a:p>
      </dsp:txBody>
      <dsp:txXfrm>
        <a:off x="6493579" y="2397229"/>
        <a:ext cx="1521178" cy="583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38B70-F387-4FAD-96C3-3A3CBFBACD47}">
      <dsp:nvSpPr>
        <dsp:cNvPr id="0" name=""/>
        <dsp:cNvSpPr/>
      </dsp:nvSpPr>
      <dsp:spPr>
        <a:xfrm>
          <a:off x="1984"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People</a:t>
          </a:r>
        </a:p>
      </dsp:txBody>
      <dsp:txXfrm>
        <a:off x="1984" y="0"/>
        <a:ext cx="1946895" cy="947261"/>
      </dsp:txXfrm>
    </dsp:sp>
    <dsp:sp modelId="{7BA27DAC-82D9-4DC6-8432-1BDD8B4B3326}">
      <dsp:nvSpPr>
        <dsp:cNvPr id="0" name=""/>
        <dsp:cNvSpPr/>
      </dsp:nvSpPr>
      <dsp:spPr>
        <a:xfrm>
          <a:off x="196673"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Self-KYC</a:t>
          </a:r>
        </a:p>
      </dsp:txBody>
      <dsp:txXfrm>
        <a:off x="214842" y="965699"/>
        <a:ext cx="1521178" cy="583991"/>
      </dsp:txXfrm>
    </dsp:sp>
    <dsp:sp modelId="{F92FEAC0-0017-486A-B71D-B11F3E23124B}">
      <dsp:nvSpPr>
        <dsp:cNvPr id="0" name=""/>
        <dsp:cNvSpPr/>
      </dsp:nvSpPr>
      <dsp:spPr>
        <a:xfrm>
          <a:off x="196673"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Digital Companies</a:t>
          </a:r>
        </a:p>
      </dsp:txBody>
      <dsp:txXfrm>
        <a:off x="214842" y="1681464"/>
        <a:ext cx="1521178" cy="583991"/>
      </dsp:txXfrm>
    </dsp:sp>
    <dsp:sp modelId="{1B4E4B79-46AA-4DC4-A4CE-F81CD7544CCE}">
      <dsp:nvSpPr>
        <dsp:cNvPr id="0" name=""/>
        <dsp:cNvSpPr/>
      </dsp:nvSpPr>
      <dsp:spPr>
        <a:xfrm>
          <a:off x="196673"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Self Governing Machines</a:t>
          </a:r>
        </a:p>
      </dsp:txBody>
      <dsp:txXfrm>
        <a:off x="214842" y="2397229"/>
        <a:ext cx="1521178" cy="583991"/>
      </dsp:txXfrm>
    </dsp:sp>
    <dsp:sp modelId="{91EB3C2C-E22E-4F8C-8396-1D9AD77D9E2A}">
      <dsp:nvSpPr>
        <dsp:cNvPr id="0" name=""/>
        <dsp:cNvSpPr/>
      </dsp:nvSpPr>
      <dsp:spPr>
        <a:xfrm>
          <a:off x="2094896"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Things</a:t>
          </a:r>
        </a:p>
      </dsp:txBody>
      <dsp:txXfrm>
        <a:off x="2094896" y="0"/>
        <a:ext cx="1946895" cy="947261"/>
      </dsp:txXfrm>
    </dsp:sp>
    <dsp:sp modelId="{E0A89AD5-0FA3-49F4-A9DD-9452F8B1EF69}">
      <dsp:nvSpPr>
        <dsp:cNvPr id="0" name=""/>
        <dsp:cNvSpPr/>
      </dsp:nvSpPr>
      <dsp:spPr>
        <a:xfrm>
          <a:off x="2289585" y="947858"/>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Currencies</a:t>
          </a:r>
        </a:p>
      </dsp:txBody>
      <dsp:txXfrm>
        <a:off x="2300284" y="958557"/>
        <a:ext cx="1536118" cy="343884"/>
      </dsp:txXfrm>
    </dsp:sp>
    <dsp:sp modelId="{3B554749-6E42-4493-989E-3F317C11D6F6}">
      <dsp:nvSpPr>
        <dsp:cNvPr id="0" name=""/>
        <dsp:cNvSpPr/>
      </dsp:nvSpPr>
      <dsp:spPr>
        <a:xfrm>
          <a:off x="2289585" y="1369338"/>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Securities</a:t>
          </a:r>
        </a:p>
      </dsp:txBody>
      <dsp:txXfrm>
        <a:off x="2300284" y="1380037"/>
        <a:ext cx="1536118" cy="343884"/>
      </dsp:txXfrm>
    </dsp:sp>
    <dsp:sp modelId="{432C69F8-00E1-4FBD-B25A-C5F49B362FCC}">
      <dsp:nvSpPr>
        <dsp:cNvPr id="0" name=""/>
        <dsp:cNvSpPr/>
      </dsp:nvSpPr>
      <dsp:spPr>
        <a:xfrm>
          <a:off x="2289585" y="179081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Property</a:t>
          </a:r>
        </a:p>
      </dsp:txBody>
      <dsp:txXfrm>
        <a:off x="2300284" y="1801518"/>
        <a:ext cx="1536118" cy="343884"/>
      </dsp:txXfrm>
    </dsp:sp>
    <dsp:sp modelId="{3D9F4C1E-14A3-47D6-B941-85BB22154F12}">
      <dsp:nvSpPr>
        <dsp:cNvPr id="0" name=""/>
        <dsp:cNvSpPr/>
      </dsp:nvSpPr>
      <dsp:spPr>
        <a:xfrm>
          <a:off x="2289585" y="221229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Privileges</a:t>
          </a:r>
        </a:p>
      </dsp:txBody>
      <dsp:txXfrm>
        <a:off x="2300284" y="2222998"/>
        <a:ext cx="1536118" cy="343884"/>
      </dsp:txXfrm>
    </dsp:sp>
    <dsp:sp modelId="{B70D3868-6B03-4676-AA3F-6555C0D66501}">
      <dsp:nvSpPr>
        <dsp:cNvPr id="0" name=""/>
        <dsp:cNvSpPr/>
      </dsp:nvSpPr>
      <dsp:spPr>
        <a:xfrm>
          <a:off x="2289585" y="2633779"/>
          <a:ext cx="1557516" cy="3652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Data</a:t>
          </a:r>
        </a:p>
      </dsp:txBody>
      <dsp:txXfrm>
        <a:off x="2300284" y="2644478"/>
        <a:ext cx="1536118" cy="343884"/>
      </dsp:txXfrm>
    </dsp:sp>
    <dsp:sp modelId="{C5E9747B-2D68-4551-A292-17F1A15A71CC}">
      <dsp:nvSpPr>
        <dsp:cNvPr id="0" name=""/>
        <dsp:cNvSpPr/>
      </dsp:nvSpPr>
      <dsp:spPr>
        <a:xfrm>
          <a:off x="4187808"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Relationships</a:t>
          </a:r>
        </a:p>
      </dsp:txBody>
      <dsp:txXfrm>
        <a:off x="4187808" y="0"/>
        <a:ext cx="1946895" cy="947261"/>
      </dsp:txXfrm>
    </dsp:sp>
    <dsp:sp modelId="{77A397DA-155F-43A3-87FA-255FA334FC85}">
      <dsp:nvSpPr>
        <dsp:cNvPr id="0" name=""/>
        <dsp:cNvSpPr/>
      </dsp:nvSpPr>
      <dsp:spPr>
        <a:xfrm>
          <a:off x="4382498" y="94753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err="1"/>
            <a:t>Dapps</a:t>
          </a:r>
          <a:endParaRPr lang="en-US" sz="1500" kern="1200" dirty="0"/>
        </a:p>
      </dsp:txBody>
      <dsp:txXfrm>
        <a:off x="4400667" y="965699"/>
        <a:ext cx="1521178" cy="583991"/>
      </dsp:txXfrm>
    </dsp:sp>
    <dsp:sp modelId="{E7B1FDFD-43CB-441E-8A0F-9CDC5650FE69}">
      <dsp:nvSpPr>
        <dsp:cNvPr id="0" name=""/>
        <dsp:cNvSpPr/>
      </dsp:nvSpPr>
      <dsp:spPr>
        <a:xfrm>
          <a:off x="4382498" y="1663295"/>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Smart Contracts</a:t>
          </a:r>
        </a:p>
      </dsp:txBody>
      <dsp:txXfrm>
        <a:off x="4400667" y="1681464"/>
        <a:ext cx="1521178" cy="583991"/>
      </dsp:txXfrm>
    </dsp:sp>
    <dsp:sp modelId="{9F72E7E3-9E39-4BB4-894A-68952E4FB734}">
      <dsp:nvSpPr>
        <dsp:cNvPr id="0" name=""/>
        <dsp:cNvSpPr/>
      </dsp:nvSpPr>
      <dsp:spPr>
        <a:xfrm>
          <a:off x="4382498" y="2379060"/>
          <a:ext cx="1557516" cy="620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Use-Specific Platforms</a:t>
          </a:r>
        </a:p>
      </dsp:txBody>
      <dsp:txXfrm>
        <a:off x="4400667" y="2397229"/>
        <a:ext cx="1521178" cy="583991"/>
      </dsp:txXfrm>
    </dsp:sp>
    <dsp:sp modelId="{43A955EB-D0D0-4DE9-BD95-A2745C64F1BF}">
      <dsp:nvSpPr>
        <dsp:cNvPr id="0" name=""/>
        <dsp:cNvSpPr/>
      </dsp:nvSpPr>
      <dsp:spPr>
        <a:xfrm>
          <a:off x="6280720" y="0"/>
          <a:ext cx="1946895" cy="3157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Disputes</a:t>
          </a:r>
        </a:p>
      </dsp:txBody>
      <dsp:txXfrm>
        <a:off x="6280720" y="0"/>
        <a:ext cx="1946895" cy="947261"/>
      </dsp:txXfrm>
    </dsp:sp>
    <dsp:sp modelId="{D96D1875-EB36-4266-A224-BAE82B76FE4F}">
      <dsp:nvSpPr>
        <dsp:cNvPr id="0" name=""/>
        <dsp:cNvSpPr/>
      </dsp:nvSpPr>
      <dsp:spPr>
        <a:xfrm>
          <a:off x="6475410" y="948186"/>
          <a:ext cx="1557516" cy="952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Decentralized Dispute Resolution Protocols</a:t>
          </a:r>
        </a:p>
      </dsp:txBody>
      <dsp:txXfrm>
        <a:off x="6503294" y="976070"/>
        <a:ext cx="1501748" cy="896272"/>
      </dsp:txXfrm>
    </dsp:sp>
    <dsp:sp modelId="{81E38CB7-DDA6-4D3C-95CD-867DA2A1A2AC}">
      <dsp:nvSpPr>
        <dsp:cNvPr id="0" name=""/>
        <dsp:cNvSpPr/>
      </dsp:nvSpPr>
      <dsp:spPr>
        <a:xfrm>
          <a:off x="6475410" y="2046694"/>
          <a:ext cx="1557516" cy="952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Off-Ramps to Traditional Forums</a:t>
          </a:r>
        </a:p>
      </dsp:txBody>
      <dsp:txXfrm>
        <a:off x="6503294" y="2074578"/>
        <a:ext cx="1501748" cy="8962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1B9D9AA-6F4F-9A7F-FB0E-29A88A46D40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AU" altLang="en-US"/>
          </a:p>
        </p:txBody>
      </p:sp>
      <p:sp>
        <p:nvSpPr>
          <p:cNvPr id="3075" name="Rectangle 3">
            <a:extLst>
              <a:ext uri="{FF2B5EF4-FFF2-40B4-BE49-F238E27FC236}">
                <a16:creationId xmlns:a16="http://schemas.microsoft.com/office/drawing/2014/main" id="{9091C948-A482-8DCD-FCFD-4520F8354424}"/>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AU" altLang="en-US"/>
          </a:p>
        </p:txBody>
      </p:sp>
      <p:sp>
        <p:nvSpPr>
          <p:cNvPr id="25604" name="Rectangle 4">
            <a:extLst>
              <a:ext uri="{FF2B5EF4-FFF2-40B4-BE49-F238E27FC236}">
                <a16:creationId xmlns:a16="http://schemas.microsoft.com/office/drawing/2014/main" id="{19C25522-6FC4-5D8F-D553-AB91664158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E121D511-FABC-7FCF-7D68-258FEE84A1C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3078" name="Rectangle 6">
            <a:extLst>
              <a:ext uri="{FF2B5EF4-FFF2-40B4-BE49-F238E27FC236}">
                <a16:creationId xmlns:a16="http://schemas.microsoft.com/office/drawing/2014/main" id="{D4F4E5F2-A461-0F76-188F-C6701B5121D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AU" altLang="en-US"/>
          </a:p>
        </p:txBody>
      </p:sp>
      <p:sp>
        <p:nvSpPr>
          <p:cNvPr id="3079" name="Rectangle 7">
            <a:extLst>
              <a:ext uri="{FF2B5EF4-FFF2-40B4-BE49-F238E27FC236}">
                <a16:creationId xmlns:a16="http://schemas.microsoft.com/office/drawing/2014/main" id="{2B677911-D20E-3E95-0A03-E1A937622B6D}"/>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220F573-6B55-904C-A246-2448B587F58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C556EF-6E13-0C10-6BF7-2E5CB2B985E1}"/>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DE427A19-137D-C13A-DF4B-A631DDE4620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7" name="Slide Number Placeholder 3">
            <a:extLst>
              <a:ext uri="{FF2B5EF4-FFF2-40B4-BE49-F238E27FC236}">
                <a16:creationId xmlns:a16="http://schemas.microsoft.com/office/drawing/2014/main" id="{17D1D1BC-6AEA-7A9A-0320-0B947F0EF3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9AE855-CCBB-5148-82DA-28FB1BE53142}" type="slidenum">
              <a:rPr lang="en-AU" altLang="en-US" smtClean="0"/>
              <a:pPr/>
              <a:t>1</a:t>
            </a:fld>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3F98851-66E4-4EB9-99A7-3DB14088948D}"/>
              </a:ext>
            </a:extLst>
          </p:cNvPr>
          <p:cNvSpPr>
            <a:spLocks noChangeArrowheads="1"/>
          </p:cNvSpPr>
          <p:nvPr/>
        </p:nvSpPr>
        <p:spPr bwMode="auto">
          <a:xfrm>
            <a:off x="0" y="4652963"/>
            <a:ext cx="9144000" cy="2205037"/>
          </a:xfrm>
          <a:prstGeom prst="rect">
            <a:avLst/>
          </a:prstGeom>
          <a:solidFill>
            <a:srgbClr val="94B0BE"/>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 name="Rectangle 8">
            <a:extLst>
              <a:ext uri="{FF2B5EF4-FFF2-40B4-BE49-F238E27FC236}">
                <a16:creationId xmlns:a16="http://schemas.microsoft.com/office/drawing/2014/main" id="{67A739F9-8A34-A1EC-0685-60B9E0008626}"/>
              </a:ext>
            </a:extLst>
          </p:cNvPr>
          <p:cNvSpPr>
            <a:spLocks noChangeArrowheads="1"/>
          </p:cNvSpPr>
          <p:nvPr/>
        </p:nvSpPr>
        <p:spPr bwMode="auto">
          <a:xfrm>
            <a:off x="0" y="0"/>
            <a:ext cx="9144000" cy="765175"/>
          </a:xfrm>
          <a:prstGeom prst="rect">
            <a:avLst/>
          </a:prstGeom>
          <a:solidFill>
            <a:srgbClr val="333333"/>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a:p>
        </p:txBody>
      </p:sp>
      <p:pic>
        <p:nvPicPr>
          <p:cNvPr id="4" name="Picture 9" descr="ANU_LOGO_WHITE">
            <a:extLst>
              <a:ext uri="{FF2B5EF4-FFF2-40B4-BE49-F238E27FC236}">
                <a16:creationId xmlns:a16="http://schemas.microsoft.com/office/drawing/2014/main" id="{944E209C-B21C-E93E-3F21-8DD02E0A6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en-US" noProof="0"/>
              <a:t>Click to edit Master subtitle style</a:t>
            </a:r>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en-US" noProof="0"/>
              <a:t>Click to edit Master title style</a:t>
            </a:r>
          </a:p>
        </p:txBody>
      </p:sp>
      <p:sp>
        <p:nvSpPr>
          <p:cNvPr id="5" name="Rectangle 5">
            <a:extLst>
              <a:ext uri="{FF2B5EF4-FFF2-40B4-BE49-F238E27FC236}">
                <a16:creationId xmlns:a16="http://schemas.microsoft.com/office/drawing/2014/main" id="{3383E6B1-08E1-BCB4-878F-25D850C29C5E}"/>
              </a:ext>
            </a:extLst>
          </p:cNvPr>
          <p:cNvSpPr>
            <a:spLocks noGrp="1" noChangeArrowheads="1"/>
          </p:cNvSpPr>
          <p:nvPr>
            <p:ph type="dt" sz="half" idx="10"/>
          </p:nvPr>
        </p:nvSpPr>
        <p:spPr>
          <a:xfrm>
            <a:off x="457200" y="6245225"/>
            <a:ext cx="2133600" cy="476250"/>
          </a:xfrm>
        </p:spPr>
        <p:txBody>
          <a:bodyPr/>
          <a:lstStyle>
            <a:lvl1pPr algn="l">
              <a:defRPr/>
            </a:lvl1pPr>
          </a:lstStyle>
          <a:p>
            <a:pPr>
              <a:defRPr/>
            </a:pPr>
            <a:endParaRPr lang="en-AU" altLang="en-US"/>
          </a:p>
        </p:txBody>
      </p:sp>
      <p:sp>
        <p:nvSpPr>
          <p:cNvPr id="6" name="Rectangle 6">
            <a:extLst>
              <a:ext uri="{FF2B5EF4-FFF2-40B4-BE49-F238E27FC236}">
                <a16:creationId xmlns:a16="http://schemas.microsoft.com/office/drawing/2014/main" id="{25A371C9-B125-355F-42D6-B5E44B3FA14E}"/>
              </a:ext>
            </a:extLst>
          </p:cNvPr>
          <p:cNvSpPr>
            <a:spLocks noGrp="1" noChangeArrowheads="1"/>
          </p:cNvSpPr>
          <p:nvPr>
            <p:ph type="ftr" sz="quarter" idx="11"/>
          </p:nvPr>
        </p:nvSpPr>
        <p:spPr>
          <a:xfrm>
            <a:off x="3124200" y="6245225"/>
            <a:ext cx="2895600" cy="476250"/>
          </a:xfrm>
        </p:spPr>
        <p:txBody>
          <a:bodyPr/>
          <a:lstStyle>
            <a:lvl1pPr algn="ctr">
              <a:defRPr/>
            </a:lvl1pPr>
          </a:lstStyle>
          <a:p>
            <a:pPr>
              <a:defRPr/>
            </a:pPr>
            <a:r>
              <a:rPr lang="en-AU" altLang="en-US"/>
              <a:t>Footer text goes in here</a:t>
            </a:r>
          </a:p>
        </p:txBody>
      </p:sp>
      <p:sp>
        <p:nvSpPr>
          <p:cNvPr id="7" name="Rectangle 7">
            <a:extLst>
              <a:ext uri="{FF2B5EF4-FFF2-40B4-BE49-F238E27FC236}">
                <a16:creationId xmlns:a16="http://schemas.microsoft.com/office/drawing/2014/main" id="{F438286C-6F7D-EB73-2137-7F22CA8975C3}"/>
              </a:ext>
            </a:extLst>
          </p:cNvPr>
          <p:cNvSpPr>
            <a:spLocks noGrp="1" noChangeArrowheads="1"/>
          </p:cNvSpPr>
          <p:nvPr>
            <p:ph type="sldNum" sz="quarter" idx="12"/>
          </p:nvPr>
        </p:nvSpPr>
        <p:spPr>
          <a:xfrm>
            <a:off x="6553200" y="6245225"/>
            <a:ext cx="2133600" cy="476250"/>
          </a:xfrm>
        </p:spPr>
        <p:txBody>
          <a:bodyPr/>
          <a:lstStyle>
            <a:lvl1pPr>
              <a:defRPr/>
            </a:lvl1pPr>
          </a:lstStyle>
          <a:p>
            <a:pPr>
              <a:defRPr/>
            </a:pPr>
            <a:fld id="{F8010EB5-B306-8D4C-8E05-77054330D8ED}" type="slidenum">
              <a:rPr lang="en-AU" altLang="en-US"/>
              <a:pPr>
                <a:defRPr/>
              </a:pPr>
              <a:t>‹#›</a:t>
            </a:fld>
            <a:endParaRPr lang="en-AU" altLang="en-US"/>
          </a:p>
        </p:txBody>
      </p:sp>
    </p:spTree>
    <p:extLst>
      <p:ext uri="{BB962C8B-B14F-4D97-AF65-F5344CB8AC3E}">
        <p14:creationId xmlns:p14="http://schemas.microsoft.com/office/powerpoint/2010/main" val="405698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DFB44A59-ABA8-ECCA-EB4D-FACEE9C02E63}"/>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a:extLst>
              <a:ext uri="{FF2B5EF4-FFF2-40B4-BE49-F238E27FC236}">
                <a16:creationId xmlns:a16="http://schemas.microsoft.com/office/drawing/2014/main" id="{E8EF78C5-36EF-CC0B-349F-48990852CFCD}"/>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a:extLst>
              <a:ext uri="{FF2B5EF4-FFF2-40B4-BE49-F238E27FC236}">
                <a16:creationId xmlns:a16="http://schemas.microsoft.com/office/drawing/2014/main" id="{BA472B92-32F5-3562-0D2E-F20392ABA5E6}"/>
              </a:ext>
            </a:extLst>
          </p:cNvPr>
          <p:cNvSpPr>
            <a:spLocks noGrp="1" noChangeArrowheads="1"/>
          </p:cNvSpPr>
          <p:nvPr>
            <p:ph type="sldNum" sz="quarter" idx="12"/>
          </p:nvPr>
        </p:nvSpPr>
        <p:spPr>
          <a:ln/>
        </p:spPr>
        <p:txBody>
          <a:bodyPr/>
          <a:lstStyle>
            <a:lvl1pPr>
              <a:defRPr/>
            </a:lvl1pPr>
          </a:lstStyle>
          <a:p>
            <a:pPr>
              <a:defRPr/>
            </a:pPr>
            <a:fld id="{B2199C5C-66B3-0F48-93D6-F7D7DC55E312}" type="slidenum">
              <a:rPr lang="en-AU" altLang="en-US"/>
              <a:pPr>
                <a:defRPr/>
              </a:pPr>
              <a:t>‹#›</a:t>
            </a:fld>
            <a:endParaRPr lang="en-AU" altLang="en-US"/>
          </a:p>
        </p:txBody>
      </p:sp>
    </p:spTree>
    <p:extLst>
      <p:ext uri="{BB962C8B-B14F-4D97-AF65-F5344CB8AC3E}">
        <p14:creationId xmlns:p14="http://schemas.microsoft.com/office/powerpoint/2010/main" val="408669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BE263515-D8A7-E55A-145D-12BB36457E9F}"/>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a:extLst>
              <a:ext uri="{FF2B5EF4-FFF2-40B4-BE49-F238E27FC236}">
                <a16:creationId xmlns:a16="http://schemas.microsoft.com/office/drawing/2014/main" id="{2E2A7CCA-8579-D980-D58D-BB6273CA7127}"/>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a:extLst>
              <a:ext uri="{FF2B5EF4-FFF2-40B4-BE49-F238E27FC236}">
                <a16:creationId xmlns:a16="http://schemas.microsoft.com/office/drawing/2014/main" id="{806845DF-CE50-64A6-A21D-2175895CC02E}"/>
              </a:ext>
            </a:extLst>
          </p:cNvPr>
          <p:cNvSpPr>
            <a:spLocks noGrp="1" noChangeArrowheads="1"/>
          </p:cNvSpPr>
          <p:nvPr>
            <p:ph type="sldNum" sz="quarter" idx="12"/>
          </p:nvPr>
        </p:nvSpPr>
        <p:spPr>
          <a:ln/>
        </p:spPr>
        <p:txBody>
          <a:bodyPr/>
          <a:lstStyle>
            <a:lvl1pPr>
              <a:defRPr/>
            </a:lvl1pPr>
          </a:lstStyle>
          <a:p>
            <a:pPr>
              <a:defRPr/>
            </a:pPr>
            <a:fld id="{484FCEC1-6E06-F941-AC67-6734E9B346A6}" type="slidenum">
              <a:rPr lang="en-AU" altLang="en-US"/>
              <a:pPr>
                <a:defRPr/>
              </a:pPr>
              <a:t>‹#›</a:t>
            </a:fld>
            <a:endParaRPr lang="en-AU" altLang="en-US"/>
          </a:p>
        </p:txBody>
      </p:sp>
    </p:spTree>
    <p:extLst>
      <p:ext uri="{BB962C8B-B14F-4D97-AF65-F5344CB8AC3E}">
        <p14:creationId xmlns:p14="http://schemas.microsoft.com/office/powerpoint/2010/main" val="122221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FFCEA49-7BDB-8D23-F13B-79D51D41615A}"/>
              </a:ext>
            </a:extLst>
          </p:cNvPr>
          <p:cNvSpPr>
            <a:spLocks noChangeArrowheads="1"/>
          </p:cNvSpPr>
          <p:nvPr/>
        </p:nvSpPr>
        <p:spPr bwMode="auto">
          <a:xfrm>
            <a:off x="0" y="4652963"/>
            <a:ext cx="9144000" cy="2205037"/>
          </a:xfrm>
          <a:prstGeom prst="rect">
            <a:avLst/>
          </a:prstGeom>
          <a:solidFill>
            <a:srgbClr val="94B0BE"/>
          </a:solidFill>
          <a:ln>
            <a:noFill/>
          </a:ln>
          <a:effec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endParaRPr lang="en-US" altLang="x-none"/>
          </a:p>
        </p:txBody>
      </p:sp>
      <p:sp>
        <p:nvSpPr>
          <p:cNvPr id="3" name="Rectangle 8">
            <a:extLst>
              <a:ext uri="{FF2B5EF4-FFF2-40B4-BE49-F238E27FC236}">
                <a16:creationId xmlns:a16="http://schemas.microsoft.com/office/drawing/2014/main" id="{52BEDFC0-9E58-7FA9-8623-CE28D5852D2A}"/>
              </a:ext>
            </a:extLst>
          </p:cNvPr>
          <p:cNvSpPr>
            <a:spLocks noChangeArrowheads="1"/>
          </p:cNvSpPr>
          <p:nvPr/>
        </p:nvSpPr>
        <p:spPr bwMode="auto">
          <a:xfrm>
            <a:off x="0" y="0"/>
            <a:ext cx="9144000" cy="1028700"/>
          </a:xfrm>
          <a:prstGeom prst="rect">
            <a:avLst/>
          </a:prstGeom>
          <a:solidFill>
            <a:srgbClr val="333333"/>
          </a:solidFill>
          <a:ln>
            <a:noFill/>
          </a:ln>
          <a:effec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US" altLang="x-none"/>
          </a:p>
        </p:txBody>
      </p:sp>
      <p:pic>
        <p:nvPicPr>
          <p:cNvPr id="4" name="Picture 12" descr="ANU_LOGO_WHITE">
            <a:extLst>
              <a:ext uri="{FF2B5EF4-FFF2-40B4-BE49-F238E27FC236}">
                <a16:creationId xmlns:a16="http://schemas.microsoft.com/office/drawing/2014/main" id="{57090185-84D2-E543-4D53-3DD3CFC7F3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153988"/>
            <a:ext cx="151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23220"/>
          </a:xfrm>
        </p:spPr>
        <p:txBody>
          <a:bodyPr>
            <a:spAutoFit/>
          </a:bodyPr>
          <a:lstStyle>
            <a:lvl1pPr marL="0" indent="0">
              <a:buFontTx/>
              <a:buNone/>
              <a:defRPr sz="2800"/>
            </a:lvl1pPr>
          </a:lstStyle>
          <a:p>
            <a:pPr lvl="0"/>
            <a:r>
              <a:rPr lang="en-AU" noProof="0"/>
              <a:t>Click to edit Master subtitle style</a:t>
            </a:r>
          </a:p>
        </p:txBody>
      </p:sp>
      <p:sp>
        <p:nvSpPr>
          <p:cNvPr id="8195" name="Rectangle 3"/>
          <p:cNvSpPr>
            <a:spLocks noGrp="1" noChangeArrowheads="1"/>
          </p:cNvSpPr>
          <p:nvPr>
            <p:ph type="ctrTitle"/>
          </p:nvPr>
        </p:nvSpPr>
        <p:spPr>
          <a:xfrm>
            <a:off x="468317" y="1916801"/>
            <a:ext cx="8207375" cy="646331"/>
          </a:xfrm>
        </p:spPr>
        <p:txBody>
          <a:bodyPr>
            <a:spAutoFit/>
          </a:bodyPr>
          <a:lstStyle>
            <a:lvl1pPr>
              <a:defRPr>
                <a:solidFill>
                  <a:schemeClr val="tx1"/>
                </a:solidFill>
              </a:defRPr>
            </a:lvl1pPr>
          </a:lstStyle>
          <a:p>
            <a:pPr lvl="0"/>
            <a:r>
              <a:rPr lang="en-AU" noProof="0"/>
              <a:t>Click to edit Master title style</a:t>
            </a:r>
          </a:p>
        </p:txBody>
      </p:sp>
      <p:sp>
        <p:nvSpPr>
          <p:cNvPr id="5" name="Rectangle 5">
            <a:extLst>
              <a:ext uri="{FF2B5EF4-FFF2-40B4-BE49-F238E27FC236}">
                <a16:creationId xmlns:a16="http://schemas.microsoft.com/office/drawing/2014/main" id="{5A9E0ED0-55DA-3276-12CE-DC830D4E77B8}"/>
              </a:ext>
            </a:extLst>
          </p:cNvPr>
          <p:cNvSpPr>
            <a:spLocks noGrp="1" noChangeArrowheads="1"/>
          </p:cNvSpPr>
          <p:nvPr>
            <p:ph type="dt" sz="half" idx="10"/>
          </p:nvPr>
        </p:nvSpPr>
        <p:spPr>
          <a:xfrm>
            <a:off x="457200" y="6246813"/>
            <a:ext cx="2133600" cy="476250"/>
          </a:xfrm>
        </p:spPr>
        <p:txBody>
          <a:bodyPr/>
          <a:lstStyle>
            <a:lvl1pPr algn="l">
              <a:defRPr/>
            </a:lvl1pPr>
          </a:lstStyle>
          <a:p>
            <a:pPr>
              <a:defRPr/>
            </a:pPr>
            <a:endParaRPr lang="x-none" altLang="x-none"/>
          </a:p>
        </p:txBody>
      </p:sp>
      <p:sp>
        <p:nvSpPr>
          <p:cNvPr id="6" name="Rectangle 6">
            <a:extLst>
              <a:ext uri="{FF2B5EF4-FFF2-40B4-BE49-F238E27FC236}">
                <a16:creationId xmlns:a16="http://schemas.microsoft.com/office/drawing/2014/main" id="{D596C930-1133-4FC4-0838-5CB4F4991889}"/>
              </a:ext>
            </a:extLst>
          </p:cNvPr>
          <p:cNvSpPr>
            <a:spLocks noGrp="1" noChangeArrowheads="1"/>
          </p:cNvSpPr>
          <p:nvPr>
            <p:ph type="ftr" sz="quarter" idx="11"/>
          </p:nvPr>
        </p:nvSpPr>
        <p:spPr>
          <a:xfrm>
            <a:off x="3124200" y="6246813"/>
            <a:ext cx="2895600" cy="476250"/>
          </a:xfrm>
        </p:spPr>
        <p:txBody>
          <a:bodyPr/>
          <a:lstStyle>
            <a:lvl1pPr algn="ctr">
              <a:defRPr/>
            </a:lvl1pPr>
          </a:lstStyle>
          <a:p>
            <a:pPr>
              <a:defRPr/>
            </a:pPr>
            <a:r>
              <a:rPr lang="en-AU"/>
              <a:t>Footer text goes in here</a:t>
            </a:r>
          </a:p>
        </p:txBody>
      </p:sp>
      <p:sp>
        <p:nvSpPr>
          <p:cNvPr id="7" name="Rectangle 7">
            <a:extLst>
              <a:ext uri="{FF2B5EF4-FFF2-40B4-BE49-F238E27FC236}">
                <a16:creationId xmlns:a16="http://schemas.microsoft.com/office/drawing/2014/main" id="{A8BA89A8-7344-1678-6DF0-63DA002DE69D}"/>
              </a:ext>
            </a:extLst>
          </p:cNvPr>
          <p:cNvSpPr>
            <a:spLocks noGrp="1" noChangeArrowheads="1"/>
          </p:cNvSpPr>
          <p:nvPr>
            <p:ph type="sldNum" sz="quarter" idx="12"/>
          </p:nvPr>
        </p:nvSpPr>
        <p:spPr>
          <a:xfrm>
            <a:off x="6553200" y="6246813"/>
            <a:ext cx="2133600" cy="476250"/>
          </a:xfrm>
        </p:spPr>
        <p:txBody>
          <a:bodyPr/>
          <a:lstStyle>
            <a:lvl1pPr>
              <a:defRPr/>
            </a:lvl1pPr>
          </a:lstStyle>
          <a:p>
            <a:pPr>
              <a:defRPr/>
            </a:pPr>
            <a:fld id="{8DF779BE-0B88-3F43-A274-DB1D3F9CEA21}" type="slidenum">
              <a:rPr lang="en-AU" altLang="en-US"/>
              <a:pPr>
                <a:defRPr/>
              </a:pPr>
              <a:t>‹#›</a:t>
            </a:fld>
            <a:endParaRPr lang="en-AU" altLang="en-US"/>
          </a:p>
        </p:txBody>
      </p:sp>
    </p:spTree>
    <p:extLst>
      <p:ext uri="{BB962C8B-B14F-4D97-AF65-F5344CB8AC3E}">
        <p14:creationId xmlns:p14="http://schemas.microsoft.com/office/powerpoint/2010/main" val="371250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13E6206F-8B64-311C-310A-612B61B7EEF8}"/>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5" name="Rectangle 5">
            <a:extLst>
              <a:ext uri="{FF2B5EF4-FFF2-40B4-BE49-F238E27FC236}">
                <a16:creationId xmlns:a16="http://schemas.microsoft.com/office/drawing/2014/main" id="{2A51ACB2-A888-6677-6533-0253A4C4ED1E}"/>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a:extLst>
              <a:ext uri="{FF2B5EF4-FFF2-40B4-BE49-F238E27FC236}">
                <a16:creationId xmlns:a16="http://schemas.microsoft.com/office/drawing/2014/main" id="{A0059C71-2219-BCA2-C683-A1A98E267230}"/>
              </a:ext>
            </a:extLst>
          </p:cNvPr>
          <p:cNvSpPr>
            <a:spLocks noGrp="1" noChangeArrowheads="1"/>
          </p:cNvSpPr>
          <p:nvPr>
            <p:ph type="sldNum" sz="quarter" idx="12"/>
          </p:nvPr>
        </p:nvSpPr>
        <p:spPr>
          <a:ln/>
        </p:spPr>
        <p:txBody>
          <a:bodyPr/>
          <a:lstStyle>
            <a:lvl1pPr>
              <a:defRPr/>
            </a:lvl1pPr>
          </a:lstStyle>
          <a:p>
            <a:pPr>
              <a:defRPr/>
            </a:pPr>
            <a:fld id="{97FE2ED6-E631-F147-B6DD-68106A010AB7}" type="slidenum">
              <a:rPr lang="en-AU" altLang="en-US"/>
              <a:pPr>
                <a:defRPr/>
              </a:pPr>
              <a:t>‹#›</a:t>
            </a:fld>
            <a:endParaRPr lang="en-AU" altLang="en-US"/>
          </a:p>
        </p:txBody>
      </p:sp>
    </p:spTree>
    <p:extLst>
      <p:ext uri="{BB962C8B-B14F-4D97-AF65-F5344CB8AC3E}">
        <p14:creationId xmlns:p14="http://schemas.microsoft.com/office/powerpoint/2010/main" val="23953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A9E61B2-F4B5-5E46-5BA0-52853B3B4A4D}"/>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5" name="Rectangle 5">
            <a:extLst>
              <a:ext uri="{FF2B5EF4-FFF2-40B4-BE49-F238E27FC236}">
                <a16:creationId xmlns:a16="http://schemas.microsoft.com/office/drawing/2014/main" id="{CAC86BC0-9419-1E8A-41D7-347D73FFB136}"/>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a:extLst>
              <a:ext uri="{FF2B5EF4-FFF2-40B4-BE49-F238E27FC236}">
                <a16:creationId xmlns:a16="http://schemas.microsoft.com/office/drawing/2014/main" id="{FB9D18FD-68E3-0D24-015C-6B4CD6EE4694}"/>
              </a:ext>
            </a:extLst>
          </p:cNvPr>
          <p:cNvSpPr>
            <a:spLocks noGrp="1" noChangeArrowheads="1"/>
          </p:cNvSpPr>
          <p:nvPr>
            <p:ph type="sldNum" sz="quarter" idx="12"/>
          </p:nvPr>
        </p:nvSpPr>
        <p:spPr>
          <a:ln/>
        </p:spPr>
        <p:txBody>
          <a:bodyPr/>
          <a:lstStyle>
            <a:lvl1pPr>
              <a:defRPr/>
            </a:lvl1pPr>
          </a:lstStyle>
          <a:p>
            <a:pPr>
              <a:defRPr/>
            </a:pPr>
            <a:fld id="{08C64CD0-EB87-4646-9074-602A3659F8ED}" type="slidenum">
              <a:rPr lang="en-AU" altLang="en-US"/>
              <a:pPr>
                <a:defRPr/>
              </a:pPr>
              <a:t>‹#›</a:t>
            </a:fld>
            <a:endParaRPr lang="en-AU" altLang="en-US"/>
          </a:p>
        </p:txBody>
      </p:sp>
    </p:spTree>
    <p:extLst>
      <p:ext uri="{BB962C8B-B14F-4D97-AF65-F5344CB8AC3E}">
        <p14:creationId xmlns:p14="http://schemas.microsoft.com/office/powerpoint/2010/main" val="2381567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916113"/>
            <a:ext cx="4038600" cy="42100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8200" y="1916113"/>
            <a:ext cx="4038600" cy="42100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B058BF63-7879-8636-6CF4-38E0EC4E1217}"/>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6" name="Rectangle 5">
            <a:extLst>
              <a:ext uri="{FF2B5EF4-FFF2-40B4-BE49-F238E27FC236}">
                <a16:creationId xmlns:a16="http://schemas.microsoft.com/office/drawing/2014/main" id="{FE404742-D3C1-BD12-0799-54B5033E52BE}"/>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a:extLst>
              <a:ext uri="{FF2B5EF4-FFF2-40B4-BE49-F238E27FC236}">
                <a16:creationId xmlns:a16="http://schemas.microsoft.com/office/drawing/2014/main" id="{A9157B0D-2193-25ED-6137-917155E717D0}"/>
              </a:ext>
            </a:extLst>
          </p:cNvPr>
          <p:cNvSpPr>
            <a:spLocks noGrp="1" noChangeArrowheads="1"/>
          </p:cNvSpPr>
          <p:nvPr>
            <p:ph type="sldNum" sz="quarter" idx="12"/>
          </p:nvPr>
        </p:nvSpPr>
        <p:spPr>
          <a:ln/>
        </p:spPr>
        <p:txBody>
          <a:bodyPr/>
          <a:lstStyle>
            <a:lvl1pPr>
              <a:defRPr/>
            </a:lvl1pPr>
          </a:lstStyle>
          <a:p>
            <a:pPr>
              <a:defRPr/>
            </a:pPr>
            <a:fld id="{DF12A44C-8D22-7F4A-BBCF-2959931FBD6E}" type="slidenum">
              <a:rPr lang="en-AU" altLang="en-US"/>
              <a:pPr>
                <a:defRPr/>
              </a:pPr>
              <a:t>‹#›</a:t>
            </a:fld>
            <a:endParaRPr lang="en-AU" altLang="en-US"/>
          </a:p>
        </p:txBody>
      </p:sp>
    </p:spTree>
    <p:extLst>
      <p:ext uri="{BB962C8B-B14F-4D97-AF65-F5344CB8AC3E}">
        <p14:creationId xmlns:p14="http://schemas.microsoft.com/office/powerpoint/2010/main" val="403753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829131"/>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54043"/>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9" y="1829131"/>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454043"/>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a:extLst>
              <a:ext uri="{FF2B5EF4-FFF2-40B4-BE49-F238E27FC236}">
                <a16:creationId xmlns:a16="http://schemas.microsoft.com/office/drawing/2014/main" id="{31778063-B951-8D51-F56D-39D693347233}"/>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8" name="Rectangle 5">
            <a:extLst>
              <a:ext uri="{FF2B5EF4-FFF2-40B4-BE49-F238E27FC236}">
                <a16:creationId xmlns:a16="http://schemas.microsoft.com/office/drawing/2014/main" id="{6DC23EC8-15D9-1E3C-0BDA-ACC5D7C5DC6E}"/>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a:extLst>
              <a:ext uri="{FF2B5EF4-FFF2-40B4-BE49-F238E27FC236}">
                <a16:creationId xmlns:a16="http://schemas.microsoft.com/office/drawing/2014/main" id="{CF9097A5-2127-A56E-B8FC-6A42AA002E1B}"/>
              </a:ext>
            </a:extLst>
          </p:cNvPr>
          <p:cNvSpPr>
            <a:spLocks noGrp="1" noChangeArrowheads="1"/>
          </p:cNvSpPr>
          <p:nvPr>
            <p:ph type="sldNum" sz="quarter" idx="12"/>
          </p:nvPr>
        </p:nvSpPr>
        <p:spPr>
          <a:ln/>
        </p:spPr>
        <p:txBody>
          <a:bodyPr/>
          <a:lstStyle>
            <a:lvl1pPr>
              <a:defRPr/>
            </a:lvl1pPr>
          </a:lstStyle>
          <a:p>
            <a:pPr>
              <a:defRPr/>
            </a:pPr>
            <a:fld id="{0598438A-CF9D-0E43-9082-C03EC186B6A9}" type="slidenum">
              <a:rPr lang="en-AU" altLang="en-US"/>
              <a:pPr>
                <a:defRPr/>
              </a:pPr>
              <a:t>‹#›</a:t>
            </a:fld>
            <a:endParaRPr lang="en-AU" altLang="en-US"/>
          </a:p>
        </p:txBody>
      </p:sp>
    </p:spTree>
    <p:extLst>
      <p:ext uri="{BB962C8B-B14F-4D97-AF65-F5344CB8AC3E}">
        <p14:creationId xmlns:p14="http://schemas.microsoft.com/office/powerpoint/2010/main" val="183777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a:extLst>
              <a:ext uri="{FF2B5EF4-FFF2-40B4-BE49-F238E27FC236}">
                <a16:creationId xmlns:a16="http://schemas.microsoft.com/office/drawing/2014/main" id="{3203DD46-2011-8391-2F6D-AAC1A5627E6D}"/>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4" name="Rectangle 5">
            <a:extLst>
              <a:ext uri="{FF2B5EF4-FFF2-40B4-BE49-F238E27FC236}">
                <a16:creationId xmlns:a16="http://schemas.microsoft.com/office/drawing/2014/main" id="{D8F42CDC-1444-C603-72D8-710D9BCBC75A}"/>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a:extLst>
              <a:ext uri="{FF2B5EF4-FFF2-40B4-BE49-F238E27FC236}">
                <a16:creationId xmlns:a16="http://schemas.microsoft.com/office/drawing/2014/main" id="{FEDC1AEF-ED15-2A38-879B-06359FD98793}"/>
              </a:ext>
            </a:extLst>
          </p:cNvPr>
          <p:cNvSpPr>
            <a:spLocks noGrp="1" noChangeArrowheads="1"/>
          </p:cNvSpPr>
          <p:nvPr>
            <p:ph type="sldNum" sz="quarter" idx="12"/>
          </p:nvPr>
        </p:nvSpPr>
        <p:spPr>
          <a:ln/>
        </p:spPr>
        <p:txBody>
          <a:bodyPr/>
          <a:lstStyle>
            <a:lvl1pPr>
              <a:defRPr/>
            </a:lvl1pPr>
          </a:lstStyle>
          <a:p>
            <a:pPr>
              <a:defRPr/>
            </a:pPr>
            <a:fld id="{48FFBC6F-B792-8549-B68E-2EECCA5D4836}" type="slidenum">
              <a:rPr lang="en-AU" altLang="en-US"/>
              <a:pPr>
                <a:defRPr/>
              </a:pPr>
              <a:t>‹#›</a:t>
            </a:fld>
            <a:endParaRPr lang="en-AU" altLang="en-US"/>
          </a:p>
        </p:txBody>
      </p:sp>
    </p:spTree>
    <p:extLst>
      <p:ext uri="{BB962C8B-B14F-4D97-AF65-F5344CB8AC3E}">
        <p14:creationId xmlns:p14="http://schemas.microsoft.com/office/powerpoint/2010/main" val="2897034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412168-62C9-580B-366D-D7ADC776E16F}"/>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3" name="Rectangle 5">
            <a:extLst>
              <a:ext uri="{FF2B5EF4-FFF2-40B4-BE49-F238E27FC236}">
                <a16:creationId xmlns:a16="http://schemas.microsoft.com/office/drawing/2014/main" id="{4B8143B8-C7CA-B7A8-B049-1A2BF927D883}"/>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a:extLst>
              <a:ext uri="{FF2B5EF4-FFF2-40B4-BE49-F238E27FC236}">
                <a16:creationId xmlns:a16="http://schemas.microsoft.com/office/drawing/2014/main" id="{31F2CC50-3C64-F3BB-E4FE-95DF725C59E5}"/>
              </a:ext>
            </a:extLst>
          </p:cNvPr>
          <p:cNvSpPr>
            <a:spLocks noGrp="1" noChangeArrowheads="1"/>
          </p:cNvSpPr>
          <p:nvPr>
            <p:ph type="sldNum" sz="quarter" idx="12"/>
          </p:nvPr>
        </p:nvSpPr>
        <p:spPr>
          <a:ln/>
        </p:spPr>
        <p:txBody>
          <a:bodyPr/>
          <a:lstStyle>
            <a:lvl1pPr>
              <a:defRPr/>
            </a:lvl1pPr>
          </a:lstStyle>
          <a:p>
            <a:pPr>
              <a:defRPr/>
            </a:pPr>
            <a:fld id="{3EC4BAB1-6508-4642-BE2E-C24153F13C47}" type="slidenum">
              <a:rPr lang="en-AU" altLang="en-US"/>
              <a:pPr>
                <a:defRPr/>
              </a:pPr>
              <a:t>‹#›</a:t>
            </a:fld>
            <a:endParaRPr lang="en-AU" altLang="en-US"/>
          </a:p>
        </p:txBody>
      </p:sp>
    </p:spTree>
    <p:extLst>
      <p:ext uri="{BB962C8B-B14F-4D97-AF65-F5344CB8AC3E}">
        <p14:creationId xmlns:p14="http://schemas.microsoft.com/office/powerpoint/2010/main" val="2268793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548680"/>
            <a:ext cx="3008313" cy="1162051"/>
          </a:xfrm>
        </p:spPr>
        <p:txBody>
          <a:bodyPr anchor="b"/>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575050" y="74424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ext Placeholder 3"/>
          <p:cNvSpPr>
            <a:spLocks noGrp="1"/>
          </p:cNvSpPr>
          <p:nvPr>
            <p:ph type="body" sz="half" idx="2"/>
          </p:nvPr>
        </p:nvSpPr>
        <p:spPr>
          <a:xfrm>
            <a:off x="457204" y="179681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4313BDB8-5566-FAF9-6544-B6258D292223}"/>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6" name="Rectangle 5">
            <a:extLst>
              <a:ext uri="{FF2B5EF4-FFF2-40B4-BE49-F238E27FC236}">
                <a16:creationId xmlns:a16="http://schemas.microsoft.com/office/drawing/2014/main" id="{639679ED-5931-C445-6D69-E15166D56099}"/>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a:extLst>
              <a:ext uri="{FF2B5EF4-FFF2-40B4-BE49-F238E27FC236}">
                <a16:creationId xmlns:a16="http://schemas.microsoft.com/office/drawing/2014/main" id="{E23C39B4-2990-E8A0-E8D5-C4ACBFCAEEE1}"/>
              </a:ext>
            </a:extLst>
          </p:cNvPr>
          <p:cNvSpPr>
            <a:spLocks noGrp="1" noChangeArrowheads="1"/>
          </p:cNvSpPr>
          <p:nvPr>
            <p:ph type="sldNum" sz="quarter" idx="12"/>
          </p:nvPr>
        </p:nvSpPr>
        <p:spPr>
          <a:ln/>
        </p:spPr>
        <p:txBody>
          <a:bodyPr/>
          <a:lstStyle>
            <a:lvl1pPr>
              <a:defRPr/>
            </a:lvl1pPr>
          </a:lstStyle>
          <a:p>
            <a:pPr>
              <a:defRPr/>
            </a:pPr>
            <a:fld id="{EF4B6237-532B-6646-82FC-25DA03C6B2DF}" type="slidenum">
              <a:rPr lang="en-AU" altLang="en-US"/>
              <a:pPr>
                <a:defRPr/>
              </a:pPr>
              <a:t>‹#›</a:t>
            </a:fld>
            <a:endParaRPr lang="en-AU" altLang="en-US"/>
          </a:p>
        </p:txBody>
      </p:sp>
    </p:spTree>
    <p:extLst>
      <p:ext uri="{BB962C8B-B14F-4D97-AF65-F5344CB8AC3E}">
        <p14:creationId xmlns:p14="http://schemas.microsoft.com/office/powerpoint/2010/main" val="288742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024A1275-A7F1-39C4-8472-CDDFD15D24E2}"/>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a:extLst>
              <a:ext uri="{FF2B5EF4-FFF2-40B4-BE49-F238E27FC236}">
                <a16:creationId xmlns:a16="http://schemas.microsoft.com/office/drawing/2014/main" id="{4FDEF7D5-6C67-D44A-ACDF-990E094D48D6}"/>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a:extLst>
              <a:ext uri="{FF2B5EF4-FFF2-40B4-BE49-F238E27FC236}">
                <a16:creationId xmlns:a16="http://schemas.microsoft.com/office/drawing/2014/main" id="{AADABFDB-1D8A-944F-AA7D-76F52F9FDE87}"/>
              </a:ext>
            </a:extLst>
          </p:cNvPr>
          <p:cNvSpPr>
            <a:spLocks noGrp="1" noChangeArrowheads="1"/>
          </p:cNvSpPr>
          <p:nvPr>
            <p:ph type="sldNum" sz="quarter" idx="12"/>
          </p:nvPr>
        </p:nvSpPr>
        <p:spPr>
          <a:ln/>
        </p:spPr>
        <p:txBody>
          <a:bodyPr/>
          <a:lstStyle>
            <a:lvl1pPr>
              <a:defRPr/>
            </a:lvl1pPr>
          </a:lstStyle>
          <a:p>
            <a:pPr>
              <a:defRPr/>
            </a:pPr>
            <a:fld id="{E51547E4-5936-6D42-A6AF-5D1EC7D4EB27}" type="slidenum">
              <a:rPr lang="en-AU" altLang="en-US"/>
              <a:pPr>
                <a:defRPr/>
              </a:pPr>
              <a:t>‹#›</a:t>
            </a:fld>
            <a:endParaRPr lang="en-AU" altLang="en-US"/>
          </a:p>
        </p:txBody>
      </p:sp>
    </p:spTree>
    <p:extLst>
      <p:ext uri="{BB962C8B-B14F-4D97-AF65-F5344CB8AC3E}">
        <p14:creationId xmlns:p14="http://schemas.microsoft.com/office/powerpoint/2010/main" val="1801974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61181"/>
            <a:ext cx="5486400" cy="566739"/>
          </a:xfrm>
        </p:spPr>
        <p:txBody>
          <a:bodyPr anchor="b"/>
          <a:lstStyle>
            <a:lvl1pPr algn="l">
              <a:defRPr sz="2000" b="1"/>
            </a:lvl1pPr>
          </a:lstStyle>
          <a:p>
            <a:r>
              <a:rPr lang="en-US" dirty="0"/>
              <a:t>Click to edit Master title style</a:t>
            </a:r>
            <a:endParaRPr lang="en-AU" dirty="0"/>
          </a:p>
        </p:txBody>
      </p:sp>
      <p:sp>
        <p:nvSpPr>
          <p:cNvPr id="3" name="Picture Placeholder 2"/>
          <p:cNvSpPr>
            <a:spLocks noGrp="1"/>
          </p:cNvSpPr>
          <p:nvPr>
            <p:ph type="pic" idx="1"/>
          </p:nvPr>
        </p:nvSpPr>
        <p:spPr>
          <a:xfrm>
            <a:off x="1792288" y="85037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69647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073503E-FF02-5ED8-A20A-4CF17E025082}"/>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6" name="Rectangle 5">
            <a:extLst>
              <a:ext uri="{FF2B5EF4-FFF2-40B4-BE49-F238E27FC236}">
                <a16:creationId xmlns:a16="http://schemas.microsoft.com/office/drawing/2014/main" id="{7888D951-697D-3359-06A5-44123F604CCC}"/>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a:extLst>
              <a:ext uri="{FF2B5EF4-FFF2-40B4-BE49-F238E27FC236}">
                <a16:creationId xmlns:a16="http://schemas.microsoft.com/office/drawing/2014/main" id="{52AF5CA8-A57F-00B5-3CCA-5E3E15E611DD}"/>
              </a:ext>
            </a:extLst>
          </p:cNvPr>
          <p:cNvSpPr>
            <a:spLocks noGrp="1" noChangeArrowheads="1"/>
          </p:cNvSpPr>
          <p:nvPr>
            <p:ph type="sldNum" sz="quarter" idx="12"/>
          </p:nvPr>
        </p:nvSpPr>
        <p:spPr>
          <a:ln/>
        </p:spPr>
        <p:txBody>
          <a:bodyPr/>
          <a:lstStyle>
            <a:lvl1pPr>
              <a:defRPr/>
            </a:lvl1pPr>
          </a:lstStyle>
          <a:p>
            <a:pPr>
              <a:defRPr/>
            </a:pPr>
            <a:fld id="{76B32AE1-4C1C-704E-B18A-5256A2A696F9}" type="slidenum">
              <a:rPr lang="en-AU" altLang="en-US"/>
              <a:pPr>
                <a:defRPr/>
              </a:pPr>
              <a:t>‹#›</a:t>
            </a:fld>
            <a:endParaRPr lang="en-AU" altLang="en-US"/>
          </a:p>
        </p:txBody>
      </p:sp>
    </p:spTree>
    <p:extLst>
      <p:ext uri="{BB962C8B-B14F-4D97-AF65-F5344CB8AC3E}">
        <p14:creationId xmlns:p14="http://schemas.microsoft.com/office/powerpoint/2010/main" val="899113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ADC56FF4-B433-191C-5F56-FEED21EC6BD8}"/>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5" name="Rectangle 5">
            <a:extLst>
              <a:ext uri="{FF2B5EF4-FFF2-40B4-BE49-F238E27FC236}">
                <a16:creationId xmlns:a16="http://schemas.microsoft.com/office/drawing/2014/main" id="{A267A363-1486-F473-1FEC-74657CEBFB91}"/>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a:extLst>
              <a:ext uri="{FF2B5EF4-FFF2-40B4-BE49-F238E27FC236}">
                <a16:creationId xmlns:a16="http://schemas.microsoft.com/office/drawing/2014/main" id="{682AB657-B5AB-40ED-7230-5C65E31F7ABA}"/>
              </a:ext>
            </a:extLst>
          </p:cNvPr>
          <p:cNvSpPr>
            <a:spLocks noGrp="1" noChangeArrowheads="1"/>
          </p:cNvSpPr>
          <p:nvPr>
            <p:ph type="sldNum" sz="quarter" idx="12"/>
          </p:nvPr>
        </p:nvSpPr>
        <p:spPr>
          <a:ln/>
        </p:spPr>
        <p:txBody>
          <a:bodyPr/>
          <a:lstStyle>
            <a:lvl1pPr>
              <a:defRPr/>
            </a:lvl1pPr>
          </a:lstStyle>
          <a:p>
            <a:pPr>
              <a:defRPr/>
            </a:pPr>
            <a:fld id="{FF13B806-C0E8-2247-83C9-812290681C07}" type="slidenum">
              <a:rPr lang="en-AU" altLang="en-US"/>
              <a:pPr>
                <a:defRPr/>
              </a:pPr>
              <a:t>‹#›</a:t>
            </a:fld>
            <a:endParaRPr lang="en-AU" altLang="en-US"/>
          </a:p>
        </p:txBody>
      </p:sp>
    </p:spTree>
    <p:extLst>
      <p:ext uri="{BB962C8B-B14F-4D97-AF65-F5344CB8AC3E}">
        <p14:creationId xmlns:p14="http://schemas.microsoft.com/office/powerpoint/2010/main" val="1367461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4"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0FA0B48C-4B26-B439-F353-D7D9DF9D9E94}"/>
              </a:ext>
            </a:extLst>
          </p:cNvPr>
          <p:cNvSpPr>
            <a:spLocks noGrp="1" noChangeArrowheads="1"/>
          </p:cNvSpPr>
          <p:nvPr>
            <p:ph type="dt" sz="half" idx="10"/>
          </p:nvPr>
        </p:nvSpPr>
        <p:spPr>
          <a:ln/>
        </p:spPr>
        <p:txBody>
          <a:bodyPr/>
          <a:lstStyle>
            <a:lvl1pPr>
              <a:defRPr/>
            </a:lvl1pPr>
          </a:lstStyle>
          <a:p>
            <a:pPr>
              <a:defRPr/>
            </a:pPr>
            <a:endParaRPr lang="x-none" altLang="x-none"/>
          </a:p>
        </p:txBody>
      </p:sp>
      <p:sp>
        <p:nvSpPr>
          <p:cNvPr id="5" name="Rectangle 5">
            <a:extLst>
              <a:ext uri="{FF2B5EF4-FFF2-40B4-BE49-F238E27FC236}">
                <a16:creationId xmlns:a16="http://schemas.microsoft.com/office/drawing/2014/main" id="{66B124AF-6E4E-29A9-E060-5CE12495EA53}"/>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a:extLst>
              <a:ext uri="{FF2B5EF4-FFF2-40B4-BE49-F238E27FC236}">
                <a16:creationId xmlns:a16="http://schemas.microsoft.com/office/drawing/2014/main" id="{6EECA8A4-1EE3-BAC1-AC49-4FA6CF6960CD}"/>
              </a:ext>
            </a:extLst>
          </p:cNvPr>
          <p:cNvSpPr>
            <a:spLocks noGrp="1" noChangeArrowheads="1"/>
          </p:cNvSpPr>
          <p:nvPr>
            <p:ph type="sldNum" sz="quarter" idx="12"/>
          </p:nvPr>
        </p:nvSpPr>
        <p:spPr>
          <a:ln/>
        </p:spPr>
        <p:txBody>
          <a:bodyPr/>
          <a:lstStyle>
            <a:lvl1pPr>
              <a:defRPr/>
            </a:lvl1pPr>
          </a:lstStyle>
          <a:p>
            <a:pPr>
              <a:defRPr/>
            </a:pPr>
            <a:fld id="{A2BC3101-69DF-9F40-9059-20ADFEFE9401}" type="slidenum">
              <a:rPr lang="en-AU" altLang="en-US"/>
              <a:pPr>
                <a:defRPr/>
              </a:pPr>
              <a:t>‹#›</a:t>
            </a:fld>
            <a:endParaRPr lang="en-AU" altLang="en-US"/>
          </a:p>
        </p:txBody>
      </p:sp>
    </p:spTree>
    <p:extLst>
      <p:ext uri="{BB962C8B-B14F-4D97-AF65-F5344CB8AC3E}">
        <p14:creationId xmlns:p14="http://schemas.microsoft.com/office/powerpoint/2010/main" val="151190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96B98A8E-54E3-E7F6-29B0-62C6F471FB94}"/>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a:extLst>
              <a:ext uri="{FF2B5EF4-FFF2-40B4-BE49-F238E27FC236}">
                <a16:creationId xmlns:a16="http://schemas.microsoft.com/office/drawing/2014/main" id="{70924052-9B0E-B1F8-0893-CA83F30CDFC7}"/>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a:extLst>
              <a:ext uri="{FF2B5EF4-FFF2-40B4-BE49-F238E27FC236}">
                <a16:creationId xmlns:a16="http://schemas.microsoft.com/office/drawing/2014/main" id="{2D657B96-2160-7481-4A73-73D6E9A85BF3}"/>
              </a:ext>
            </a:extLst>
          </p:cNvPr>
          <p:cNvSpPr>
            <a:spLocks noGrp="1" noChangeArrowheads="1"/>
          </p:cNvSpPr>
          <p:nvPr>
            <p:ph type="sldNum" sz="quarter" idx="12"/>
          </p:nvPr>
        </p:nvSpPr>
        <p:spPr>
          <a:ln/>
        </p:spPr>
        <p:txBody>
          <a:bodyPr/>
          <a:lstStyle>
            <a:lvl1pPr>
              <a:defRPr/>
            </a:lvl1pPr>
          </a:lstStyle>
          <a:p>
            <a:pPr>
              <a:defRPr/>
            </a:pPr>
            <a:fld id="{2EA81382-FD53-634C-81DF-486847DEF4CE}" type="slidenum">
              <a:rPr lang="en-AU" altLang="en-US"/>
              <a:pPr>
                <a:defRPr/>
              </a:pPr>
              <a:t>‹#›</a:t>
            </a:fld>
            <a:endParaRPr lang="en-AU" altLang="en-US"/>
          </a:p>
        </p:txBody>
      </p:sp>
    </p:spTree>
    <p:extLst>
      <p:ext uri="{BB962C8B-B14F-4D97-AF65-F5344CB8AC3E}">
        <p14:creationId xmlns:p14="http://schemas.microsoft.com/office/powerpoint/2010/main" val="323297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9B3805CC-A019-4D5B-09C1-EB353B92468F}"/>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a:extLst>
              <a:ext uri="{FF2B5EF4-FFF2-40B4-BE49-F238E27FC236}">
                <a16:creationId xmlns:a16="http://schemas.microsoft.com/office/drawing/2014/main" id="{15E3C790-98A0-1339-A088-D2C6C1BFF938}"/>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a:extLst>
              <a:ext uri="{FF2B5EF4-FFF2-40B4-BE49-F238E27FC236}">
                <a16:creationId xmlns:a16="http://schemas.microsoft.com/office/drawing/2014/main" id="{3EAD694E-D352-FF15-BFA9-115A9DAF06AF}"/>
              </a:ext>
            </a:extLst>
          </p:cNvPr>
          <p:cNvSpPr>
            <a:spLocks noGrp="1" noChangeArrowheads="1"/>
          </p:cNvSpPr>
          <p:nvPr>
            <p:ph type="sldNum" sz="quarter" idx="12"/>
          </p:nvPr>
        </p:nvSpPr>
        <p:spPr>
          <a:ln/>
        </p:spPr>
        <p:txBody>
          <a:bodyPr/>
          <a:lstStyle>
            <a:lvl1pPr>
              <a:defRPr/>
            </a:lvl1pPr>
          </a:lstStyle>
          <a:p>
            <a:pPr>
              <a:defRPr/>
            </a:pPr>
            <a:fld id="{9D348492-FEEF-B041-A218-A05A5A148EE1}" type="slidenum">
              <a:rPr lang="en-AU" altLang="en-US"/>
              <a:pPr>
                <a:defRPr/>
              </a:pPr>
              <a:t>‹#›</a:t>
            </a:fld>
            <a:endParaRPr lang="en-AU" altLang="en-US"/>
          </a:p>
        </p:txBody>
      </p:sp>
    </p:spTree>
    <p:extLst>
      <p:ext uri="{BB962C8B-B14F-4D97-AF65-F5344CB8AC3E}">
        <p14:creationId xmlns:p14="http://schemas.microsoft.com/office/powerpoint/2010/main" val="149180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a:extLst>
              <a:ext uri="{FF2B5EF4-FFF2-40B4-BE49-F238E27FC236}">
                <a16:creationId xmlns:a16="http://schemas.microsoft.com/office/drawing/2014/main" id="{C6382279-605C-C230-CB77-0386EE8B74BE}"/>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8" name="Rectangle 5">
            <a:extLst>
              <a:ext uri="{FF2B5EF4-FFF2-40B4-BE49-F238E27FC236}">
                <a16:creationId xmlns:a16="http://schemas.microsoft.com/office/drawing/2014/main" id="{153840A1-12E7-F74F-C939-E8FDED902BD1}"/>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9" name="Rectangle 6">
            <a:extLst>
              <a:ext uri="{FF2B5EF4-FFF2-40B4-BE49-F238E27FC236}">
                <a16:creationId xmlns:a16="http://schemas.microsoft.com/office/drawing/2014/main" id="{568EA70C-94D5-28E8-4ABA-8FC50E06CB4D}"/>
              </a:ext>
            </a:extLst>
          </p:cNvPr>
          <p:cNvSpPr>
            <a:spLocks noGrp="1" noChangeArrowheads="1"/>
          </p:cNvSpPr>
          <p:nvPr>
            <p:ph type="sldNum" sz="quarter" idx="12"/>
          </p:nvPr>
        </p:nvSpPr>
        <p:spPr>
          <a:ln/>
        </p:spPr>
        <p:txBody>
          <a:bodyPr/>
          <a:lstStyle>
            <a:lvl1pPr>
              <a:defRPr/>
            </a:lvl1pPr>
          </a:lstStyle>
          <a:p>
            <a:pPr>
              <a:defRPr/>
            </a:pPr>
            <a:fld id="{204972A5-FDB1-CD43-BD8A-FC22494026CB}" type="slidenum">
              <a:rPr lang="en-AU" altLang="en-US"/>
              <a:pPr>
                <a:defRPr/>
              </a:pPr>
              <a:t>‹#›</a:t>
            </a:fld>
            <a:endParaRPr lang="en-AU" altLang="en-US"/>
          </a:p>
        </p:txBody>
      </p:sp>
    </p:spTree>
    <p:extLst>
      <p:ext uri="{BB962C8B-B14F-4D97-AF65-F5344CB8AC3E}">
        <p14:creationId xmlns:p14="http://schemas.microsoft.com/office/powerpoint/2010/main" val="331885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a:extLst>
              <a:ext uri="{FF2B5EF4-FFF2-40B4-BE49-F238E27FC236}">
                <a16:creationId xmlns:a16="http://schemas.microsoft.com/office/drawing/2014/main" id="{F20AB033-C959-753B-0AE4-AE606C5F9191}"/>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4" name="Rectangle 5">
            <a:extLst>
              <a:ext uri="{FF2B5EF4-FFF2-40B4-BE49-F238E27FC236}">
                <a16:creationId xmlns:a16="http://schemas.microsoft.com/office/drawing/2014/main" id="{CB30A9AF-B6D8-BDA2-9D13-AC8924879254}"/>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5" name="Rectangle 6">
            <a:extLst>
              <a:ext uri="{FF2B5EF4-FFF2-40B4-BE49-F238E27FC236}">
                <a16:creationId xmlns:a16="http://schemas.microsoft.com/office/drawing/2014/main" id="{CACD40A2-AC43-1CDF-67A3-BD25BD2D8AC5}"/>
              </a:ext>
            </a:extLst>
          </p:cNvPr>
          <p:cNvSpPr>
            <a:spLocks noGrp="1" noChangeArrowheads="1"/>
          </p:cNvSpPr>
          <p:nvPr>
            <p:ph type="sldNum" sz="quarter" idx="12"/>
          </p:nvPr>
        </p:nvSpPr>
        <p:spPr>
          <a:ln/>
        </p:spPr>
        <p:txBody>
          <a:bodyPr/>
          <a:lstStyle>
            <a:lvl1pPr>
              <a:defRPr/>
            </a:lvl1pPr>
          </a:lstStyle>
          <a:p>
            <a:pPr>
              <a:defRPr/>
            </a:pPr>
            <a:fld id="{D717700D-45BF-FA43-A9E2-4DE167842834}" type="slidenum">
              <a:rPr lang="en-AU" altLang="en-US"/>
              <a:pPr>
                <a:defRPr/>
              </a:pPr>
              <a:t>‹#›</a:t>
            </a:fld>
            <a:endParaRPr lang="en-AU" altLang="en-US"/>
          </a:p>
        </p:txBody>
      </p:sp>
    </p:spTree>
    <p:extLst>
      <p:ext uri="{BB962C8B-B14F-4D97-AF65-F5344CB8AC3E}">
        <p14:creationId xmlns:p14="http://schemas.microsoft.com/office/powerpoint/2010/main" val="106028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BC8EA7-E0B4-5B35-7617-CE00067C0165}"/>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3" name="Rectangle 5">
            <a:extLst>
              <a:ext uri="{FF2B5EF4-FFF2-40B4-BE49-F238E27FC236}">
                <a16:creationId xmlns:a16="http://schemas.microsoft.com/office/drawing/2014/main" id="{22B46AD1-5C7D-2518-7D66-3C9881A12BF8}"/>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4" name="Rectangle 6">
            <a:extLst>
              <a:ext uri="{FF2B5EF4-FFF2-40B4-BE49-F238E27FC236}">
                <a16:creationId xmlns:a16="http://schemas.microsoft.com/office/drawing/2014/main" id="{77E4A5E5-77E0-6F62-20AB-CCD474070166}"/>
              </a:ext>
            </a:extLst>
          </p:cNvPr>
          <p:cNvSpPr>
            <a:spLocks noGrp="1" noChangeArrowheads="1"/>
          </p:cNvSpPr>
          <p:nvPr>
            <p:ph type="sldNum" sz="quarter" idx="12"/>
          </p:nvPr>
        </p:nvSpPr>
        <p:spPr>
          <a:ln/>
        </p:spPr>
        <p:txBody>
          <a:bodyPr/>
          <a:lstStyle>
            <a:lvl1pPr>
              <a:defRPr/>
            </a:lvl1pPr>
          </a:lstStyle>
          <a:p>
            <a:pPr>
              <a:defRPr/>
            </a:pPr>
            <a:fld id="{B0EDAC46-B058-3247-B2FE-2C471AF59EB4}" type="slidenum">
              <a:rPr lang="en-AU" altLang="en-US"/>
              <a:pPr>
                <a:defRPr/>
              </a:pPr>
              <a:t>‹#›</a:t>
            </a:fld>
            <a:endParaRPr lang="en-AU" altLang="en-US"/>
          </a:p>
        </p:txBody>
      </p:sp>
    </p:spTree>
    <p:extLst>
      <p:ext uri="{BB962C8B-B14F-4D97-AF65-F5344CB8AC3E}">
        <p14:creationId xmlns:p14="http://schemas.microsoft.com/office/powerpoint/2010/main" val="221099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913679E-FA4E-6A80-8D97-31FA17EFB94E}"/>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a:extLst>
              <a:ext uri="{FF2B5EF4-FFF2-40B4-BE49-F238E27FC236}">
                <a16:creationId xmlns:a16="http://schemas.microsoft.com/office/drawing/2014/main" id="{1DB2BC98-8FAA-C055-EDF9-9D09021973E1}"/>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a:extLst>
              <a:ext uri="{FF2B5EF4-FFF2-40B4-BE49-F238E27FC236}">
                <a16:creationId xmlns:a16="http://schemas.microsoft.com/office/drawing/2014/main" id="{9B73EBCF-2BFD-CBBB-4DDC-5FE8E790EC9E}"/>
              </a:ext>
            </a:extLst>
          </p:cNvPr>
          <p:cNvSpPr>
            <a:spLocks noGrp="1" noChangeArrowheads="1"/>
          </p:cNvSpPr>
          <p:nvPr>
            <p:ph type="sldNum" sz="quarter" idx="12"/>
          </p:nvPr>
        </p:nvSpPr>
        <p:spPr>
          <a:ln/>
        </p:spPr>
        <p:txBody>
          <a:bodyPr/>
          <a:lstStyle>
            <a:lvl1pPr>
              <a:defRPr/>
            </a:lvl1pPr>
          </a:lstStyle>
          <a:p>
            <a:pPr>
              <a:defRPr/>
            </a:pPr>
            <a:fld id="{1E671E32-BD4A-0642-8DE7-798162078D28}" type="slidenum">
              <a:rPr lang="en-AU" altLang="en-US"/>
              <a:pPr>
                <a:defRPr/>
              </a:pPr>
              <a:t>‹#›</a:t>
            </a:fld>
            <a:endParaRPr lang="en-AU" altLang="en-US"/>
          </a:p>
        </p:txBody>
      </p:sp>
    </p:spTree>
    <p:extLst>
      <p:ext uri="{BB962C8B-B14F-4D97-AF65-F5344CB8AC3E}">
        <p14:creationId xmlns:p14="http://schemas.microsoft.com/office/powerpoint/2010/main" val="302036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28A9B98-DD7F-E4D4-1F7D-7F1198B545AF}"/>
              </a:ext>
            </a:extLst>
          </p:cNvPr>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a:extLst>
              <a:ext uri="{FF2B5EF4-FFF2-40B4-BE49-F238E27FC236}">
                <a16:creationId xmlns:a16="http://schemas.microsoft.com/office/drawing/2014/main" id="{177FB9FF-6928-3F5C-5A4F-DABEF2702A67}"/>
              </a:ext>
            </a:extLst>
          </p:cNvPr>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a:extLst>
              <a:ext uri="{FF2B5EF4-FFF2-40B4-BE49-F238E27FC236}">
                <a16:creationId xmlns:a16="http://schemas.microsoft.com/office/drawing/2014/main" id="{23E2ACB9-767C-82C4-46E1-B8D9D0E8CE0C}"/>
              </a:ext>
            </a:extLst>
          </p:cNvPr>
          <p:cNvSpPr>
            <a:spLocks noGrp="1" noChangeArrowheads="1"/>
          </p:cNvSpPr>
          <p:nvPr>
            <p:ph type="sldNum" sz="quarter" idx="12"/>
          </p:nvPr>
        </p:nvSpPr>
        <p:spPr>
          <a:ln/>
        </p:spPr>
        <p:txBody>
          <a:bodyPr/>
          <a:lstStyle>
            <a:lvl1pPr>
              <a:defRPr/>
            </a:lvl1pPr>
          </a:lstStyle>
          <a:p>
            <a:pPr>
              <a:defRPr/>
            </a:pPr>
            <a:fld id="{2E1095CF-97CB-E046-ABAD-53D092832AFA}" type="slidenum">
              <a:rPr lang="en-AU" altLang="en-US"/>
              <a:pPr>
                <a:defRPr/>
              </a:pPr>
              <a:t>‹#›</a:t>
            </a:fld>
            <a:endParaRPr lang="en-AU" altLang="en-US"/>
          </a:p>
        </p:txBody>
      </p:sp>
    </p:spTree>
    <p:extLst>
      <p:ext uri="{BB962C8B-B14F-4D97-AF65-F5344CB8AC3E}">
        <p14:creationId xmlns:p14="http://schemas.microsoft.com/office/powerpoint/2010/main" val="2044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a:extLst>
              <a:ext uri="{FF2B5EF4-FFF2-40B4-BE49-F238E27FC236}">
                <a16:creationId xmlns:a16="http://schemas.microsoft.com/office/drawing/2014/main" id="{FF2CF30A-7654-3059-E225-A88B74CE1654}"/>
              </a:ext>
            </a:extLst>
          </p:cNvPr>
          <p:cNvSpPr>
            <a:spLocks noChangeArrowheads="1"/>
          </p:cNvSpPr>
          <p:nvPr/>
        </p:nvSpPr>
        <p:spPr bwMode="auto">
          <a:xfrm>
            <a:off x="0" y="6597650"/>
            <a:ext cx="9144000" cy="260350"/>
          </a:xfrm>
          <a:prstGeom prst="rect">
            <a:avLst/>
          </a:prstGeom>
          <a:solidFill>
            <a:srgbClr val="94B0BE"/>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27" name="Rectangle 2">
            <a:extLst>
              <a:ext uri="{FF2B5EF4-FFF2-40B4-BE49-F238E27FC236}">
                <a16:creationId xmlns:a16="http://schemas.microsoft.com/office/drawing/2014/main" id="{6631DA4B-CC38-3C4D-E739-F9B522B53959}"/>
              </a:ext>
            </a:extLst>
          </p:cNvPr>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3">
            <a:extLst>
              <a:ext uri="{FF2B5EF4-FFF2-40B4-BE49-F238E27FC236}">
                <a16:creationId xmlns:a16="http://schemas.microsoft.com/office/drawing/2014/main" id="{749D06DD-434E-F929-6E03-57CA945E7941}"/>
              </a:ext>
            </a:extLst>
          </p:cNvPr>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 name="Rectangle 4">
            <a:extLst>
              <a:ext uri="{FF2B5EF4-FFF2-40B4-BE49-F238E27FC236}">
                <a16:creationId xmlns:a16="http://schemas.microsoft.com/office/drawing/2014/main" id="{80E779BE-A2C1-A79B-DB18-01534563999E}"/>
              </a:ext>
            </a:extLst>
          </p:cNvPr>
          <p:cNvSpPr>
            <a:spLocks noGrp="1" noChangeArrowheads="1"/>
          </p:cNvSpPr>
          <p:nvPr>
            <p:ph type="dt" sz="half" idx="2"/>
          </p:nvPr>
        </p:nvSpPr>
        <p:spPr bwMode="auto">
          <a:xfrm>
            <a:off x="5724525" y="6597650"/>
            <a:ext cx="2133600" cy="196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AU" altLang="en-US"/>
          </a:p>
        </p:txBody>
      </p:sp>
      <p:sp>
        <p:nvSpPr>
          <p:cNvPr id="1029" name="Rectangle 5">
            <a:extLst>
              <a:ext uri="{FF2B5EF4-FFF2-40B4-BE49-F238E27FC236}">
                <a16:creationId xmlns:a16="http://schemas.microsoft.com/office/drawing/2014/main" id="{31910F32-087F-2B2F-6239-4B62746B68F2}"/>
              </a:ext>
            </a:extLst>
          </p:cNvPr>
          <p:cNvSpPr>
            <a:spLocks noGrp="1" noChangeArrowheads="1"/>
          </p:cNvSpPr>
          <p:nvPr>
            <p:ph type="ftr" sz="quarter" idx="3"/>
          </p:nvPr>
        </p:nvSpPr>
        <p:spPr bwMode="auto">
          <a:xfrm>
            <a:off x="395288" y="6597650"/>
            <a:ext cx="5040312" cy="1968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AU" altLang="en-US"/>
              <a:t>Footer text goes in here</a:t>
            </a:r>
          </a:p>
        </p:txBody>
      </p:sp>
      <p:sp>
        <p:nvSpPr>
          <p:cNvPr id="1030" name="Rectangle 6">
            <a:extLst>
              <a:ext uri="{FF2B5EF4-FFF2-40B4-BE49-F238E27FC236}">
                <a16:creationId xmlns:a16="http://schemas.microsoft.com/office/drawing/2014/main" id="{44B093C6-72F0-CD85-85C8-CA257803C672}"/>
              </a:ext>
            </a:extLst>
          </p:cNvPr>
          <p:cNvSpPr>
            <a:spLocks noGrp="1" noChangeArrowheads="1"/>
          </p:cNvSpPr>
          <p:nvPr>
            <p:ph type="sldNum" sz="quarter" idx="4"/>
          </p:nvPr>
        </p:nvSpPr>
        <p:spPr bwMode="auto">
          <a:xfrm>
            <a:off x="8101013" y="6597650"/>
            <a:ext cx="585787"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19E9F73-611D-6048-9990-24500D5AB07A}" type="slidenum">
              <a:rPr lang="en-AU" altLang="en-US"/>
              <a:pPr>
                <a:defRPr/>
              </a:pPr>
              <a:t>‹#›</a:t>
            </a:fld>
            <a:endParaRPr lang="en-AU" altLang="en-US"/>
          </a:p>
        </p:txBody>
      </p:sp>
      <p:sp>
        <p:nvSpPr>
          <p:cNvPr id="1032" name="Rectangle 7">
            <a:extLst>
              <a:ext uri="{FF2B5EF4-FFF2-40B4-BE49-F238E27FC236}">
                <a16:creationId xmlns:a16="http://schemas.microsoft.com/office/drawing/2014/main" id="{DF6E76BB-390C-E202-668E-177C1FAF38D5}"/>
              </a:ext>
            </a:extLst>
          </p:cNvPr>
          <p:cNvSpPr>
            <a:spLocks noChangeArrowheads="1"/>
          </p:cNvSpPr>
          <p:nvPr/>
        </p:nvSpPr>
        <p:spPr bwMode="auto">
          <a:xfrm>
            <a:off x="0" y="0"/>
            <a:ext cx="9144000" cy="765175"/>
          </a:xfrm>
          <a:prstGeom prst="rect">
            <a:avLst/>
          </a:prstGeom>
          <a:solidFill>
            <a:srgbClr val="333333"/>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a:p>
        </p:txBody>
      </p:sp>
      <p:pic>
        <p:nvPicPr>
          <p:cNvPr id="1033" name="Picture 9" descr="ANU_LOGO_WHITE">
            <a:extLst>
              <a:ext uri="{FF2B5EF4-FFF2-40B4-BE49-F238E27FC236}">
                <a16:creationId xmlns:a16="http://schemas.microsoft.com/office/drawing/2014/main" id="{A67F7604-4540-8980-4F3C-088AC017DB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0" fontAlgn="base" hangingPunct="0">
        <a:spcBef>
          <a:spcPct val="0"/>
        </a:spcBef>
        <a:spcAft>
          <a:spcPct val="0"/>
        </a:spcAft>
        <a:defRPr sz="3600" kern="1200">
          <a:solidFill>
            <a:srgbClr val="527688"/>
          </a:solidFill>
          <a:latin typeface="+mj-lt"/>
          <a:ea typeface="+mj-ea"/>
          <a:cs typeface="+mj-cs"/>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Rectangle 8">
            <a:extLst>
              <a:ext uri="{FF2B5EF4-FFF2-40B4-BE49-F238E27FC236}">
                <a16:creationId xmlns:a16="http://schemas.microsoft.com/office/drawing/2014/main" id="{AB9FD664-F17E-06E7-F01B-31F2A6E086DE}"/>
              </a:ext>
            </a:extLst>
          </p:cNvPr>
          <p:cNvSpPr>
            <a:spLocks noChangeArrowheads="1"/>
          </p:cNvSpPr>
          <p:nvPr/>
        </p:nvSpPr>
        <p:spPr bwMode="auto">
          <a:xfrm>
            <a:off x="0" y="6500813"/>
            <a:ext cx="9144000" cy="357187"/>
          </a:xfrm>
          <a:prstGeom prst="rect">
            <a:avLst/>
          </a:prstGeom>
          <a:solidFill>
            <a:srgbClr val="94B0BE"/>
          </a:solidFill>
          <a:ln>
            <a:noFill/>
          </a:ln>
          <a:effec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endParaRPr lang="en-US" altLang="x-none"/>
          </a:p>
        </p:txBody>
      </p:sp>
      <p:sp>
        <p:nvSpPr>
          <p:cNvPr id="13315" name="Rectangle 2">
            <a:extLst>
              <a:ext uri="{FF2B5EF4-FFF2-40B4-BE49-F238E27FC236}">
                <a16:creationId xmlns:a16="http://schemas.microsoft.com/office/drawing/2014/main" id="{2A45696B-E37A-6CFE-ECEE-9A487C268CE2}"/>
              </a:ext>
            </a:extLst>
          </p:cNvPr>
          <p:cNvSpPr>
            <a:spLocks noGrp="1" noChangeArrowheads="1"/>
          </p:cNvSpPr>
          <p:nvPr>
            <p:ph type="title"/>
          </p:nvPr>
        </p:nvSpPr>
        <p:spPr bwMode="auto">
          <a:xfrm>
            <a:off x="468313" y="763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3316" name="Rectangle 3">
            <a:extLst>
              <a:ext uri="{FF2B5EF4-FFF2-40B4-BE49-F238E27FC236}">
                <a16:creationId xmlns:a16="http://schemas.microsoft.com/office/drawing/2014/main" id="{7A2A44D2-E7ED-1D58-1BF8-A90BFBA662C0}"/>
              </a:ext>
            </a:extLst>
          </p:cNvPr>
          <p:cNvSpPr>
            <a:spLocks noGrp="1" noChangeArrowheads="1"/>
          </p:cNvSpPr>
          <p:nvPr>
            <p:ph type="body" idx="1"/>
          </p:nvPr>
        </p:nvSpPr>
        <p:spPr bwMode="auto">
          <a:xfrm>
            <a:off x="457200" y="1916113"/>
            <a:ext cx="82296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 name="Rectangle 4">
            <a:extLst>
              <a:ext uri="{FF2B5EF4-FFF2-40B4-BE49-F238E27FC236}">
                <a16:creationId xmlns:a16="http://schemas.microsoft.com/office/drawing/2014/main" id="{AC3334EA-BFC0-A72A-E8E5-2A9D3945534E}"/>
              </a:ext>
            </a:extLst>
          </p:cNvPr>
          <p:cNvSpPr>
            <a:spLocks noGrp="1" noChangeArrowheads="1"/>
          </p:cNvSpPr>
          <p:nvPr>
            <p:ph type="dt" sz="half" idx="2"/>
          </p:nvPr>
        </p:nvSpPr>
        <p:spPr bwMode="auto">
          <a:xfrm>
            <a:off x="5724525" y="6477000"/>
            <a:ext cx="2133600" cy="196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x-none" altLang="x-none"/>
          </a:p>
        </p:txBody>
      </p:sp>
      <p:sp>
        <p:nvSpPr>
          <p:cNvPr id="1029" name="Rectangle 5">
            <a:extLst>
              <a:ext uri="{FF2B5EF4-FFF2-40B4-BE49-F238E27FC236}">
                <a16:creationId xmlns:a16="http://schemas.microsoft.com/office/drawing/2014/main" id="{5C55F135-F1A1-0394-AA97-97D52B2D0481}"/>
              </a:ext>
            </a:extLst>
          </p:cNvPr>
          <p:cNvSpPr>
            <a:spLocks noGrp="1" noChangeArrowheads="1"/>
          </p:cNvSpPr>
          <p:nvPr>
            <p:ph type="ftr" sz="quarter" idx="3"/>
          </p:nvPr>
        </p:nvSpPr>
        <p:spPr bwMode="auto">
          <a:xfrm>
            <a:off x="395288" y="6477000"/>
            <a:ext cx="5040312" cy="1968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AU"/>
              <a:t>Footer text goes in here</a:t>
            </a:r>
          </a:p>
        </p:txBody>
      </p:sp>
      <p:sp>
        <p:nvSpPr>
          <p:cNvPr id="1030" name="Rectangle 6">
            <a:extLst>
              <a:ext uri="{FF2B5EF4-FFF2-40B4-BE49-F238E27FC236}">
                <a16:creationId xmlns:a16="http://schemas.microsoft.com/office/drawing/2014/main" id="{ADBD7F78-03D3-7038-490D-B98D6D3FDAD2}"/>
              </a:ext>
            </a:extLst>
          </p:cNvPr>
          <p:cNvSpPr>
            <a:spLocks noGrp="1" noChangeArrowheads="1"/>
          </p:cNvSpPr>
          <p:nvPr>
            <p:ph type="sldNum" sz="quarter" idx="4"/>
          </p:nvPr>
        </p:nvSpPr>
        <p:spPr bwMode="auto">
          <a:xfrm>
            <a:off x="8101013" y="6477000"/>
            <a:ext cx="585787"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EC35BA3-5B4D-E340-9D02-72CF7EE4F710}" type="slidenum">
              <a:rPr lang="en-AU" altLang="en-US"/>
              <a:pPr>
                <a:defRPr/>
              </a:pPr>
              <a:t>‹#›</a:t>
            </a:fld>
            <a:endParaRPr lang="en-AU" altLang="en-US"/>
          </a:p>
        </p:txBody>
      </p:sp>
      <p:sp>
        <p:nvSpPr>
          <p:cNvPr id="1032" name="Rectangle 7">
            <a:extLst>
              <a:ext uri="{FF2B5EF4-FFF2-40B4-BE49-F238E27FC236}">
                <a16:creationId xmlns:a16="http://schemas.microsoft.com/office/drawing/2014/main" id="{1579CEB1-E783-0015-638F-854378029E3D}"/>
              </a:ext>
            </a:extLst>
          </p:cNvPr>
          <p:cNvSpPr>
            <a:spLocks noChangeArrowheads="1"/>
          </p:cNvSpPr>
          <p:nvPr/>
        </p:nvSpPr>
        <p:spPr bwMode="auto">
          <a:xfrm>
            <a:off x="0" y="0"/>
            <a:ext cx="9144000" cy="766763"/>
          </a:xfrm>
          <a:prstGeom prst="rect">
            <a:avLst/>
          </a:prstGeom>
          <a:solidFill>
            <a:srgbClr val="333333"/>
          </a:solidFill>
          <a:ln>
            <a:noFill/>
          </a:ln>
          <a:effec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endParaRPr lang="en-US" altLang="x-none"/>
          </a:p>
        </p:txBody>
      </p:sp>
      <p:pic>
        <p:nvPicPr>
          <p:cNvPr id="13321" name="Picture 9" descr="ANU_LOGO_WHITE">
            <a:extLst>
              <a:ext uri="{FF2B5EF4-FFF2-40B4-BE49-F238E27FC236}">
                <a16:creationId xmlns:a16="http://schemas.microsoft.com/office/drawing/2014/main" id="{BB82C9AF-D0CF-CB3A-AB59-C2875E8B98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68313" y="100013"/>
            <a:ext cx="12239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ftr="0" dt="0"/>
  <p:txStyles>
    <p:titleStyle>
      <a:lvl1pPr algn="l" rtl="0" eaLnBrk="0" fontAlgn="base" hangingPunct="0">
        <a:spcBef>
          <a:spcPct val="0"/>
        </a:spcBef>
        <a:spcAft>
          <a:spcPct val="0"/>
        </a:spcAft>
        <a:defRPr sz="36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charset="0"/>
          <a:ea typeface="Arial" charset="0"/>
          <a:cs typeface="Arial" charset="0"/>
        </a:defRPr>
      </a:lvl2pPr>
      <a:lvl3pPr algn="l" rtl="0" eaLnBrk="0" fontAlgn="base" hangingPunct="0">
        <a:spcBef>
          <a:spcPct val="0"/>
        </a:spcBef>
        <a:spcAft>
          <a:spcPct val="0"/>
        </a:spcAft>
        <a:defRPr sz="3600">
          <a:solidFill>
            <a:srgbClr val="527688"/>
          </a:solidFill>
          <a:latin typeface="Arial" charset="0"/>
          <a:ea typeface="Arial" charset="0"/>
          <a:cs typeface="Arial" charset="0"/>
        </a:defRPr>
      </a:lvl3pPr>
      <a:lvl4pPr algn="l" rtl="0" eaLnBrk="0" fontAlgn="base" hangingPunct="0">
        <a:spcBef>
          <a:spcPct val="0"/>
        </a:spcBef>
        <a:spcAft>
          <a:spcPct val="0"/>
        </a:spcAft>
        <a:defRPr sz="3600">
          <a:solidFill>
            <a:srgbClr val="527688"/>
          </a:solidFill>
          <a:latin typeface="Arial" charset="0"/>
          <a:ea typeface="Arial" charset="0"/>
          <a:cs typeface="Arial" charset="0"/>
        </a:defRPr>
      </a:lvl4pPr>
      <a:lvl5pPr algn="l" rtl="0" eaLnBrk="0" fontAlgn="base" hangingPunct="0">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8503681D-0E25-E749-6E04-88E592078092}"/>
              </a:ext>
            </a:extLst>
          </p:cNvPr>
          <p:cNvSpPr>
            <a:spLocks noGrp="1" noChangeArrowheads="1"/>
          </p:cNvSpPr>
          <p:nvPr>
            <p:ph type="ctrTitle"/>
          </p:nvPr>
        </p:nvSpPr>
        <p:spPr/>
        <p:txBody>
          <a:bodyPr/>
          <a:lstStyle/>
          <a:p>
            <a:r>
              <a:rPr lang="en-AU" altLang="en-US"/>
              <a:t>Blockchain &amp; Legal Innovation II</a:t>
            </a:r>
          </a:p>
        </p:txBody>
      </p:sp>
      <p:sp>
        <p:nvSpPr>
          <p:cNvPr id="26626" name="Subtitle 2">
            <a:extLst>
              <a:ext uri="{FF2B5EF4-FFF2-40B4-BE49-F238E27FC236}">
                <a16:creationId xmlns:a16="http://schemas.microsoft.com/office/drawing/2014/main" id="{F98C8C90-E7D4-0F14-846A-0AC4A85C4C86}"/>
              </a:ext>
            </a:extLst>
          </p:cNvPr>
          <p:cNvSpPr>
            <a:spLocks noGrp="1" noChangeArrowheads="1"/>
          </p:cNvSpPr>
          <p:nvPr>
            <p:ph type="subTitle" idx="1"/>
          </p:nvPr>
        </p:nvSpPr>
        <p:spPr>
          <a:xfrm>
            <a:off x="468313" y="4652963"/>
            <a:ext cx="8280400" cy="523875"/>
          </a:xfrm>
        </p:spPr>
        <p:txBody>
          <a:bodyPr/>
          <a:lstStyle/>
          <a:p>
            <a:r>
              <a:rPr lang="en-AU" altLang="en-US"/>
              <a:t>Lecture 2 – Token Engineering &amp; Ecosystem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0C20477-1332-4FD6-71CD-644F9AC869EC}"/>
              </a:ext>
            </a:extLst>
          </p:cNvPr>
          <p:cNvSpPr>
            <a:spLocks noGrp="1" noChangeArrowheads="1"/>
          </p:cNvSpPr>
          <p:nvPr>
            <p:ph type="title"/>
          </p:nvPr>
        </p:nvSpPr>
        <p:spPr/>
        <p:txBody>
          <a:bodyPr/>
          <a:lstStyle/>
          <a:p>
            <a:r>
              <a:rPr lang="en-AU" altLang="en-US" sz="2800"/>
              <a:t>Law as Platform</a:t>
            </a:r>
          </a:p>
        </p:txBody>
      </p:sp>
      <p:graphicFrame>
        <p:nvGraphicFramePr>
          <p:cNvPr id="5" name="Content Placeholder 4">
            <a:extLst>
              <a:ext uri="{FF2B5EF4-FFF2-40B4-BE49-F238E27FC236}">
                <a16:creationId xmlns:a16="http://schemas.microsoft.com/office/drawing/2014/main" id="{6207302A-8A0C-AE8F-EF01-4DD086195B2B}"/>
              </a:ext>
            </a:extLst>
          </p:cNvPr>
          <p:cNvGraphicFramePr>
            <a:graphicFrameLocks noGrp="1"/>
          </p:cNvGraphicFramePr>
          <p:nvPr>
            <p:ph sz="half" idx="1"/>
          </p:nvPr>
        </p:nvGraphicFramePr>
        <p:xfrm>
          <a:off x="457200" y="2293938"/>
          <a:ext cx="4038600" cy="329565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2082">
                <a:tc>
                  <a:txBody>
                    <a:bodyPr/>
                    <a:lstStyle/>
                    <a:p>
                      <a:pPr algn="ctr"/>
                      <a:r>
                        <a:rPr lang="en-AU" sz="1800" dirty="0"/>
                        <a:t>Current Legal Platform</a:t>
                      </a:r>
                    </a:p>
                  </a:txBody>
                  <a:tcPr marT="45725" marB="45725"/>
                </a:tc>
                <a:extLst>
                  <a:ext uri="{0D108BD9-81ED-4DB2-BD59-A6C34878D82A}">
                    <a16:rowId xmlns:a16="http://schemas.microsoft.com/office/drawing/2014/main" val="10000"/>
                  </a:ext>
                </a:extLst>
              </a:tr>
              <a:tr h="2923568">
                <a:tc>
                  <a:txBody>
                    <a:bodyPr/>
                    <a:lstStyle/>
                    <a:p>
                      <a:r>
                        <a:rPr lang="en-AU" sz="1800" baseline="0" dirty="0"/>
                        <a:t>Matter-By-Matter</a:t>
                      </a:r>
                    </a:p>
                    <a:p>
                      <a:endParaRPr lang="en-AU" sz="1800" baseline="0" dirty="0"/>
                    </a:p>
                    <a:p>
                      <a:pPr marL="285750" indent="-285750">
                        <a:buFont typeface="Arial"/>
                        <a:buChar char="•"/>
                      </a:pPr>
                      <a:r>
                        <a:rPr lang="en-AU" sz="1800" dirty="0"/>
                        <a:t>Paper-based laws</a:t>
                      </a:r>
                    </a:p>
                    <a:p>
                      <a:pPr marL="285750" indent="-285750">
                        <a:buFont typeface="Arial"/>
                        <a:buChar char="•"/>
                      </a:pPr>
                      <a:r>
                        <a:rPr lang="en-AU" sz="1800" dirty="0"/>
                        <a:t>Human</a:t>
                      </a:r>
                      <a:r>
                        <a:rPr lang="en-AU" sz="1800" baseline="0" dirty="0"/>
                        <a:t> Lawyers &amp; Law Firms</a:t>
                      </a:r>
                      <a:endParaRPr lang="en-AU" sz="1800" dirty="0"/>
                    </a:p>
                    <a:p>
                      <a:pPr marL="285750" indent="-285750">
                        <a:buFont typeface="Arial"/>
                        <a:buChar char="•"/>
                      </a:pPr>
                      <a:r>
                        <a:rPr lang="en-AU" sz="1800" dirty="0"/>
                        <a:t>Physical Courts</a:t>
                      </a:r>
                      <a:r>
                        <a:rPr lang="en-AU" sz="1800" baseline="0" dirty="0"/>
                        <a:t> (Court as a place)</a:t>
                      </a:r>
                    </a:p>
                    <a:p>
                      <a:pPr marL="285750" indent="-285750">
                        <a:buFont typeface="Arial"/>
                        <a:buChar char="•"/>
                      </a:pPr>
                      <a:r>
                        <a:rPr lang="en-AU" sz="1800" baseline="0" dirty="0"/>
                        <a:t>Bespoke services</a:t>
                      </a:r>
                    </a:p>
                    <a:p>
                      <a:pPr marL="285750" indent="-285750">
                        <a:buFont typeface="Arial"/>
                        <a:buChar char="•"/>
                      </a:pPr>
                      <a:r>
                        <a:rPr lang="en-AU" sz="1800" baseline="0" dirty="0"/>
                        <a:t>Monolithic – no choice</a:t>
                      </a:r>
                    </a:p>
                  </a:txBody>
                  <a:tcPr marT="45725" marB="45725"/>
                </a:tc>
                <a:extLst>
                  <a:ext uri="{0D108BD9-81ED-4DB2-BD59-A6C34878D82A}">
                    <a16:rowId xmlns:a16="http://schemas.microsoft.com/office/drawing/2014/main" val="10001"/>
                  </a:ext>
                </a:extLst>
              </a:tr>
            </a:tbl>
          </a:graphicData>
        </a:graphic>
      </p:graphicFrame>
      <p:graphicFrame>
        <p:nvGraphicFramePr>
          <p:cNvPr id="8" name="Content Placeholder 7">
            <a:extLst>
              <a:ext uri="{FF2B5EF4-FFF2-40B4-BE49-F238E27FC236}">
                <a16:creationId xmlns:a16="http://schemas.microsoft.com/office/drawing/2014/main" id="{01F7008E-C186-DB0F-733A-09DE3959A7A6}"/>
              </a:ext>
            </a:extLst>
          </p:cNvPr>
          <p:cNvGraphicFramePr>
            <a:graphicFrameLocks noGrp="1"/>
          </p:cNvGraphicFramePr>
          <p:nvPr>
            <p:ph sz="half" idx="2"/>
          </p:nvPr>
        </p:nvGraphicFramePr>
        <p:xfrm>
          <a:off x="4643438" y="2276475"/>
          <a:ext cx="4038600" cy="3233738"/>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451363">
                <a:tc>
                  <a:txBody>
                    <a:bodyPr/>
                    <a:lstStyle/>
                    <a:p>
                      <a:pPr algn="ctr"/>
                      <a:r>
                        <a:rPr lang="en-AU" sz="1800" dirty="0"/>
                        <a:t>Digital</a:t>
                      </a:r>
                      <a:r>
                        <a:rPr lang="en-AU" sz="1800" baseline="0" dirty="0"/>
                        <a:t> Platform</a:t>
                      </a:r>
                      <a:endParaRPr lang="en-AU" sz="1800" dirty="0"/>
                    </a:p>
                  </a:txBody>
                  <a:tcPr marT="45732" marB="45732"/>
                </a:tc>
                <a:extLst>
                  <a:ext uri="{0D108BD9-81ED-4DB2-BD59-A6C34878D82A}">
                    <a16:rowId xmlns:a16="http://schemas.microsoft.com/office/drawing/2014/main" val="10000"/>
                  </a:ext>
                </a:extLst>
              </a:tr>
              <a:tr h="2782375">
                <a:tc>
                  <a:txBody>
                    <a:bodyPr/>
                    <a:lstStyle/>
                    <a:p>
                      <a:r>
                        <a:rPr lang="en-AU" sz="1800" dirty="0"/>
                        <a:t>End-to-End</a:t>
                      </a:r>
                      <a:r>
                        <a:rPr lang="en-AU" sz="1800" baseline="0" dirty="0"/>
                        <a:t> Solutions</a:t>
                      </a:r>
                    </a:p>
                    <a:p>
                      <a:endParaRPr lang="en-AU" sz="1800" baseline="0" dirty="0"/>
                    </a:p>
                    <a:p>
                      <a:pPr marL="285750" indent="-285750">
                        <a:buFont typeface="Arial"/>
                        <a:buChar char="•"/>
                      </a:pPr>
                      <a:r>
                        <a:rPr lang="en-AU" sz="1800" dirty="0"/>
                        <a:t>Digital Laws</a:t>
                      </a:r>
                    </a:p>
                    <a:p>
                      <a:pPr marL="285750" indent="-285750">
                        <a:buFont typeface="Arial"/>
                        <a:buChar char="•"/>
                      </a:pPr>
                      <a:r>
                        <a:rPr lang="en-AU" sz="1800" dirty="0"/>
                        <a:t>Robot Lawyers</a:t>
                      </a:r>
                    </a:p>
                    <a:p>
                      <a:pPr marL="285750" indent="-285750">
                        <a:buFont typeface="Arial"/>
                        <a:buChar char="•"/>
                      </a:pPr>
                      <a:r>
                        <a:rPr lang="en-AU" sz="1800" baseline="0" dirty="0"/>
                        <a:t>Court as a service</a:t>
                      </a:r>
                    </a:p>
                    <a:p>
                      <a:pPr marL="285750" indent="-285750">
                        <a:buFont typeface="Arial"/>
                        <a:buChar char="•"/>
                      </a:pPr>
                      <a:r>
                        <a:rPr lang="en-AU" sz="1800" dirty="0"/>
                        <a:t>Generic</a:t>
                      </a:r>
                      <a:r>
                        <a:rPr lang="en-AU" sz="1800" baseline="0" dirty="0"/>
                        <a:t> solutions</a:t>
                      </a:r>
                    </a:p>
                    <a:p>
                      <a:pPr marL="285750" indent="-285750">
                        <a:buFont typeface="Arial"/>
                        <a:buChar char="•"/>
                      </a:pPr>
                      <a:r>
                        <a:rPr lang="en-AU" sz="1800" baseline="0" dirty="0"/>
                        <a:t>Differential offerings with o</a:t>
                      </a:r>
                      <a:r>
                        <a:rPr lang="en-AU" sz="1800" dirty="0"/>
                        <a:t>n-ramps and off-ramps for high-touch</a:t>
                      </a:r>
                      <a:r>
                        <a:rPr lang="en-AU" sz="1800" baseline="0" dirty="0"/>
                        <a:t> needs.</a:t>
                      </a:r>
                      <a:endParaRPr lang="en-AU" sz="1800" dirty="0"/>
                    </a:p>
                  </a:txBody>
                  <a:tcPr marT="45732" marB="45732"/>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63C0E80E-E035-EFBD-5D4F-8998B2FC7AE7}"/>
              </a:ext>
            </a:extLst>
          </p:cNvPr>
          <p:cNvSpPr>
            <a:spLocks noGrp="1" noChangeArrowheads="1"/>
          </p:cNvSpPr>
          <p:nvPr>
            <p:ph type="title"/>
          </p:nvPr>
        </p:nvSpPr>
        <p:spPr/>
        <p:txBody>
          <a:bodyPr/>
          <a:lstStyle/>
          <a:p>
            <a:r>
              <a:rPr lang="en-AU" altLang="en-US"/>
              <a:t>The Lex Automagica Tech Stack</a:t>
            </a:r>
          </a:p>
        </p:txBody>
      </p:sp>
      <p:graphicFrame>
        <p:nvGraphicFramePr>
          <p:cNvPr id="6" name="Content Placeholder 5">
            <a:extLst>
              <a:ext uri="{FF2B5EF4-FFF2-40B4-BE49-F238E27FC236}">
                <a16:creationId xmlns:a16="http://schemas.microsoft.com/office/drawing/2014/main" id="{F8250460-C86F-2D2D-7840-5A48A283B0AD}"/>
              </a:ext>
            </a:extLst>
          </p:cNvPr>
          <p:cNvGraphicFramePr>
            <a:graphicFrameLocks noGrp="1"/>
          </p:cNvGraphicFramePr>
          <p:nvPr>
            <p:ph idx="1"/>
          </p:nvPr>
        </p:nvGraphicFramePr>
        <p:xfrm>
          <a:off x="457200" y="2293939"/>
          <a:ext cx="8229600" cy="3157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67" name="Slide Number Placeholder 3">
            <a:extLst>
              <a:ext uri="{FF2B5EF4-FFF2-40B4-BE49-F238E27FC236}">
                <a16:creationId xmlns:a16="http://schemas.microsoft.com/office/drawing/2014/main" id="{01DACFD0-D53A-7506-2706-CF8929811B0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7497E30-DB3F-4D48-866E-E366E6AEB3F4}" type="slidenum">
              <a:rPr lang="en-AU" altLang="en-US" sz="1400" smtClean="0">
                <a:solidFill>
                  <a:srgbClr val="000000"/>
                </a:solidFill>
              </a:rPr>
              <a:pPr eaLnBrk="1" hangingPunct="1">
                <a:spcBef>
                  <a:spcPct val="0"/>
                </a:spcBef>
                <a:buFontTx/>
                <a:buNone/>
              </a:pPr>
              <a:t>11</a:t>
            </a:fld>
            <a:endParaRPr lang="en-AU" altLang="en-US"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3254DEFD-BD84-0335-D81E-E65AAD756598}"/>
              </a:ext>
            </a:extLst>
          </p:cNvPr>
          <p:cNvSpPr>
            <a:spLocks noGrp="1" noChangeArrowheads="1"/>
          </p:cNvSpPr>
          <p:nvPr>
            <p:ph type="title"/>
          </p:nvPr>
        </p:nvSpPr>
        <p:spPr/>
        <p:txBody>
          <a:bodyPr/>
          <a:lstStyle/>
          <a:p>
            <a:r>
              <a:rPr lang="en-AU" altLang="en-US" sz="3200"/>
              <a:t>Ebay – Law as a Platform</a:t>
            </a:r>
          </a:p>
        </p:txBody>
      </p:sp>
      <p:pic>
        <p:nvPicPr>
          <p:cNvPr id="37890" name="Content Placeholder 2" descr="Ebay.tiff">
            <a:extLst>
              <a:ext uri="{FF2B5EF4-FFF2-40B4-BE49-F238E27FC236}">
                <a16:creationId xmlns:a16="http://schemas.microsoft.com/office/drawing/2014/main" id="{785017F7-E977-D216-1FFD-8139D978A9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3152" b="3152"/>
          <a:stretch>
            <a:fillRect/>
          </a:stretch>
        </p:blipFill>
        <p:spPr>
          <a:xfrm>
            <a:off x="4648200" y="1916113"/>
            <a:ext cx="4038600" cy="4210050"/>
          </a:xfrm>
        </p:spPr>
      </p:pic>
      <p:sp>
        <p:nvSpPr>
          <p:cNvPr id="37891" name="Content Placeholder 3">
            <a:extLst>
              <a:ext uri="{FF2B5EF4-FFF2-40B4-BE49-F238E27FC236}">
                <a16:creationId xmlns:a16="http://schemas.microsoft.com/office/drawing/2014/main" id="{76C1EAE3-12EA-464F-FF86-03DAB1B5DA8C}"/>
              </a:ext>
            </a:extLst>
          </p:cNvPr>
          <p:cNvSpPr>
            <a:spLocks noGrp="1" noChangeArrowheads="1"/>
          </p:cNvSpPr>
          <p:nvPr>
            <p:ph sz="half" idx="1"/>
          </p:nvPr>
        </p:nvSpPr>
        <p:spPr>
          <a:xfrm>
            <a:off x="457200" y="1916113"/>
            <a:ext cx="4038600" cy="4210050"/>
          </a:xfrm>
        </p:spPr>
        <p:txBody>
          <a:bodyPr/>
          <a:lstStyle/>
          <a:p>
            <a:pPr marL="0" indent="0">
              <a:buFontTx/>
              <a:buNone/>
            </a:pPr>
            <a:r>
              <a:rPr lang="en-AU" altLang="en-US" sz="2400"/>
              <a:t>As of 2014, Ebay handles over 60 million ecommerce disputes annually.</a:t>
            </a:r>
          </a:p>
          <a:p>
            <a:pPr marL="0" indent="0">
              <a:buFontTx/>
              <a:buNone/>
            </a:pPr>
            <a:endParaRPr lang="en-AU" altLang="en-US" sz="2400"/>
          </a:p>
          <a:p>
            <a:pPr marL="0" indent="0">
              <a:buFontTx/>
              <a:buNone/>
            </a:pPr>
            <a:r>
              <a:rPr lang="en-AU" altLang="en-US" sz="2400"/>
              <a:t>Without low cost dispute and insurance, ebay can’t do what it does.</a:t>
            </a:r>
          </a:p>
          <a:p>
            <a:pPr marL="0" indent="0">
              <a:buFontTx/>
              <a:buNone/>
            </a:pP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5">
            <a:extLst>
              <a:ext uri="{FF2B5EF4-FFF2-40B4-BE49-F238E27FC236}">
                <a16:creationId xmlns:a16="http://schemas.microsoft.com/office/drawing/2014/main" id="{D68043A8-9433-5F55-5EC1-C44E69AAFC07}"/>
              </a:ext>
            </a:extLst>
          </p:cNvPr>
          <p:cNvSpPr>
            <a:spLocks noGrp="1" noChangeArrowheads="1"/>
          </p:cNvSpPr>
          <p:nvPr>
            <p:ph type="title"/>
          </p:nvPr>
        </p:nvSpPr>
        <p:spPr/>
        <p:txBody>
          <a:bodyPr/>
          <a:lstStyle/>
          <a:p>
            <a:r>
              <a:rPr lang="en-AU" altLang="en-US"/>
              <a:t>Employsure – Comprehensive Employment Solutions</a:t>
            </a:r>
          </a:p>
        </p:txBody>
      </p:sp>
      <p:pic>
        <p:nvPicPr>
          <p:cNvPr id="38914" name="Content Placeholder 7">
            <a:extLst>
              <a:ext uri="{FF2B5EF4-FFF2-40B4-BE49-F238E27FC236}">
                <a16:creationId xmlns:a16="http://schemas.microsoft.com/office/drawing/2014/main" id="{8C9FE055-CB67-D023-916F-7886B4D2BA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000250"/>
            <a:ext cx="8229600" cy="4041775"/>
          </a:xfrm>
        </p:spPr>
      </p:pic>
      <p:sp>
        <p:nvSpPr>
          <p:cNvPr id="38915" name="Slide Number Placeholder 4">
            <a:extLst>
              <a:ext uri="{FF2B5EF4-FFF2-40B4-BE49-F238E27FC236}">
                <a16:creationId xmlns:a16="http://schemas.microsoft.com/office/drawing/2014/main" id="{26D605F0-35BA-A795-0262-C44C5E58008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5298B55-BCE9-9844-867D-016A79D662E2}" type="slidenum">
              <a:rPr lang="en-AU" altLang="en-US" sz="1400" smtClean="0"/>
              <a:pPr>
                <a:spcBef>
                  <a:spcPct val="0"/>
                </a:spcBef>
                <a:buFontTx/>
                <a:buNone/>
              </a:pPr>
              <a:t>13</a:t>
            </a:fld>
            <a:endParaRPr lang="en-AU"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E68E157-DCF6-81DA-DCDA-8F61EDBAC623}"/>
              </a:ext>
            </a:extLst>
          </p:cNvPr>
          <p:cNvCxnSpPr>
            <a:stCxn id="39938" idx="2"/>
          </p:cNvCxnSpPr>
          <p:nvPr/>
        </p:nvCxnSpPr>
        <p:spPr>
          <a:xfrm>
            <a:off x="4583113" y="2287588"/>
            <a:ext cx="0" cy="3013075"/>
          </a:xfrm>
          <a:prstGeom prst="line">
            <a:avLst/>
          </a:prstGeom>
        </p:spPr>
        <p:style>
          <a:lnRef idx="1">
            <a:schemeClr val="accent1"/>
          </a:lnRef>
          <a:fillRef idx="0">
            <a:schemeClr val="accent1"/>
          </a:fillRef>
          <a:effectRef idx="0">
            <a:schemeClr val="accent1"/>
          </a:effectRef>
          <a:fontRef idx="minor">
            <a:schemeClr val="tx1"/>
          </a:fontRef>
        </p:style>
      </p:cxnSp>
      <p:sp>
        <p:nvSpPr>
          <p:cNvPr id="39938" name="Title 1">
            <a:extLst>
              <a:ext uri="{FF2B5EF4-FFF2-40B4-BE49-F238E27FC236}">
                <a16:creationId xmlns:a16="http://schemas.microsoft.com/office/drawing/2014/main" id="{75EEAAF4-5460-F5B3-58DE-1B33BA5E371B}"/>
              </a:ext>
            </a:extLst>
          </p:cNvPr>
          <p:cNvSpPr>
            <a:spLocks noGrp="1" noChangeArrowheads="1"/>
          </p:cNvSpPr>
          <p:nvPr>
            <p:ph type="title"/>
          </p:nvPr>
        </p:nvSpPr>
        <p:spPr/>
        <p:txBody>
          <a:bodyPr/>
          <a:lstStyle/>
          <a:p>
            <a:r>
              <a:rPr lang="en-AU" altLang="en-US" sz="2400"/>
              <a:t>Can We Scale Justice?</a:t>
            </a:r>
          </a:p>
        </p:txBody>
      </p:sp>
      <p:graphicFrame>
        <p:nvGraphicFramePr>
          <p:cNvPr id="8" name="Content Placeholder 5">
            <a:extLst>
              <a:ext uri="{FF2B5EF4-FFF2-40B4-BE49-F238E27FC236}">
                <a16:creationId xmlns:a16="http://schemas.microsoft.com/office/drawing/2014/main" id="{E58BD8BB-AD3A-970B-9E76-DDAD491980BD}"/>
              </a:ext>
            </a:extLst>
          </p:cNvPr>
          <p:cNvGraphicFramePr>
            <a:graphicFrameLocks noGrp="1"/>
          </p:cNvGraphicFramePr>
          <p:nvPr>
            <p:ph sz="half" idx="1"/>
          </p:nvPr>
        </p:nvGraphicFramePr>
        <p:xfrm>
          <a:off x="457200" y="2293939"/>
          <a:ext cx="4038600" cy="3157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940" name="Slide Number Placeholder 3">
            <a:extLst>
              <a:ext uri="{FF2B5EF4-FFF2-40B4-BE49-F238E27FC236}">
                <a16:creationId xmlns:a16="http://schemas.microsoft.com/office/drawing/2014/main" id="{82191798-C8D6-837F-2B62-7A08EBB7B85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F9EC772E-8EA6-174D-AF55-73AB9F016F73}" type="slidenum">
              <a:rPr lang="en-AU" altLang="en-US" sz="1400" smtClean="0">
                <a:solidFill>
                  <a:srgbClr val="000000"/>
                </a:solidFill>
              </a:rPr>
              <a:pPr eaLnBrk="1" hangingPunct="1">
                <a:spcBef>
                  <a:spcPct val="0"/>
                </a:spcBef>
                <a:buFontTx/>
                <a:buNone/>
              </a:pPr>
              <a:t>14</a:t>
            </a:fld>
            <a:endParaRPr lang="en-AU" altLang="en-US" sz="1400">
              <a:solidFill>
                <a:srgbClr val="000000"/>
              </a:solidFill>
            </a:endParaRPr>
          </a:p>
        </p:txBody>
      </p:sp>
      <p:pic>
        <p:nvPicPr>
          <p:cNvPr id="39941" name="Content Placeholder 5" descr="Justice still lives. It’s found a new home – in Europe ...">
            <a:extLst>
              <a:ext uri="{FF2B5EF4-FFF2-40B4-BE49-F238E27FC236}">
                <a16:creationId xmlns:a16="http://schemas.microsoft.com/office/drawing/2014/main" id="{F716039F-A7A9-1299-0565-9BEC98A93527}"/>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a:xfrm>
            <a:off x="5202238" y="2422525"/>
            <a:ext cx="2930525" cy="3157538"/>
          </a:xfrm>
        </p:spPr>
      </p:pic>
      <p:sp>
        <p:nvSpPr>
          <p:cNvPr id="9" name="Right Arrow 8">
            <a:extLst>
              <a:ext uri="{FF2B5EF4-FFF2-40B4-BE49-F238E27FC236}">
                <a16:creationId xmlns:a16="http://schemas.microsoft.com/office/drawing/2014/main" id="{83006127-8302-CE46-8361-BE5ACDFB304E}"/>
              </a:ext>
            </a:extLst>
          </p:cNvPr>
          <p:cNvSpPr/>
          <p:nvPr/>
        </p:nvSpPr>
        <p:spPr>
          <a:xfrm>
            <a:off x="4137025" y="3552825"/>
            <a:ext cx="977900" cy="484188"/>
          </a:xfrm>
          <a:prstGeom prst="rightArrow">
            <a:avLst/>
          </a:prstGeom>
          <a:solidFill>
            <a:srgbClr val="94B0B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solidFill>
                <a:srgbClr val="000000"/>
              </a:solidFill>
            </a:endParaRPr>
          </a:p>
        </p:txBody>
      </p:sp>
      <p:sp>
        <p:nvSpPr>
          <p:cNvPr id="39943" name="TextBox 12">
            <a:extLst>
              <a:ext uri="{FF2B5EF4-FFF2-40B4-BE49-F238E27FC236}">
                <a16:creationId xmlns:a16="http://schemas.microsoft.com/office/drawing/2014/main" id="{DD1D3E75-B833-8607-BDFF-2EE6C15F137A}"/>
              </a:ext>
            </a:extLst>
          </p:cNvPr>
          <p:cNvSpPr txBox="1">
            <a:spLocks noChangeArrowheads="1"/>
          </p:cNvSpPr>
          <p:nvPr/>
        </p:nvSpPr>
        <p:spPr bwMode="auto">
          <a:xfrm>
            <a:off x="5692775" y="2052638"/>
            <a:ext cx="1825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a:solidFill>
                  <a:srgbClr val="000000"/>
                </a:solidFill>
              </a:rPr>
              <a:t>Lex Automagica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5">
            <a:extLst>
              <a:ext uri="{FF2B5EF4-FFF2-40B4-BE49-F238E27FC236}">
                <a16:creationId xmlns:a16="http://schemas.microsoft.com/office/drawing/2014/main" id="{B307D5A1-879E-9064-B69B-401D454D12A1}"/>
              </a:ext>
            </a:extLst>
          </p:cNvPr>
          <p:cNvSpPr>
            <a:spLocks noGrp="1" noChangeArrowheads="1"/>
          </p:cNvSpPr>
          <p:nvPr>
            <p:ph type="title"/>
          </p:nvPr>
        </p:nvSpPr>
        <p:spPr/>
        <p:txBody>
          <a:bodyPr/>
          <a:lstStyle/>
          <a:p>
            <a:r>
              <a:rPr lang="en-AU" altLang="en-US"/>
              <a:t>The Law Only Deals With 4 Things </a:t>
            </a:r>
          </a:p>
        </p:txBody>
      </p:sp>
      <p:graphicFrame>
        <p:nvGraphicFramePr>
          <p:cNvPr id="11" name="Content Placeholder 10">
            <a:extLst>
              <a:ext uri="{FF2B5EF4-FFF2-40B4-BE49-F238E27FC236}">
                <a16:creationId xmlns:a16="http://schemas.microsoft.com/office/drawing/2014/main" id="{101006CF-18FF-7953-A364-91714354E49D}"/>
              </a:ext>
            </a:extLst>
          </p:cNvPr>
          <p:cNvGraphicFramePr>
            <a:graphicFrameLocks noGrp="1"/>
          </p:cNvGraphicFramePr>
          <p:nvPr>
            <p:ph idx="1"/>
          </p:nvPr>
        </p:nvGraphicFramePr>
        <p:xfrm>
          <a:off x="395536" y="2293939"/>
          <a:ext cx="8229600" cy="3157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963" name="Slide Number Placeholder 4">
            <a:extLst>
              <a:ext uri="{FF2B5EF4-FFF2-40B4-BE49-F238E27FC236}">
                <a16:creationId xmlns:a16="http://schemas.microsoft.com/office/drawing/2014/main" id="{ABC304EB-D163-6B2F-BC00-4D53C57926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B21D753-AA69-8E4C-ACEF-F1A7BF94C1D5}" type="slidenum">
              <a:rPr lang="en-AU" altLang="en-US" sz="1400" smtClean="0">
                <a:solidFill>
                  <a:srgbClr val="000000"/>
                </a:solidFill>
              </a:rPr>
              <a:pPr eaLnBrk="1" hangingPunct="1">
                <a:spcBef>
                  <a:spcPct val="0"/>
                </a:spcBef>
                <a:buFontTx/>
                <a:buNone/>
              </a:pPr>
              <a:t>15</a:t>
            </a:fld>
            <a:endParaRPr lang="en-AU" altLang="en-US"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5">
            <a:extLst>
              <a:ext uri="{FF2B5EF4-FFF2-40B4-BE49-F238E27FC236}">
                <a16:creationId xmlns:a16="http://schemas.microsoft.com/office/drawing/2014/main" id="{F7A7FFC1-3ECF-463E-631F-BE41C0A66AB7}"/>
              </a:ext>
            </a:extLst>
          </p:cNvPr>
          <p:cNvSpPr>
            <a:spLocks noGrp="1" noChangeArrowheads="1"/>
          </p:cNvSpPr>
          <p:nvPr>
            <p:ph type="title"/>
          </p:nvPr>
        </p:nvSpPr>
        <p:spPr/>
        <p:txBody>
          <a:bodyPr/>
          <a:lstStyle/>
          <a:p>
            <a:r>
              <a:rPr lang="en-AU" altLang="en-US"/>
              <a:t>Blockchain is Trying To Automate Law</a:t>
            </a:r>
          </a:p>
        </p:txBody>
      </p:sp>
      <p:graphicFrame>
        <p:nvGraphicFramePr>
          <p:cNvPr id="11" name="Content Placeholder 10">
            <a:extLst>
              <a:ext uri="{FF2B5EF4-FFF2-40B4-BE49-F238E27FC236}">
                <a16:creationId xmlns:a16="http://schemas.microsoft.com/office/drawing/2014/main" id="{3A803C4B-10D8-890D-6B4F-308510AA2878}"/>
              </a:ext>
            </a:extLst>
          </p:cNvPr>
          <p:cNvGraphicFramePr>
            <a:graphicFrameLocks noGrp="1"/>
          </p:cNvGraphicFramePr>
          <p:nvPr>
            <p:ph idx="1"/>
          </p:nvPr>
        </p:nvGraphicFramePr>
        <p:xfrm>
          <a:off x="395536" y="2293939"/>
          <a:ext cx="8229600" cy="3157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987" name="Slide Number Placeholder 4">
            <a:extLst>
              <a:ext uri="{FF2B5EF4-FFF2-40B4-BE49-F238E27FC236}">
                <a16:creationId xmlns:a16="http://schemas.microsoft.com/office/drawing/2014/main" id="{43DDE942-29F7-CEBD-8276-4315364465D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3C6B912-696E-F349-8F19-E128013A1F94}" type="slidenum">
              <a:rPr lang="en-AU" altLang="en-US" sz="1400" smtClean="0">
                <a:solidFill>
                  <a:srgbClr val="000000"/>
                </a:solidFill>
              </a:rPr>
              <a:pPr eaLnBrk="1" hangingPunct="1">
                <a:spcBef>
                  <a:spcPct val="0"/>
                </a:spcBef>
                <a:buFontTx/>
                <a:buNone/>
              </a:pPr>
              <a:t>16</a:t>
            </a:fld>
            <a:endParaRPr lang="en-AU" altLang="en-US"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D82774B7-63E8-EDB6-D1B1-340BB3C40220}"/>
              </a:ext>
            </a:extLst>
          </p:cNvPr>
          <p:cNvSpPr>
            <a:spLocks noGrp="1" noChangeArrowheads="1"/>
          </p:cNvSpPr>
          <p:nvPr>
            <p:ph type="title"/>
          </p:nvPr>
        </p:nvSpPr>
        <p:spPr>
          <a:xfrm>
            <a:off x="630238" y="457200"/>
            <a:ext cx="2949575" cy="1171575"/>
          </a:xfrm>
        </p:spPr>
        <p:txBody>
          <a:bodyPr/>
          <a:lstStyle/>
          <a:p>
            <a:r>
              <a:rPr lang="en-AU" altLang="en-US">
                <a:ea typeface="ＭＳ Ｐゴシック" panose="020B0600070205080204" pitchFamily="34" charset="-128"/>
              </a:rPr>
              <a:t>6 – The Possibility of Automating Laws</a:t>
            </a:r>
          </a:p>
        </p:txBody>
      </p:sp>
      <p:sp>
        <p:nvSpPr>
          <p:cNvPr id="43010" name="Content Placeholder 3">
            <a:extLst>
              <a:ext uri="{FF2B5EF4-FFF2-40B4-BE49-F238E27FC236}">
                <a16:creationId xmlns:a16="http://schemas.microsoft.com/office/drawing/2014/main" id="{90421C83-37A4-115C-AF4E-FDC5C2606C9A}"/>
              </a:ext>
            </a:extLst>
          </p:cNvPr>
          <p:cNvSpPr>
            <a:spLocks noGrp="1" noChangeArrowheads="1"/>
          </p:cNvSpPr>
          <p:nvPr>
            <p:ph idx="1"/>
          </p:nvPr>
        </p:nvSpPr>
        <p:spPr>
          <a:xfrm>
            <a:off x="3575050" y="744538"/>
            <a:ext cx="5111750" cy="5853112"/>
          </a:xfrm>
        </p:spPr>
        <p:txBody>
          <a:bodyPr/>
          <a:lstStyle/>
          <a:p>
            <a:pPr marL="0" indent="0">
              <a:buFontTx/>
              <a:buNone/>
            </a:pPr>
            <a:r>
              <a:rPr lang="en-AU" altLang="en-US" sz="2400">
                <a:ea typeface="ＭＳ Ｐゴシック" panose="020B0600070205080204" pitchFamily="34" charset="-128"/>
              </a:rPr>
              <a:t>The Off-Chain/On-Chain Membrane</a:t>
            </a:r>
          </a:p>
          <a:p>
            <a:pPr marL="0" indent="0"/>
            <a:r>
              <a:rPr lang="en-AU" altLang="en-US" sz="2000">
                <a:ea typeface="ＭＳ Ｐゴシック" panose="020B0600070205080204" pitchFamily="34" charset="-128"/>
              </a:rPr>
              <a:t>Problem is moving from off chain to on-chain, analogue to digital</a:t>
            </a:r>
          </a:p>
          <a:p>
            <a:pPr marL="0" indent="0"/>
            <a:r>
              <a:rPr lang="en-AU" altLang="en-US" sz="2000">
                <a:ea typeface="ＭＳ Ｐゴシック" panose="020B0600070205080204" pitchFamily="34" charset="-128"/>
              </a:rPr>
              <a:t>Bitcoin works because bitcoins are created on-chain.</a:t>
            </a:r>
          </a:p>
          <a:p>
            <a:pPr marL="0" indent="0"/>
            <a:r>
              <a:rPr lang="en-AU" altLang="en-US" sz="2000">
                <a:ea typeface="ＭＳ Ｐゴシック" panose="020B0600070205080204" pitchFamily="34" charset="-128"/>
              </a:rPr>
              <a:t>Generally need to trust a third party – introduces counter-party risk (e.g. governments putting land titles on blockchains)</a:t>
            </a:r>
          </a:p>
          <a:p>
            <a:pPr marL="0" indent="0"/>
            <a:r>
              <a:rPr lang="en-AU" altLang="en-US" sz="2000">
                <a:ea typeface="ＭＳ Ｐゴシック" panose="020B0600070205080204" pitchFamily="34" charset="-128"/>
              </a:rPr>
              <a:t>Trusted third parties are security holes and lawyer magnets</a:t>
            </a:r>
          </a:p>
          <a:p>
            <a:pPr marL="0" indent="0"/>
            <a:r>
              <a:rPr lang="en-AU" altLang="en-US" sz="2000">
                <a:ea typeface="ＭＳ Ｐゴシック" panose="020B0600070205080204" pitchFamily="34" charset="-128"/>
              </a:rPr>
              <a:t>Smart Contracts and AI may partly solve this problem</a:t>
            </a:r>
          </a:p>
        </p:txBody>
      </p:sp>
      <p:sp>
        <p:nvSpPr>
          <p:cNvPr id="43011" name="Text Placeholder 4">
            <a:extLst>
              <a:ext uri="{FF2B5EF4-FFF2-40B4-BE49-F238E27FC236}">
                <a16:creationId xmlns:a16="http://schemas.microsoft.com/office/drawing/2014/main" id="{7C481E81-C143-F16B-C8C5-850DEF675BD6}"/>
              </a:ext>
            </a:extLst>
          </p:cNvPr>
          <p:cNvSpPr>
            <a:spLocks noGrp="1" noChangeArrowheads="1"/>
          </p:cNvSpPr>
          <p:nvPr>
            <p:ph type="body" sz="half" idx="2"/>
          </p:nvPr>
        </p:nvSpPr>
        <p:spPr>
          <a:xfrm>
            <a:off x="630238" y="1628775"/>
            <a:ext cx="2949575" cy="4752975"/>
          </a:xfrm>
        </p:spPr>
        <p:txBody>
          <a:bodyPr/>
          <a:lstStyle/>
          <a:p>
            <a:r>
              <a:rPr lang="en-US" altLang="en-US">
                <a:ea typeface="ＭＳ Ｐゴシック" panose="020B0600070205080204" pitchFamily="34" charset="-128"/>
              </a:rPr>
              <a:t>Blockchain can </a:t>
            </a:r>
            <a:r>
              <a:rPr lang="en-US" altLang="en-AU">
                <a:ea typeface="ＭＳ Ｐゴシック" panose="020B0600070205080204" pitchFamily="34" charset="-128"/>
              </a:rPr>
              <a:t>“</a:t>
            </a:r>
            <a:r>
              <a:rPr lang="en-US" altLang="en-US">
                <a:ea typeface="ＭＳ Ｐゴシック" panose="020B0600070205080204" pitchFamily="34" charset="-128"/>
              </a:rPr>
              <a:t>prove</a:t>
            </a:r>
            <a:r>
              <a:rPr lang="en-US" altLang="en-AU">
                <a:ea typeface="ＭＳ Ｐゴシック" panose="020B0600070205080204" pitchFamily="34" charset="-128"/>
              </a:rPr>
              <a:t>”</a:t>
            </a:r>
            <a:r>
              <a:rPr lang="en-US" altLang="en-US">
                <a:ea typeface="ＭＳ Ｐゴシック" panose="020B0600070205080204" pitchFamily="34" charset="-128"/>
              </a:rPr>
              <a:t> existence and ownership</a:t>
            </a:r>
          </a:p>
          <a:p>
            <a:endParaRPr lang="en-US" altLang="en-US">
              <a:ea typeface="ＭＳ Ｐゴシック" panose="020B0600070205080204" pitchFamily="34" charset="-128"/>
            </a:endParaRPr>
          </a:p>
          <a:p>
            <a:r>
              <a:rPr lang="en-US" altLang="en-US">
                <a:ea typeface="ＭＳ Ｐゴシック" panose="020B0600070205080204" pitchFamily="34" charset="-128"/>
              </a:rPr>
              <a:t>Smart Contracts and AI can regulate relationship</a:t>
            </a:r>
          </a:p>
          <a:p>
            <a:endParaRPr lang="en-US" altLang="en-US">
              <a:ea typeface="ＭＳ Ｐゴシック" panose="020B0600070205080204" pitchFamily="34" charset="-128"/>
            </a:endParaRPr>
          </a:p>
          <a:p>
            <a:r>
              <a:rPr lang="en-US" altLang="en-US">
                <a:ea typeface="ＭＳ Ｐゴシック" panose="020B0600070205080204" pitchFamily="34" charset="-128"/>
              </a:rPr>
              <a:t>Off chain mechanisms can handle disputes and exceptions;</a:t>
            </a:r>
          </a:p>
          <a:p>
            <a:endParaRPr lang="en-US" altLang="en-US">
              <a:ea typeface="ＭＳ Ｐゴシック" panose="020B0600070205080204" pitchFamily="34" charset="-128"/>
            </a:endParaRPr>
          </a:p>
          <a:p>
            <a:r>
              <a:rPr lang="en-US" altLang="en-US">
                <a:ea typeface="ＭＳ Ｐゴシック" panose="020B0600070205080204" pitchFamily="34" charset="-128"/>
              </a:rPr>
              <a:t>The main problem is moving from the real world to the blockchain.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5">
            <a:extLst>
              <a:ext uri="{FF2B5EF4-FFF2-40B4-BE49-F238E27FC236}">
                <a16:creationId xmlns:a16="http://schemas.microsoft.com/office/drawing/2014/main" id="{2384D4D8-E88D-0242-140E-3FFA20925DF6}"/>
              </a:ext>
            </a:extLst>
          </p:cNvPr>
          <p:cNvSpPr>
            <a:spLocks noGrp="1" noChangeArrowheads="1"/>
          </p:cNvSpPr>
          <p:nvPr>
            <p:ph type="title"/>
          </p:nvPr>
        </p:nvSpPr>
        <p:spPr/>
        <p:txBody>
          <a:bodyPr/>
          <a:lstStyle/>
          <a:p>
            <a:r>
              <a:rPr lang="en-AU" altLang="en-US"/>
              <a:t>The Vision: Integrated Automation</a:t>
            </a:r>
          </a:p>
        </p:txBody>
      </p:sp>
      <p:graphicFrame>
        <p:nvGraphicFramePr>
          <p:cNvPr id="11" name="Content Placeholder 10">
            <a:extLst>
              <a:ext uri="{FF2B5EF4-FFF2-40B4-BE49-F238E27FC236}">
                <a16:creationId xmlns:a16="http://schemas.microsoft.com/office/drawing/2014/main" id="{C220E679-38EF-535C-CAE4-5BEF1A85D648}"/>
              </a:ext>
            </a:extLst>
          </p:cNvPr>
          <p:cNvGraphicFramePr>
            <a:graphicFrameLocks noGrp="1"/>
          </p:cNvGraphicFramePr>
          <p:nvPr>
            <p:ph idx="1"/>
          </p:nvPr>
        </p:nvGraphicFramePr>
        <p:xfrm>
          <a:off x="395536" y="2293939"/>
          <a:ext cx="8229600" cy="3157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035" name="Slide Number Placeholder 4">
            <a:extLst>
              <a:ext uri="{FF2B5EF4-FFF2-40B4-BE49-F238E27FC236}">
                <a16:creationId xmlns:a16="http://schemas.microsoft.com/office/drawing/2014/main" id="{427CECB9-9F25-BA9E-7183-35528E155E0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63A505B-C8A1-574C-98A3-2B332D65ACD8}" type="slidenum">
              <a:rPr lang="en-AU" altLang="en-US" sz="1400" smtClean="0">
                <a:solidFill>
                  <a:srgbClr val="000000"/>
                </a:solidFill>
              </a:rPr>
              <a:pPr eaLnBrk="1" hangingPunct="1">
                <a:spcBef>
                  <a:spcPct val="0"/>
                </a:spcBef>
                <a:buFontTx/>
                <a:buNone/>
              </a:pPr>
              <a:t>18</a:t>
            </a:fld>
            <a:endParaRPr lang="en-AU" altLang="en-US"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E1F4BAF8-8820-3BB4-783D-0518AB67BDA6}"/>
              </a:ext>
            </a:extLst>
          </p:cNvPr>
          <p:cNvSpPr>
            <a:spLocks noGrp="1" noChangeArrowheads="1"/>
          </p:cNvSpPr>
          <p:nvPr>
            <p:ph type="title"/>
          </p:nvPr>
        </p:nvSpPr>
        <p:spPr/>
        <p:txBody>
          <a:bodyPr/>
          <a:lstStyle/>
          <a:p>
            <a:r>
              <a:rPr lang="en-AU" altLang="en-US"/>
              <a:t>It’s About Scaling Justice</a:t>
            </a:r>
          </a:p>
        </p:txBody>
      </p:sp>
      <p:sp>
        <p:nvSpPr>
          <p:cNvPr id="45058" name="Content Placeholder 2">
            <a:extLst>
              <a:ext uri="{FF2B5EF4-FFF2-40B4-BE49-F238E27FC236}">
                <a16:creationId xmlns:a16="http://schemas.microsoft.com/office/drawing/2014/main" id="{65BB6665-133E-C6E7-EC92-C0D73872B32F}"/>
              </a:ext>
            </a:extLst>
          </p:cNvPr>
          <p:cNvSpPr>
            <a:spLocks noGrp="1" noChangeArrowheads="1"/>
          </p:cNvSpPr>
          <p:nvPr>
            <p:ph idx="1"/>
          </p:nvPr>
        </p:nvSpPr>
        <p:spPr/>
        <p:txBody>
          <a:bodyPr/>
          <a:lstStyle/>
          <a:p>
            <a:pPr marL="0" indent="0" algn="ctr">
              <a:buFontTx/>
              <a:buNone/>
            </a:pPr>
            <a:r>
              <a:rPr lang="en-AU" altLang="en-US" sz="2800"/>
              <a:t>Internet Exploded Information Sharing But Not Trust</a:t>
            </a:r>
          </a:p>
          <a:p>
            <a:pPr marL="0" indent="0" algn="ctr">
              <a:buFontTx/>
              <a:buNone/>
            </a:pPr>
            <a:endParaRPr lang="en-AU" altLang="en-US" sz="2800"/>
          </a:p>
          <a:p>
            <a:pPr marL="0" indent="0" algn="ctr">
              <a:buFontTx/>
              <a:buNone/>
            </a:pPr>
            <a:r>
              <a:rPr lang="en-AU" altLang="en-US" sz="2800"/>
              <a:t>Can’t Run a Ferrari on Dirt Roads</a:t>
            </a:r>
          </a:p>
          <a:p>
            <a:pPr marL="0" indent="0" algn="ctr">
              <a:buFontTx/>
              <a:buNone/>
            </a:pPr>
            <a:endParaRPr lang="en-AU" altLang="en-US" sz="2800"/>
          </a:p>
          <a:p>
            <a:pPr marL="0" indent="0" algn="ctr">
              <a:buFontTx/>
              <a:buNone/>
            </a:pPr>
            <a:r>
              <a:rPr lang="en-AU" altLang="en-US" sz="2800"/>
              <a:t>The Scales of Justice Have Not Scaled</a:t>
            </a:r>
          </a:p>
          <a:p>
            <a:pPr marL="0" indent="0" algn="ctr">
              <a:buFontTx/>
              <a:buNone/>
            </a:pPr>
            <a:endParaRPr lang="en-AU" altLang="en-US" sz="2800"/>
          </a:p>
          <a:p>
            <a:pPr marL="0" indent="0" algn="ctr">
              <a:buFontTx/>
              <a:buNone/>
            </a:pPr>
            <a:r>
              <a:rPr lang="en-AU" altLang="en-US" sz="2800"/>
              <a:t>Can Tech Solve The Problem?</a:t>
            </a:r>
          </a:p>
          <a:p>
            <a:pPr marL="0" indent="0" algn="ctr">
              <a:buFontTx/>
              <a:buNone/>
            </a:pPr>
            <a:endParaRPr lang="en-AU" altLang="en-US" sz="2800"/>
          </a:p>
          <a:p>
            <a:pPr marL="0" indent="0" algn="ctr">
              <a:buFontTx/>
              <a:buNone/>
            </a:pPr>
            <a:endParaRPr lang="en-AU" altLang="en-US" sz="2800"/>
          </a:p>
          <a:p>
            <a:pPr marL="0" indent="0">
              <a:buFontTx/>
              <a:buNone/>
            </a:pPr>
            <a:r>
              <a:rPr lang="en-AU" altLang="en-US"/>
              <a:t> </a:t>
            </a:r>
          </a:p>
        </p:txBody>
      </p:sp>
      <p:sp>
        <p:nvSpPr>
          <p:cNvPr id="45059" name="Slide Number Placeholder 3">
            <a:extLst>
              <a:ext uri="{FF2B5EF4-FFF2-40B4-BE49-F238E27FC236}">
                <a16:creationId xmlns:a16="http://schemas.microsoft.com/office/drawing/2014/main" id="{CA548022-594B-8E3C-353A-6896E5275FB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CE99959-F8AF-AA42-837E-EBFCDCF6F2F1}" type="slidenum">
              <a:rPr lang="en-AU" altLang="en-US" sz="1400" smtClean="0"/>
              <a:pPr>
                <a:spcBef>
                  <a:spcPct val="0"/>
                </a:spcBef>
                <a:buFontTx/>
                <a:buNone/>
              </a:pPr>
              <a:t>19</a:t>
            </a:fld>
            <a:endParaRPr lang="en-AU"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C6587CA7-2BA3-FBE3-631A-3EC7B3B2C766}"/>
              </a:ext>
            </a:extLst>
          </p:cNvPr>
          <p:cNvSpPr>
            <a:spLocks noGrp="1" noChangeArrowheads="1"/>
          </p:cNvSpPr>
          <p:nvPr>
            <p:ph type="title"/>
          </p:nvPr>
        </p:nvSpPr>
        <p:spPr/>
        <p:txBody>
          <a:bodyPr/>
          <a:lstStyle/>
          <a:p>
            <a:r>
              <a:rPr lang="en-AU" altLang="en-US"/>
              <a:t>Traditional View of Legal Work</a:t>
            </a:r>
          </a:p>
        </p:txBody>
      </p:sp>
      <p:graphicFrame>
        <p:nvGraphicFramePr>
          <p:cNvPr id="5" name="Content Placeholder 5">
            <a:extLst>
              <a:ext uri="{FF2B5EF4-FFF2-40B4-BE49-F238E27FC236}">
                <a16:creationId xmlns:a16="http://schemas.microsoft.com/office/drawing/2014/main" id="{57924297-4026-1E3E-F60F-9D7FA19B2EB4}"/>
              </a:ext>
            </a:extLst>
          </p:cNvPr>
          <p:cNvGraphicFramePr>
            <a:graphicFrameLocks noGrp="1"/>
          </p:cNvGraphicFramePr>
          <p:nvPr>
            <p:ph idx="1"/>
          </p:nvPr>
        </p:nvGraphicFramePr>
        <p:xfrm>
          <a:off x="457200" y="2447925"/>
          <a:ext cx="8229600" cy="2925992"/>
        </p:xfrm>
        <a:graphic>
          <a:graphicData uri="http://schemas.openxmlformats.org/drawingml/2006/table">
            <a:tbl>
              <a:tblPr>
                <a:tableStyleId>{B301B821-A1FF-4177-AEE7-76D212191A09}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371449">
                <a:tc>
                  <a:txBody>
                    <a:bodyPr/>
                    <a:lstStyle/>
                    <a:p>
                      <a:pPr algn="ctr"/>
                      <a:r>
                        <a:rPr lang="en-AU" sz="1200" dirty="0"/>
                        <a:t>Law as a Project</a:t>
                      </a:r>
                    </a:p>
                    <a:p>
                      <a:pPr algn="ctr"/>
                      <a:endParaRPr lang="en-AU" sz="1200" dirty="0"/>
                    </a:p>
                    <a:p>
                      <a:pPr algn="ctr"/>
                      <a:r>
                        <a:rPr lang="en-AU" sz="1200" dirty="0"/>
                        <a:t>High Expertise</a:t>
                      </a:r>
                    </a:p>
                    <a:p>
                      <a:pPr algn="ctr"/>
                      <a:r>
                        <a:rPr lang="en-AU" sz="1200" dirty="0"/>
                        <a:t>Significant Project Management</a:t>
                      </a:r>
                    </a:p>
                    <a:p>
                      <a:pPr algn="ctr"/>
                      <a:r>
                        <a:rPr lang="en-AU" sz="1200" dirty="0"/>
                        <a:t>Significant Support Resources</a:t>
                      </a:r>
                    </a:p>
                    <a:p>
                      <a:pPr algn="ctr"/>
                      <a:r>
                        <a:rPr lang="en-AU" sz="1200" dirty="0"/>
                        <a:t>E</a:t>
                      </a:r>
                      <a:r>
                        <a:rPr lang="en-AU" sz="1200" baseline="0" dirty="0"/>
                        <a:t> </a:t>
                      </a:r>
                      <a:r>
                        <a:rPr lang="en-AU" sz="1200" dirty="0"/>
                        <a:t>+</a:t>
                      </a:r>
                      <a:r>
                        <a:rPr lang="en-AU" sz="1200" baseline="0" dirty="0"/>
                        <a:t> </a:t>
                      </a:r>
                      <a:r>
                        <a:rPr lang="en-AU" sz="1200" dirty="0"/>
                        <a:t>S</a:t>
                      </a:r>
                      <a:endParaRPr lang="en-AU" sz="1200" b="1" dirty="0">
                        <a:solidFill>
                          <a:schemeClr val="bg1"/>
                        </a:solidFill>
                      </a:endParaRPr>
                    </a:p>
                  </a:txBody>
                  <a:tcPr marT="45698" marB="45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200" dirty="0"/>
                        <a:t>Law as a Process</a:t>
                      </a:r>
                    </a:p>
                    <a:p>
                      <a:pPr algn="ctr"/>
                      <a:endParaRPr lang="en-AU" sz="1200" dirty="0"/>
                    </a:p>
                    <a:p>
                      <a:pPr algn="ctr"/>
                      <a:r>
                        <a:rPr lang="en-AU" sz="1200" dirty="0"/>
                        <a:t>Low Expertise</a:t>
                      </a:r>
                    </a:p>
                    <a:p>
                      <a:pPr algn="ctr"/>
                      <a:r>
                        <a:rPr lang="en-AU" sz="1200" dirty="0"/>
                        <a:t>Low-Moderate Management</a:t>
                      </a:r>
                    </a:p>
                    <a:p>
                      <a:pPr algn="ctr"/>
                      <a:r>
                        <a:rPr lang="en-AU" sz="1200" dirty="0"/>
                        <a:t>Significant Support Resources</a:t>
                      </a:r>
                    </a:p>
                    <a:p>
                      <a:pPr algn="ctr"/>
                      <a:r>
                        <a:rPr lang="en-AU" sz="1200" baseline="0" dirty="0"/>
                        <a:t>e </a:t>
                      </a:r>
                      <a:r>
                        <a:rPr lang="en-AU" sz="1200" dirty="0"/>
                        <a:t>+</a:t>
                      </a:r>
                      <a:r>
                        <a:rPr lang="en-AU" sz="1200" baseline="0" dirty="0"/>
                        <a:t> </a:t>
                      </a:r>
                      <a:r>
                        <a:rPr lang="en-AU" sz="1200" dirty="0"/>
                        <a:t>S</a:t>
                      </a:r>
                    </a:p>
                    <a:p>
                      <a:endParaRPr lang="en-AU" sz="1200" dirty="0">
                        <a:solidFill>
                          <a:schemeClr val="bg1"/>
                        </a:solidFill>
                      </a:endParaRPr>
                    </a:p>
                  </a:txBody>
                  <a:tcPr marT="45698" marB="45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4314">
                <a:tc>
                  <a:txBody>
                    <a:bodyPr/>
                    <a:lstStyle/>
                    <a:p>
                      <a:pPr algn="ctr"/>
                      <a:r>
                        <a:rPr lang="en-AU" sz="1200" dirty="0"/>
                        <a:t>Law as a Person</a:t>
                      </a:r>
                    </a:p>
                    <a:p>
                      <a:pPr algn="ctr"/>
                      <a:endParaRPr lang="en-AU" sz="1200" dirty="0"/>
                    </a:p>
                    <a:p>
                      <a:pPr algn="ctr"/>
                      <a:r>
                        <a:rPr lang="en-AU" sz="1200" dirty="0"/>
                        <a:t>High Expertise</a:t>
                      </a:r>
                    </a:p>
                    <a:p>
                      <a:pPr algn="ctr"/>
                      <a:r>
                        <a:rPr lang="en-AU" sz="1200" dirty="0"/>
                        <a:t>Low-Moderate Management</a:t>
                      </a:r>
                    </a:p>
                    <a:p>
                      <a:pPr algn="ctr"/>
                      <a:r>
                        <a:rPr lang="en-AU" sz="1200" dirty="0"/>
                        <a:t>Insignificant Support Resources</a:t>
                      </a:r>
                    </a:p>
                    <a:p>
                      <a:pPr algn="ctr"/>
                      <a:endParaRPr lang="en-AU" sz="1200" dirty="0"/>
                    </a:p>
                    <a:p>
                      <a:pPr algn="ctr"/>
                      <a:r>
                        <a:rPr lang="en-AU" sz="1200" dirty="0"/>
                        <a:t>E</a:t>
                      </a:r>
                      <a:r>
                        <a:rPr lang="en-AU" sz="1200" baseline="0" dirty="0"/>
                        <a:t> </a:t>
                      </a:r>
                      <a:r>
                        <a:rPr lang="en-AU" sz="1200" dirty="0"/>
                        <a:t>+</a:t>
                      </a:r>
                      <a:r>
                        <a:rPr lang="en-AU" sz="1200" baseline="0" dirty="0"/>
                        <a:t> </a:t>
                      </a:r>
                      <a:r>
                        <a:rPr lang="en-AU" sz="1200" dirty="0"/>
                        <a:t>S</a:t>
                      </a:r>
                    </a:p>
                    <a:p>
                      <a:endParaRPr lang="en-AU" sz="1200" dirty="0">
                        <a:solidFill>
                          <a:schemeClr val="bg1"/>
                        </a:solidFill>
                      </a:endParaRPr>
                    </a:p>
                  </a:txBody>
                  <a:tcPr marT="45698" marB="45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200" dirty="0"/>
                        <a:t>Law as a Program</a:t>
                      </a:r>
                    </a:p>
                    <a:p>
                      <a:pPr algn="ctr"/>
                      <a:endParaRPr lang="en-AU" sz="1200" dirty="0"/>
                    </a:p>
                    <a:p>
                      <a:pPr algn="ctr"/>
                      <a:r>
                        <a:rPr lang="en-AU" sz="1200" dirty="0"/>
                        <a:t>Expertise, management and support embedded in software application.</a:t>
                      </a:r>
                    </a:p>
                    <a:p>
                      <a:pPr algn="ctr"/>
                      <a:endParaRPr lang="en-AU" sz="1200" dirty="0"/>
                    </a:p>
                    <a:p>
                      <a:pPr algn="ctr"/>
                      <a:r>
                        <a:rPr lang="en-AU" sz="1200" dirty="0"/>
                        <a:t>0110 + $$$</a:t>
                      </a:r>
                      <a:endParaRPr lang="en-AU" sz="1200" b="1" dirty="0">
                        <a:solidFill>
                          <a:schemeClr val="bg1"/>
                        </a:solidFill>
                      </a:endParaRPr>
                    </a:p>
                  </a:txBody>
                  <a:tcPr marT="45698" marB="45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7661" name="TextBox 2">
            <a:extLst>
              <a:ext uri="{FF2B5EF4-FFF2-40B4-BE49-F238E27FC236}">
                <a16:creationId xmlns:a16="http://schemas.microsoft.com/office/drawing/2014/main" id="{18FC81D0-902F-4CDC-9BB4-2B635D8AFC70}"/>
              </a:ext>
            </a:extLst>
          </p:cNvPr>
          <p:cNvSpPr txBox="1">
            <a:spLocks noChangeArrowheads="1"/>
          </p:cNvSpPr>
          <p:nvPr/>
        </p:nvSpPr>
        <p:spPr bwMode="auto">
          <a:xfrm>
            <a:off x="3132138" y="3429000"/>
            <a:ext cx="2544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4800">
                <a:solidFill>
                  <a:srgbClr val="FFFFFF"/>
                </a:solidFill>
              </a:rPr>
              <a:t>The Law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6B7167E5-ADB9-538D-051F-FD559B1C8CAF}"/>
              </a:ext>
            </a:extLst>
          </p:cNvPr>
          <p:cNvSpPr>
            <a:spLocks noGrp="1" noChangeArrowheads="1"/>
          </p:cNvSpPr>
          <p:nvPr>
            <p:ph type="ctrTitle"/>
          </p:nvPr>
        </p:nvSpPr>
        <p:spPr>
          <a:xfrm>
            <a:off x="468313" y="1916113"/>
            <a:ext cx="8207375" cy="647700"/>
          </a:xfrm>
        </p:spPr>
        <p:txBody>
          <a:bodyPr/>
          <a:lstStyle/>
          <a:p>
            <a:r>
              <a:rPr lang="en-AU" altLang="en-US"/>
              <a:t>Examples</a:t>
            </a:r>
          </a:p>
        </p:txBody>
      </p:sp>
      <p:sp>
        <p:nvSpPr>
          <p:cNvPr id="46082" name="Subtitle 2">
            <a:extLst>
              <a:ext uri="{FF2B5EF4-FFF2-40B4-BE49-F238E27FC236}">
                <a16:creationId xmlns:a16="http://schemas.microsoft.com/office/drawing/2014/main" id="{F09F18EE-BC93-906A-9333-878810DF6CAC}"/>
              </a:ext>
            </a:extLst>
          </p:cNvPr>
          <p:cNvSpPr>
            <a:spLocks noGrp="1" noChangeArrowheads="1"/>
          </p:cNvSpPr>
          <p:nvPr>
            <p:ph type="subTitle" idx="1"/>
          </p:nvPr>
        </p:nvSpPr>
        <p:spPr>
          <a:xfrm>
            <a:off x="468313" y="4652963"/>
            <a:ext cx="8280400" cy="523875"/>
          </a:xfrm>
        </p:spPr>
        <p:txBody>
          <a:bodyPr/>
          <a:lstStyle/>
          <a:p>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A06A618B-515C-9A21-DE6D-BEA32808BEDF}"/>
              </a:ext>
            </a:extLst>
          </p:cNvPr>
          <p:cNvSpPr>
            <a:spLocks noGrp="1" noChangeArrowheads="1"/>
          </p:cNvSpPr>
          <p:nvPr>
            <p:ph type="title"/>
          </p:nvPr>
        </p:nvSpPr>
        <p:spPr/>
        <p:txBody>
          <a:bodyPr/>
          <a:lstStyle/>
          <a:p>
            <a:r>
              <a:rPr lang="en-AU" altLang="en-US"/>
              <a:t>Examples</a:t>
            </a:r>
          </a:p>
        </p:txBody>
      </p:sp>
      <p:sp>
        <p:nvSpPr>
          <p:cNvPr id="47106" name="Content Placeholder 2">
            <a:extLst>
              <a:ext uri="{FF2B5EF4-FFF2-40B4-BE49-F238E27FC236}">
                <a16:creationId xmlns:a16="http://schemas.microsoft.com/office/drawing/2014/main" id="{9CAB670B-7F5B-EB63-93E7-8A990FACBF32}"/>
              </a:ext>
            </a:extLst>
          </p:cNvPr>
          <p:cNvSpPr>
            <a:spLocks noGrp="1" noChangeArrowheads="1"/>
          </p:cNvSpPr>
          <p:nvPr>
            <p:ph idx="1"/>
          </p:nvPr>
        </p:nvSpPr>
        <p:spPr/>
        <p:txBody>
          <a:bodyPr/>
          <a:lstStyle/>
          <a:p>
            <a:r>
              <a:rPr lang="en-AU" altLang="en-US"/>
              <a:t>Digital Cows:</a:t>
            </a:r>
          </a:p>
          <a:p>
            <a:pPr lvl="1"/>
            <a:r>
              <a:rPr lang="en-AU" altLang="en-US"/>
              <a:t>Australia already has a comprehensive paper-based quality control system that aims to track cows from birth to slaughter. Essentially, we would be looking at “tokenising” and therefore “scaling” the trust that system provides to deliver a near-instant and near-costless buying and selling part-ownership of cattle 24/7/365.</a:t>
            </a:r>
          </a:p>
          <a:p>
            <a:endParaRPr lang="en-AU" altLang="en-US"/>
          </a:p>
        </p:txBody>
      </p:sp>
      <p:sp>
        <p:nvSpPr>
          <p:cNvPr id="47107" name="Slide Number Placeholder 3">
            <a:extLst>
              <a:ext uri="{FF2B5EF4-FFF2-40B4-BE49-F238E27FC236}">
                <a16:creationId xmlns:a16="http://schemas.microsoft.com/office/drawing/2014/main" id="{E02D30A7-3D38-E7B9-6AD1-B6495B3938C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AE3B661-3D0D-7546-B6E4-E18C76F0F35B}" type="slidenum">
              <a:rPr lang="en-AU" altLang="en-US" sz="1400" smtClean="0"/>
              <a:pPr>
                <a:spcBef>
                  <a:spcPct val="0"/>
                </a:spcBef>
                <a:buFontTx/>
                <a:buNone/>
              </a:pPr>
              <a:t>21</a:t>
            </a:fld>
            <a:endParaRPr lang="en-AU"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4CDA2AE2-7774-50CE-E55C-BC5817BF5D4D}"/>
              </a:ext>
            </a:extLst>
          </p:cNvPr>
          <p:cNvSpPr>
            <a:spLocks noGrp="1" noChangeArrowheads="1"/>
          </p:cNvSpPr>
          <p:nvPr>
            <p:ph type="title"/>
          </p:nvPr>
        </p:nvSpPr>
        <p:spPr/>
        <p:txBody>
          <a:bodyPr/>
          <a:lstStyle/>
          <a:p>
            <a:endParaRPr lang="en-US" altLang="en-US"/>
          </a:p>
        </p:txBody>
      </p:sp>
      <p:sp>
        <p:nvSpPr>
          <p:cNvPr id="48130" name="Content Placeholder 2">
            <a:extLst>
              <a:ext uri="{FF2B5EF4-FFF2-40B4-BE49-F238E27FC236}">
                <a16:creationId xmlns:a16="http://schemas.microsoft.com/office/drawing/2014/main" id="{8FE5D5DC-CE39-AE0A-37D2-778AFE7D0E50}"/>
              </a:ext>
            </a:extLst>
          </p:cNvPr>
          <p:cNvSpPr>
            <a:spLocks noGrp="1" noChangeArrowheads="1"/>
          </p:cNvSpPr>
          <p:nvPr>
            <p:ph idx="1"/>
          </p:nvPr>
        </p:nvSpPr>
        <p:spPr/>
        <p:txBody>
          <a:bodyPr/>
          <a:lstStyle/>
          <a:p>
            <a:r>
              <a:rPr lang="en-AU" altLang="en-US" b="1"/>
              <a:t>Solicitors’ Trust Accounting on Blockchain</a:t>
            </a:r>
            <a:r>
              <a:rPr lang="en-AU" altLang="en-US"/>
              <a:t>: Solicitors have lots of regulation surrounding how they use client funds. Those rules are costly to police and regularly breached. Conceptually, it should be possible to turns the regulations into smart contracts.</a:t>
            </a:r>
          </a:p>
          <a:p>
            <a:endParaRPr lang="en-AU" altLang="en-US"/>
          </a:p>
        </p:txBody>
      </p:sp>
      <p:sp>
        <p:nvSpPr>
          <p:cNvPr id="48131" name="Slide Number Placeholder 3">
            <a:extLst>
              <a:ext uri="{FF2B5EF4-FFF2-40B4-BE49-F238E27FC236}">
                <a16:creationId xmlns:a16="http://schemas.microsoft.com/office/drawing/2014/main" id="{8E73EA31-8A18-F7A2-D667-A4C05ADC3A1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52921D-1E72-5949-8962-EEAC00117C05}" type="slidenum">
              <a:rPr lang="en-AU" altLang="en-US" sz="1400" smtClean="0"/>
              <a:pPr>
                <a:spcBef>
                  <a:spcPct val="0"/>
                </a:spcBef>
                <a:buFontTx/>
                <a:buNone/>
              </a:pPr>
              <a:t>22</a:t>
            </a:fld>
            <a:endParaRPr lang="en-AU"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77F039AF-608B-9F72-12F2-B5EE6B03A11D}"/>
              </a:ext>
            </a:extLst>
          </p:cNvPr>
          <p:cNvSpPr>
            <a:spLocks noGrp="1" noChangeArrowheads="1"/>
          </p:cNvSpPr>
          <p:nvPr>
            <p:ph type="title"/>
          </p:nvPr>
        </p:nvSpPr>
        <p:spPr/>
        <p:txBody>
          <a:bodyPr/>
          <a:lstStyle/>
          <a:p>
            <a:endParaRPr lang="en-US" altLang="en-US"/>
          </a:p>
        </p:txBody>
      </p:sp>
      <p:sp>
        <p:nvSpPr>
          <p:cNvPr id="49154" name="Content Placeholder 2">
            <a:extLst>
              <a:ext uri="{FF2B5EF4-FFF2-40B4-BE49-F238E27FC236}">
                <a16:creationId xmlns:a16="http://schemas.microsoft.com/office/drawing/2014/main" id="{6FD3BC01-DB73-663C-13ED-5190FC9C39B9}"/>
              </a:ext>
            </a:extLst>
          </p:cNvPr>
          <p:cNvSpPr>
            <a:spLocks noGrp="1" noChangeArrowheads="1"/>
          </p:cNvSpPr>
          <p:nvPr>
            <p:ph idx="1"/>
          </p:nvPr>
        </p:nvSpPr>
        <p:spPr/>
        <p:txBody>
          <a:bodyPr/>
          <a:lstStyle/>
          <a:p>
            <a:r>
              <a:rPr lang="en-AU" altLang="en-US" b="1"/>
              <a:t>Residential Tenancies:</a:t>
            </a:r>
            <a:r>
              <a:rPr lang="en-AU" altLang="en-US"/>
              <a:t> </a:t>
            </a:r>
            <a:r>
              <a:rPr lang="en-AU" altLang="en-US" sz="2800"/>
              <a:t>Residential tenancy arrangements are highly regulated, but disputes are common, especially over payment and return of bonds, and the most vulnerable people are least able to enforce their rights in a dispute. Potentially, blockchain and smart contracts should be able to automate a lot of this to substantially improve compliance and tenant rights.</a:t>
            </a:r>
          </a:p>
        </p:txBody>
      </p:sp>
      <p:sp>
        <p:nvSpPr>
          <p:cNvPr id="49155" name="Slide Number Placeholder 3">
            <a:extLst>
              <a:ext uri="{FF2B5EF4-FFF2-40B4-BE49-F238E27FC236}">
                <a16:creationId xmlns:a16="http://schemas.microsoft.com/office/drawing/2014/main" id="{CD4F581A-26C9-AC6F-9520-0D1D0FC688D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A31A17-6282-3B4A-ABAE-D64E1C42407B}" type="slidenum">
              <a:rPr lang="en-AU" altLang="en-US" sz="1400" smtClean="0"/>
              <a:pPr>
                <a:spcBef>
                  <a:spcPct val="0"/>
                </a:spcBef>
                <a:buFontTx/>
                <a:buNone/>
              </a:pPr>
              <a:t>23</a:t>
            </a:fld>
            <a:endParaRPr lang="en-AU"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E0406DF-9596-224D-B281-4D1F854D702B}"/>
              </a:ext>
            </a:extLst>
          </p:cNvPr>
          <p:cNvSpPr>
            <a:spLocks noGrp="1" noChangeArrowheads="1"/>
          </p:cNvSpPr>
          <p:nvPr>
            <p:ph type="title"/>
          </p:nvPr>
        </p:nvSpPr>
        <p:spPr/>
        <p:txBody>
          <a:bodyPr/>
          <a:lstStyle/>
          <a:p>
            <a:endParaRPr lang="en-US" altLang="en-US"/>
          </a:p>
        </p:txBody>
      </p:sp>
      <p:sp>
        <p:nvSpPr>
          <p:cNvPr id="50178" name="Content Placeholder 2">
            <a:extLst>
              <a:ext uri="{FF2B5EF4-FFF2-40B4-BE49-F238E27FC236}">
                <a16:creationId xmlns:a16="http://schemas.microsoft.com/office/drawing/2014/main" id="{AD9E1914-F461-1968-EEBD-81DD622FE963}"/>
              </a:ext>
            </a:extLst>
          </p:cNvPr>
          <p:cNvSpPr>
            <a:spLocks noGrp="1" noChangeArrowheads="1"/>
          </p:cNvSpPr>
          <p:nvPr>
            <p:ph idx="1"/>
          </p:nvPr>
        </p:nvSpPr>
        <p:spPr/>
        <p:txBody>
          <a:bodyPr/>
          <a:lstStyle/>
          <a:p>
            <a:r>
              <a:rPr lang="en-AU" altLang="en-US" b="1"/>
              <a:t>Company Secretarial Services:</a:t>
            </a:r>
            <a:r>
              <a:rPr lang="en-AU" altLang="en-US"/>
              <a:t> </a:t>
            </a:r>
            <a:r>
              <a:rPr lang="en-AU" altLang="en-US" sz="2800"/>
              <a:t>There is a lot of talk about tokenized securities, but the market is actually much broader. Most companies are small business entities, but the whole process of registering, managing, selling and liquidating companies is a pain for the average small business. It should be possible for this whole process run more smoothly through smart contracts with shares represented as tokens issued on a public blockchain.</a:t>
            </a:r>
          </a:p>
        </p:txBody>
      </p:sp>
      <p:sp>
        <p:nvSpPr>
          <p:cNvPr id="50179" name="Slide Number Placeholder 3">
            <a:extLst>
              <a:ext uri="{FF2B5EF4-FFF2-40B4-BE49-F238E27FC236}">
                <a16:creationId xmlns:a16="http://schemas.microsoft.com/office/drawing/2014/main" id="{22277ACF-B1A8-35C5-3ADF-31C61A44F61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6818A8C-44B5-8447-817C-A7B80A50BBB2}" type="slidenum">
              <a:rPr lang="en-AU" altLang="en-US" sz="1400" smtClean="0"/>
              <a:pPr>
                <a:spcBef>
                  <a:spcPct val="0"/>
                </a:spcBef>
                <a:buFontTx/>
                <a:buNone/>
              </a:pPr>
              <a:t>24</a:t>
            </a:fld>
            <a:endParaRPr lang="en-AU"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8A7C7879-E672-A390-888A-B8F39B10028E}"/>
              </a:ext>
            </a:extLst>
          </p:cNvPr>
          <p:cNvSpPr>
            <a:spLocks noGrp="1" noChangeArrowheads="1"/>
          </p:cNvSpPr>
          <p:nvPr>
            <p:ph type="title"/>
          </p:nvPr>
        </p:nvSpPr>
        <p:spPr/>
        <p:txBody>
          <a:bodyPr/>
          <a:lstStyle/>
          <a:p>
            <a:endParaRPr lang="en-US" altLang="en-US"/>
          </a:p>
        </p:txBody>
      </p:sp>
      <p:sp>
        <p:nvSpPr>
          <p:cNvPr id="51202" name="Content Placeholder 2">
            <a:extLst>
              <a:ext uri="{FF2B5EF4-FFF2-40B4-BE49-F238E27FC236}">
                <a16:creationId xmlns:a16="http://schemas.microsoft.com/office/drawing/2014/main" id="{8CC1693D-740C-9B62-A48A-7D796B4DDBE5}"/>
              </a:ext>
            </a:extLst>
          </p:cNvPr>
          <p:cNvSpPr>
            <a:spLocks noGrp="1" noChangeArrowheads="1"/>
          </p:cNvSpPr>
          <p:nvPr>
            <p:ph idx="1"/>
          </p:nvPr>
        </p:nvSpPr>
        <p:spPr/>
        <p:txBody>
          <a:bodyPr/>
          <a:lstStyle/>
          <a:p>
            <a:r>
              <a:rPr lang="en-AU" altLang="en-US" b="1"/>
              <a:t>Employment Law &amp; Awards: </a:t>
            </a:r>
            <a:r>
              <a:rPr lang="en-AU" altLang="en-US" sz="2800"/>
              <a:t>Awards are complicated minimum standards for setting employment obligations. They are regularly breached. Is it posisble to automate compliance with all or some aspect of employment obligations using public blockchains and smart contracts? Could changes or improvements be made to the current system to facilitate automated compliance?</a:t>
            </a:r>
          </a:p>
        </p:txBody>
      </p:sp>
      <p:sp>
        <p:nvSpPr>
          <p:cNvPr id="51203" name="Slide Number Placeholder 3">
            <a:extLst>
              <a:ext uri="{FF2B5EF4-FFF2-40B4-BE49-F238E27FC236}">
                <a16:creationId xmlns:a16="http://schemas.microsoft.com/office/drawing/2014/main" id="{9720F00E-D8DB-3131-F751-7B6A63CD725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AB71615-BA4C-5B45-8E32-63D26D7BCEE9}" type="slidenum">
              <a:rPr lang="en-AU" altLang="en-US" sz="1400" smtClean="0"/>
              <a:pPr>
                <a:spcBef>
                  <a:spcPct val="0"/>
                </a:spcBef>
                <a:buFontTx/>
                <a:buNone/>
              </a:pPr>
              <a:t>25</a:t>
            </a:fld>
            <a:endParaRPr lang="en-AU"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33F089CA-969C-ED72-0497-7DC8FEABA06C}"/>
              </a:ext>
            </a:extLst>
          </p:cNvPr>
          <p:cNvSpPr>
            <a:spLocks noGrp="1" noChangeArrowheads="1"/>
          </p:cNvSpPr>
          <p:nvPr>
            <p:ph type="title"/>
          </p:nvPr>
        </p:nvSpPr>
        <p:spPr/>
        <p:txBody>
          <a:bodyPr/>
          <a:lstStyle/>
          <a:p>
            <a:endParaRPr lang="en-US" altLang="en-US"/>
          </a:p>
        </p:txBody>
      </p:sp>
      <p:sp>
        <p:nvSpPr>
          <p:cNvPr id="52226" name="Content Placeholder 2">
            <a:extLst>
              <a:ext uri="{FF2B5EF4-FFF2-40B4-BE49-F238E27FC236}">
                <a16:creationId xmlns:a16="http://schemas.microsoft.com/office/drawing/2014/main" id="{8F83F036-F18F-641C-1D20-7062C83EF4B1}"/>
              </a:ext>
            </a:extLst>
          </p:cNvPr>
          <p:cNvSpPr>
            <a:spLocks noGrp="1" noChangeArrowheads="1"/>
          </p:cNvSpPr>
          <p:nvPr>
            <p:ph idx="1"/>
          </p:nvPr>
        </p:nvSpPr>
        <p:spPr/>
        <p:txBody>
          <a:bodyPr/>
          <a:lstStyle/>
          <a:p>
            <a:r>
              <a:rPr lang="en-AU" altLang="en-US" b="1"/>
              <a:t>Living Receipts: </a:t>
            </a:r>
            <a:r>
              <a:rPr lang="en-AU" altLang="en-US" sz="2800"/>
              <a:t>Consumer law is detailed and complex. Enforcing rights is often more costly than the transaction involved. Is it possible to make consumer rights automatic? Can the fact of payment be fused with a system of tokenised rights managed through blockchain and smart contracts so that consumers and retailers can instantly exercise their rights? Can we build E-Bay without ebay in the middle?</a:t>
            </a:r>
            <a:endParaRPr lang="en-AU" altLang="en-US"/>
          </a:p>
        </p:txBody>
      </p:sp>
      <p:sp>
        <p:nvSpPr>
          <p:cNvPr id="52227" name="Slide Number Placeholder 3">
            <a:extLst>
              <a:ext uri="{FF2B5EF4-FFF2-40B4-BE49-F238E27FC236}">
                <a16:creationId xmlns:a16="http://schemas.microsoft.com/office/drawing/2014/main" id="{DAD5447C-E719-3D54-C474-F5D61F18E3E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4DBEDB2-3E9C-C145-B62E-2F647A3D14BD}" type="slidenum">
              <a:rPr lang="en-AU" altLang="en-US" sz="1400" smtClean="0"/>
              <a:pPr>
                <a:spcBef>
                  <a:spcPct val="0"/>
                </a:spcBef>
                <a:buFontTx/>
                <a:buNone/>
              </a:pPr>
              <a:t>26</a:t>
            </a:fld>
            <a:endParaRPr lang="en-AU"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6D089616-1C5B-89D4-EE68-55DD42350C72}"/>
              </a:ext>
            </a:extLst>
          </p:cNvPr>
          <p:cNvSpPr>
            <a:spLocks noGrp="1" noChangeArrowheads="1"/>
          </p:cNvSpPr>
          <p:nvPr>
            <p:ph type="title"/>
          </p:nvPr>
        </p:nvSpPr>
        <p:spPr/>
        <p:txBody>
          <a:bodyPr/>
          <a:lstStyle/>
          <a:p>
            <a:endParaRPr lang="en-US" altLang="en-US"/>
          </a:p>
        </p:txBody>
      </p:sp>
      <p:sp>
        <p:nvSpPr>
          <p:cNvPr id="53250" name="Content Placeholder 2">
            <a:extLst>
              <a:ext uri="{FF2B5EF4-FFF2-40B4-BE49-F238E27FC236}">
                <a16:creationId xmlns:a16="http://schemas.microsoft.com/office/drawing/2014/main" id="{34ADE594-46D4-2A5C-B3DC-D8FB2C8E5032}"/>
              </a:ext>
            </a:extLst>
          </p:cNvPr>
          <p:cNvSpPr>
            <a:spLocks noGrp="1" noChangeArrowheads="1"/>
          </p:cNvSpPr>
          <p:nvPr>
            <p:ph idx="1"/>
          </p:nvPr>
        </p:nvSpPr>
        <p:spPr/>
        <p:txBody>
          <a:bodyPr/>
          <a:lstStyle/>
          <a:p>
            <a:r>
              <a:rPr lang="en-AU" altLang="en-US" b="1"/>
              <a:t>Others:</a:t>
            </a:r>
            <a:endParaRPr lang="en-AU" altLang="en-US"/>
          </a:p>
          <a:p>
            <a:pPr lvl="1"/>
            <a:r>
              <a:rPr lang="en-AU" altLang="en-US"/>
              <a:t>Automated Sale of Businesses;</a:t>
            </a:r>
          </a:p>
          <a:p>
            <a:pPr lvl="1"/>
            <a:r>
              <a:rPr lang="en-AU" altLang="en-US"/>
              <a:t>Smart contracts for telecommunication;</a:t>
            </a:r>
          </a:p>
          <a:p>
            <a:pPr lvl="1"/>
            <a:r>
              <a:rPr lang="en-AU" altLang="en-US"/>
              <a:t>Smart contracts for banking;</a:t>
            </a:r>
          </a:p>
          <a:p>
            <a:pPr lvl="1"/>
            <a:r>
              <a:rPr lang="en-AU" altLang="en-US"/>
              <a:t>Tokenisation of Taxation – micro payments and alternative tax regimes;</a:t>
            </a:r>
          </a:p>
          <a:p>
            <a:pPr lvl="1"/>
            <a:r>
              <a:rPr lang="en-AU" altLang="en-US"/>
              <a:t>Tokenisation of Remote Community Funding or Other Government Funding Programs</a:t>
            </a:r>
          </a:p>
        </p:txBody>
      </p:sp>
      <p:sp>
        <p:nvSpPr>
          <p:cNvPr id="53251" name="Slide Number Placeholder 3">
            <a:extLst>
              <a:ext uri="{FF2B5EF4-FFF2-40B4-BE49-F238E27FC236}">
                <a16:creationId xmlns:a16="http://schemas.microsoft.com/office/drawing/2014/main" id="{387E2B91-3738-8805-C836-7EEBB3E3B1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3B970E-C328-A441-8B24-63C3C64A3605}" type="slidenum">
              <a:rPr lang="en-AU" altLang="en-US" sz="1400" smtClean="0"/>
              <a:pPr>
                <a:spcBef>
                  <a:spcPct val="0"/>
                </a:spcBef>
                <a:buFontTx/>
                <a:buNone/>
              </a:pPr>
              <a:t>27</a:t>
            </a:fld>
            <a:endParaRPr lang="en-AU"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D78FBDA-992E-4EE2-8024-689ED1BE701D}"/>
              </a:ext>
            </a:extLst>
          </p:cNvPr>
          <p:cNvSpPr>
            <a:spLocks noGrp="1" noChangeArrowheads="1"/>
          </p:cNvSpPr>
          <p:nvPr>
            <p:ph type="title"/>
          </p:nvPr>
        </p:nvSpPr>
        <p:spPr/>
        <p:txBody>
          <a:bodyPr/>
          <a:lstStyle/>
          <a:p>
            <a:r>
              <a:rPr lang="en-US" altLang="en-US"/>
              <a:t>Issues</a:t>
            </a:r>
          </a:p>
        </p:txBody>
      </p:sp>
      <p:sp>
        <p:nvSpPr>
          <p:cNvPr id="54274" name="Content Placeholder 2">
            <a:extLst>
              <a:ext uri="{FF2B5EF4-FFF2-40B4-BE49-F238E27FC236}">
                <a16:creationId xmlns:a16="http://schemas.microsoft.com/office/drawing/2014/main" id="{409F58A4-2551-E652-90BB-F5C9075CA2BD}"/>
              </a:ext>
            </a:extLst>
          </p:cNvPr>
          <p:cNvSpPr>
            <a:spLocks noGrp="1" noChangeArrowheads="1"/>
          </p:cNvSpPr>
          <p:nvPr>
            <p:ph idx="1"/>
          </p:nvPr>
        </p:nvSpPr>
        <p:spPr/>
        <p:txBody>
          <a:bodyPr/>
          <a:lstStyle/>
          <a:p>
            <a:r>
              <a:rPr lang="en-US" altLang="en-US"/>
              <a:t>Governance</a:t>
            </a:r>
          </a:p>
          <a:p>
            <a:r>
              <a:rPr lang="en-US" altLang="en-US"/>
              <a:t>Oracles and APIs</a:t>
            </a:r>
          </a:p>
          <a:p>
            <a:r>
              <a:rPr lang="en-US" altLang="en-US"/>
              <a:t>Money</a:t>
            </a:r>
          </a:p>
          <a:p>
            <a:r>
              <a:rPr lang="en-US" altLang="en-US"/>
              <a:t>Securities</a:t>
            </a:r>
          </a:p>
          <a:p>
            <a:r>
              <a:rPr lang="en-US" altLang="en-US"/>
              <a:t>Identity &amp; Roles</a:t>
            </a:r>
          </a:p>
        </p:txBody>
      </p:sp>
      <p:sp>
        <p:nvSpPr>
          <p:cNvPr id="54275" name="Slide Number Placeholder 3">
            <a:extLst>
              <a:ext uri="{FF2B5EF4-FFF2-40B4-BE49-F238E27FC236}">
                <a16:creationId xmlns:a16="http://schemas.microsoft.com/office/drawing/2014/main" id="{3E9A704A-08A2-A8CF-A2D5-89F51E762EC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80F75DE-E09F-0142-B4D1-A53AADE84A1F}" type="slidenum">
              <a:rPr lang="en-AU" altLang="en-US" sz="1400" smtClean="0"/>
              <a:pPr>
                <a:spcBef>
                  <a:spcPct val="0"/>
                </a:spcBef>
                <a:buFontTx/>
                <a:buNone/>
              </a:pPr>
              <a:t>28</a:t>
            </a:fld>
            <a:endParaRPr lang="en-AU"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5A7E9692-88F1-A32A-E3BF-FC45AEE72DC2}"/>
              </a:ext>
            </a:extLst>
          </p:cNvPr>
          <p:cNvSpPr>
            <a:spLocks noGrp="1" noChangeArrowheads="1"/>
          </p:cNvSpPr>
          <p:nvPr>
            <p:ph type="title"/>
          </p:nvPr>
        </p:nvSpPr>
        <p:spPr/>
        <p:txBody>
          <a:bodyPr/>
          <a:lstStyle/>
          <a:p>
            <a:r>
              <a:rPr lang="en-US" altLang="en-US"/>
              <a:t>Governance</a:t>
            </a:r>
          </a:p>
        </p:txBody>
      </p:sp>
      <p:sp>
        <p:nvSpPr>
          <p:cNvPr id="58370" name="Content Placeholder 2">
            <a:extLst>
              <a:ext uri="{FF2B5EF4-FFF2-40B4-BE49-F238E27FC236}">
                <a16:creationId xmlns:a16="http://schemas.microsoft.com/office/drawing/2014/main" id="{E5DA31A4-13F5-EFB2-3169-0501EFD3C546}"/>
              </a:ext>
            </a:extLst>
          </p:cNvPr>
          <p:cNvSpPr>
            <a:spLocks noGrp="1" noChangeArrowheads="1"/>
          </p:cNvSpPr>
          <p:nvPr>
            <p:ph idx="1"/>
          </p:nvPr>
        </p:nvSpPr>
        <p:spPr/>
        <p:txBody>
          <a:bodyPr/>
          <a:lstStyle/>
          <a:p>
            <a:r>
              <a:rPr lang="en-US" altLang="en-US"/>
              <a:t>Not-for-profit</a:t>
            </a:r>
          </a:p>
          <a:p>
            <a:r>
              <a:rPr lang="en-US" altLang="en-US"/>
              <a:t>Co-operative</a:t>
            </a:r>
          </a:p>
          <a:p>
            <a:r>
              <a:rPr lang="en-US" altLang="en-US"/>
              <a:t>DAO</a:t>
            </a:r>
          </a:p>
          <a:p>
            <a:pPr lvl="1"/>
            <a:r>
              <a:rPr lang="en-US" altLang="en-US"/>
              <a:t>Members?</a:t>
            </a:r>
          </a:p>
          <a:p>
            <a:pPr lvl="1"/>
            <a:r>
              <a:rPr lang="en-US" altLang="en-US"/>
              <a:t>Power over Protocol?</a:t>
            </a:r>
          </a:p>
          <a:p>
            <a:pPr lvl="1"/>
            <a:r>
              <a:rPr lang="en-US" altLang="en-US"/>
              <a:t>Power over Capital</a:t>
            </a:r>
          </a:p>
          <a:p>
            <a:pPr lvl="1"/>
            <a:r>
              <a:rPr lang="en-US" altLang="en-US"/>
              <a:t>More power?</a:t>
            </a:r>
          </a:p>
          <a:p>
            <a:r>
              <a:rPr lang="en-US" altLang="en-US"/>
              <a:t>Governance token (transferrable or not)</a:t>
            </a:r>
          </a:p>
        </p:txBody>
      </p:sp>
      <p:sp>
        <p:nvSpPr>
          <p:cNvPr id="58371" name="Slide Number Placeholder 3">
            <a:extLst>
              <a:ext uri="{FF2B5EF4-FFF2-40B4-BE49-F238E27FC236}">
                <a16:creationId xmlns:a16="http://schemas.microsoft.com/office/drawing/2014/main" id="{7FD14647-C9F5-36DC-2360-69BA27FB561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F0F111-8281-0148-AEF3-8B0CA898D9BF}" type="slidenum">
              <a:rPr lang="en-AU" altLang="en-US" smtClean="0"/>
              <a:pPr/>
              <a:t>29</a:t>
            </a:fld>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776741D5-A7BC-00E3-3A60-FDFCE90F7055}"/>
              </a:ext>
            </a:extLst>
          </p:cNvPr>
          <p:cNvSpPr>
            <a:spLocks noGrp="1" noChangeArrowheads="1"/>
          </p:cNvSpPr>
          <p:nvPr>
            <p:ph type="title"/>
          </p:nvPr>
        </p:nvSpPr>
        <p:spPr/>
        <p:txBody>
          <a:bodyPr/>
          <a:lstStyle/>
          <a:p>
            <a:r>
              <a:rPr lang="en-AU" altLang="en-US"/>
              <a:t>Types of Legal Work</a:t>
            </a:r>
          </a:p>
        </p:txBody>
      </p:sp>
      <p:graphicFrame>
        <p:nvGraphicFramePr>
          <p:cNvPr id="2" name="Content Placeholder 1">
            <a:extLst>
              <a:ext uri="{FF2B5EF4-FFF2-40B4-BE49-F238E27FC236}">
                <a16:creationId xmlns:a16="http://schemas.microsoft.com/office/drawing/2014/main" id="{2D197B41-466F-BD8D-80D3-A5EBB1197398}"/>
              </a:ext>
            </a:extLst>
          </p:cNvPr>
          <p:cNvGraphicFramePr>
            <a:graphicFrameLocks noGrp="1"/>
          </p:cNvGraphicFramePr>
          <p:nvPr>
            <p:ph idx="1"/>
          </p:nvPr>
        </p:nvGraphicFramePr>
        <p:xfrm>
          <a:off x="457200" y="1916113"/>
          <a:ext cx="8229600" cy="3749675"/>
        </p:xfrm>
        <a:graphic>
          <a:graphicData uri="http://schemas.openxmlformats.org/drawingml/2006/table">
            <a:tbl>
              <a:tblPr firstRow="1" bandRow="1">
                <a:tableStyleId>{69CF1AB2-1976-4502-BF36-3FF5EA218861}</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012021">
                <a:tc>
                  <a:txBody>
                    <a:bodyPr/>
                    <a:lstStyle/>
                    <a:p>
                      <a:pPr algn="ctr"/>
                      <a:r>
                        <a:rPr lang="en-AU" sz="1800" dirty="0"/>
                        <a:t>Advisory</a:t>
                      </a:r>
                    </a:p>
                    <a:p>
                      <a:pPr marL="285750" indent="-285750">
                        <a:buFont typeface="Wingdings" panose="05000000000000000000" pitchFamily="2" charset="2"/>
                        <a:buChar char="§"/>
                      </a:pPr>
                      <a:r>
                        <a:rPr lang="en-AU" sz="1800" b="0" dirty="0"/>
                        <a:t>No other party</a:t>
                      </a:r>
                    </a:p>
                    <a:p>
                      <a:pPr marL="285750" indent="-285750">
                        <a:buFont typeface="Wingdings" panose="05000000000000000000" pitchFamily="2" charset="2"/>
                        <a:buChar char="§"/>
                      </a:pPr>
                      <a:r>
                        <a:rPr lang="en-AU" sz="1800" b="0" dirty="0"/>
                        <a:t>Assisting client to deal with outside</a:t>
                      </a:r>
                    </a:p>
                    <a:p>
                      <a:endParaRPr lang="en-AU" sz="1800" dirty="0"/>
                    </a:p>
                    <a:p>
                      <a:endParaRPr lang="en-AU" sz="1800" dirty="0"/>
                    </a:p>
                    <a:p>
                      <a:endParaRPr lang="en-AU" sz="1800" dirty="0"/>
                    </a:p>
                    <a:p>
                      <a:endParaRPr lang="en-AU" sz="1800" dirty="0"/>
                    </a:p>
                  </a:txBody>
                  <a:tcPr marT="45728" marB="45728"/>
                </a:tc>
                <a:tc>
                  <a:txBody>
                    <a:bodyPr/>
                    <a:lstStyle/>
                    <a:p>
                      <a:pPr algn="ctr"/>
                      <a:r>
                        <a:rPr lang="en-AU" sz="1800" dirty="0"/>
                        <a:t>Transactional</a:t>
                      </a:r>
                    </a:p>
                    <a:p>
                      <a:pPr marL="342900" indent="-342900">
                        <a:buFont typeface="Wingdings" panose="05000000000000000000" pitchFamily="2" charset="2"/>
                        <a:buChar char="§"/>
                      </a:pPr>
                      <a:r>
                        <a:rPr lang="en-AU" sz="1800" b="0" dirty="0"/>
                        <a:t>Dealing with outside</a:t>
                      </a:r>
                      <a:r>
                        <a:rPr lang="en-AU" sz="1800" b="0" baseline="0" dirty="0"/>
                        <a:t> world on client’s behalf</a:t>
                      </a:r>
                    </a:p>
                    <a:p>
                      <a:pPr marL="342900" indent="-342900">
                        <a:buFont typeface="Wingdings" panose="05000000000000000000" pitchFamily="2" charset="2"/>
                        <a:buChar char="§"/>
                      </a:pPr>
                      <a:r>
                        <a:rPr lang="en-AU" sz="1800" b="0" baseline="0" dirty="0"/>
                        <a:t>Other parties are willing participants in the transaction</a:t>
                      </a:r>
                    </a:p>
                  </a:txBody>
                  <a:tcPr marT="45728" marB="45728"/>
                </a:tc>
                <a:extLst>
                  <a:ext uri="{0D108BD9-81ED-4DB2-BD59-A6C34878D82A}">
                    <a16:rowId xmlns:a16="http://schemas.microsoft.com/office/drawing/2014/main" val="10000"/>
                  </a:ext>
                </a:extLst>
              </a:tr>
              <a:tr h="1737654">
                <a:tc>
                  <a:txBody>
                    <a:bodyPr/>
                    <a:lstStyle/>
                    <a:p>
                      <a:pPr algn="ctr"/>
                      <a:r>
                        <a:rPr lang="en-AU" sz="1800" b="1" dirty="0"/>
                        <a:t>Prosecutorial</a:t>
                      </a:r>
                    </a:p>
                    <a:p>
                      <a:pPr marL="285750" indent="-285750">
                        <a:buFont typeface="Wingdings" panose="05000000000000000000" pitchFamily="2" charset="2"/>
                        <a:buChar char="§"/>
                      </a:pPr>
                      <a:r>
                        <a:rPr lang="en-AU" sz="1800" b="0" dirty="0"/>
                        <a:t>Dealing with outside world on client’s behalf</a:t>
                      </a:r>
                    </a:p>
                    <a:p>
                      <a:pPr marL="285750" indent="-285750">
                        <a:buFont typeface="Wingdings" panose="05000000000000000000" pitchFamily="2" charset="2"/>
                        <a:buChar char="§"/>
                      </a:pPr>
                      <a:r>
                        <a:rPr lang="en-AU" sz="1800" b="0" dirty="0"/>
                        <a:t>In the context of a court or tribunal</a:t>
                      </a:r>
                    </a:p>
                    <a:p>
                      <a:pPr marL="285750" indent="-285750">
                        <a:buFont typeface="Wingdings" panose="05000000000000000000" pitchFamily="2" charset="2"/>
                        <a:buChar char="§"/>
                      </a:pPr>
                      <a:r>
                        <a:rPr lang="en-AU" sz="1800" b="0" dirty="0"/>
                        <a:t>One party is the State in its law-enforcement</a:t>
                      </a:r>
                      <a:r>
                        <a:rPr lang="en-AU" sz="1800" b="0" baseline="0" dirty="0"/>
                        <a:t> capacity</a:t>
                      </a:r>
                      <a:endParaRPr lang="en-AU" sz="1800" b="0" dirty="0"/>
                    </a:p>
                  </a:txBody>
                  <a:tcPr marT="45728" marB="45728"/>
                </a:tc>
                <a:tc>
                  <a:txBody>
                    <a:bodyPr/>
                    <a:lstStyle/>
                    <a:p>
                      <a:pPr algn="ctr"/>
                      <a:r>
                        <a:rPr lang="en-AU" sz="1800" b="1" dirty="0"/>
                        <a:t>Litigious</a:t>
                      </a:r>
                    </a:p>
                    <a:p>
                      <a:pPr marL="285750" indent="-285750">
                        <a:buFont typeface="Wingdings" panose="05000000000000000000" pitchFamily="2" charset="2"/>
                        <a:buChar char="§"/>
                      </a:pPr>
                      <a:r>
                        <a:rPr lang="en-AU" sz="1800" b="0" dirty="0"/>
                        <a:t>Dealing with outside world on client’s behalf</a:t>
                      </a:r>
                    </a:p>
                    <a:p>
                      <a:pPr marL="285750" indent="-285750">
                        <a:buFont typeface="Wingdings" panose="05000000000000000000" pitchFamily="2" charset="2"/>
                        <a:buChar char="§"/>
                      </a:pPr>
                      <a:r>
                        <a:rPr lang="en-AU" sz="1800" b="0" dirty="0"/>
                        <a:t>In the context of a court or tribunal</a:t>
                      </a:r>
                    </a:p>
                    <a:p>
                      <a:pPr marL="285750" indent="-285750">
                        <a:buFont typeface="Wingdings" panose="05000000000000000000" pitchFamily="2" charset="2"/>
                        <a:buChar char="§"/>
                      </a:pPr>
                      <a:r>
                        <a:rPr lang="en-AU" sz="1800" b="0" dirty="0"/>
                        <a:t>At</a:t>
                      </a:r>
                      <a:r>
                        <a:rPr lang="en-AU" sz="1800" b="0" baseline="0" dirty="0"/>
                        <a:t> least one party is an unwilling participant</a:t>
                      </a:r>
                      <a:endParaRPr lang="en-AU" sz="1800" b="0" dirty="0"/>
                    </a:p>
                  </a:txBody>
                  <a:tcPr marT="45728" marB="45728"/>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D71289F3-68E1-BC4A-DBBA-2B35AFF76298}"/>
              </a:ext>
            </a:extLst>
          </p:cNvPr>
          <p:cNvSpPr>
            <a:spLocks noGrp="1" noChangeArrowheads="1"/>
          </p:cNvSpPr>
          <p:nvPr>
            <p:ph type="title"/>
          </p:nvPr>
        </p:nvSpPr>
        <p:spPr/>
        <p:txBody>
          <a:bodyPr/>
          <a:lstStyle/>
          <a:p>
            <a:r>
              <a:rPr lang="en-US" altLang="en-US"/>
              <a:t>Oracles and APIs</a:t>
            </a:r>
          </a:p>
        </p:txBody>
      </p:sp>
      <p:sp>
        <p:nvSpPr>
          <p:cNvPr id="3" name="Content Placeholder 2">
            <a:extLst>
              <a:ext uri="{FF2B5EF4-FFF2-40B4-BE49-F238E27FC236}">
                <a16:creationId xmlns:a16="http://schemas.microsoft.com/office/drawing/2014/main" id="{C7C2CCBB-BE36-5CA4-3D36-84B2345458DE}"/>
              </a:ext>
            </a:extLst>
          </p:cNvPr>
          <p:cNvSpPr>
            <a:spLocks noGrp="1"/>
          </p:cNvSpPr>
          <p:nvPr>
            <p:ph idx="1"/>
          </p:nvPr>
        </p:nvSpPr>
        <p:spPr/>
        <p:txBody>
          <a:bodyPr/>
          <a:lstStyle/>
          <a:p>
            <a:pPr marL="0" indent="0">
              <a:buFontTx/>
              <a:buNone/>
              <a:defRPr/>
            </a:pPr>
            <a:r>
              <a:rPr lang="en-US" dirty="0"/>
              <a:t>How does the chain know about the outside world?</a:t>
            </a:r>
          </a:p>
          <a:p>
            <a:pPr>
              <a:defRPr/>
            </a:pPr>
            <a:r>
              <a:rPr lang="en-US" dirty="0"/>
              <a:t>People?</a:t>
            </a:r>
          </a:p>
          <a:p>
            <a:pPr>
              <a:defRPr/>
            </a:pPr>
            <a:r>
              <a:rPr lang="en-US" dirty="0"/>
              <a:t>Machines?</a:t>
            </a:r>
          </a:p>
          <a:p>
            <a:pPr>
              <a:defRPr/>
            </a:pPr>
            <a:r>
              <a:rPr lang="en-US" dirty="0"/>
              <a:t>Groups of people?</a:t>
            </a:r>
          </a:p>
          <a:p>
            <a:pPr>
              <a:defRPr/>
            </a:pPr>
            <a:r>
              <a:rPr lang="en-US" dirty="0"/>
              <a:t>Groups of machines?</a:t>
            </a:r>
          </a:p>
          <a:p>
            <a:pPr>
              <a:defRPr/>
            </a:pPr>
            <a:r>
              <a:rPr lang="en-US" dirty="0"/>
              <a:t>APIs</a:t>
            </a:r>
          </a:p>
          <a:p>
            <a:pPr>
              <a:defRPr/>
            </a:pPr>
            <a:r>
              <a:rPr lang="en-US" dirty="0"/>
              <a:t>Legislated obligations?</a:t>
            </a:r>
          </a:p>
        </p:txBody>
      </p:sp>
      <p:sp>
        <p:nvSpPr>
          <p:cNvPr id="59395" name="Slide Number Placeholder 3">
            <a:extLst>
              <a:ext uri="{FF2B5EF4-FFF2-40B4-BE49-F238E27FC236}">
                <a16:creationId xmlns:a16="http://schemas.microsoft.com/office/drawing/2014/main" id="{B6840FB9-892A-1F14-D905-5F13F8E56E6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C4F258F-7543-9540-B134-4E73A90DC259}" type="slidenum">
              <a:rPr lang="en-AU" altLang="en-US" smtClean="0"/>
              <a:pPr/>
              <a:t>30</a:t>
            </a:fld>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B3565296-E789-6C37-9B5F-181CE74C24C6}"/>
              </a:ext>
            </a:extLst>
          </p:cNvPr>
          <p:cNvSpPr>
            <a:spLocks noGrp="1" noChangeArrowheads="1"/>
          </p:cNvSpPr>
          <p:nvPr>
            <p:ph type="title"/>
          </p:nvPr>
        </p:nvSpPr>
        <p:spPr/>
        <p:txBody>
          <a:bodyPr/>
          <a:lstStyle/>
          <a:p>
            <a:r>
              <a:rPr lang="en-US" altLang="en-US"/>
              <a:t>Money</a:t>
            </a:r>
          </a:p>
        </p:txBody>
      </p:sp>
      <p:sp>
        <p:nvSpPr>
          <p:cNvPr id="60418" name="Content Placeholder 2">
            <a:extLst>
              <a:ext uri="{FF2B5EF4-FFF2-40B4-BE49-F238E27FC236}">
                <a16:creationId xmlns:a16="http://schemas.microsoft.com/office/drawing/2014/main" id="{4431B096-D668-556D-A355-E6F95B4BCF49}"/>
              </a:ext>
            </a:extLst>
          </p:cNvPr>
          <p:cNvSpPr>
            <a:spLocks noGrp="1" noChangeArrowheads="1"/>
          </p:cNvSpPr>
          <p:nvPr>
            <p:ph idx="1"/>
          </p:nvPr>
        </p:nvSpPr>
        <p:spPr/>
        <p:txBody>
          <a:bodyPr/>
          <a:lstStyle/>
          <a:p>
            <a:pPr marL="0" indent="0">
              <a:buFontTx/>
              <a:buNone/>
            </a:pPr>
            <a:r>
              <a:rPr lang="en-US" altLang="en-US"/>
              <a:t>How does value get onto and move around your platform?</a:t>
            </a:r>
          </a:p>
          <a:p>
            <a:pPr marL="0" indent="0">
              <a:buFontTx/>
              <a:buNone/>
            </a:pPr>
            <a:endParaRPr lang="en-US" altLang="en-US"/>
          </a:p>
          <a:p>
            <a:pPr marL="0" indent="0">
              <a:buFontTx/>
              <a:buNone/>
            </a:pPr>
            <a:r>
              <a:rPr lang="en-US" altLang="en-US"/>
              <a:t>Compliance with Money transmission laws</a:t>
            </a:r>
          </a:p>
          <a:p>
            <a:pPr marL="0" indent="0">
              <a:buFontTx/>
              <a:buNone/>
            </a:pPr>
            <a:endParaRPr lang="en-US" altLang="en-US"/>
          </a:p>
          <a:p>
            <a:pPr marL="0" indent="0">
              <a:buFontTx/>
              <a:buNone/>
            </a:pPr>
            <a:r>
              <a:rPr lang="en-US" altLang="en-US"/>
              <a:t>Compliant Stablecoin?</a:t>
            </a:r>
          </a:p>
        </p:txBody>
      </p:sp>
      <p:sp>
        <p:nvSpPr>
          <p:cNvPr id="60419" name="Slide Number Placeholder 3">
            <a:extLst>
              <a:ext uri="{FF2B5EF4-FFF2-40B4-BE49-F238E27FC236}">
                <a16:creationId xmlns:a16="http://schemas.microsoft.com/office/drawing/2014/main" id="{BB19D1E5-B274-D9CD-11A7-AF00B5F1D19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47DE74-CAA8-3349-8B77-9CB4511C5F2A}" type="slidenum">
              <a:rPr lang="en-AU" altLang="en-US" smtClean="0"/>
              <a:pPr/>
              <a:t>31</a:t>
            </a:fld>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25AAEA67-D830-97E8-0337-589DACE191E8}"/>
              </a:ext>
            </a:extLst>
          </p:cNvPr>
          <p:cNvSpPr>
            <a:spLocks noGrp="1" noChangeArrowheads="1"/>
          </p:cNvSpPr>
          <p:nvPr>
            <p:ph type="title"/>
          </p:nvPr>
        </p:nvSpPr>
        <p:spPr/>
        <p:txBody>
          <a:bodyPr/>
          <a:lstStyle/>
          <a:p>
            <a:r>
              <a:rPr lang="en-US" altLang="en-US"/>
              <a:t>Securities</a:t>
            </a:r>
          </a:p>
        </p:txBody>
      </p:sp>
      <p:sp>
        <p:nvSpPr>
          <p:cNvPr id="3" name="Content Placeholder 2">
            <a:extLst>
              <a:ext uri="{FF2B5EF4-FFF2-40B4-BE49-F238E27FC236}">
                <a16:creationId xmlns:a16="http://schemas.microsoft.com/office/drawing/2014/main" id="{1465D43A-F86F-F812-80D6-53EA828C173D}"/>
              </a:ext>
            </a:extLst>
          </p:cNvPr>
          <p:cNvSpPr>
            <a:spLocks noGrp="1"/>
          </p:cNvSpPr>
          <p:nvPr>
            <p:ph idx="1"/>
          </p:nvPr>
        </p:nvSpPr>
        <p:spPr/>
        <p:txBody>
          <a:bodyPr/>
          <a:lstStyle/>
          <a:p>
            <a:pPr marL="0" indent="0">
              <a:buFontTx/>
              <a:buNone/>
              <a:defRPr/>
            </a:pPr>
            <a:r>
              <a:rPr lang="en-US" dirty="0"/>
              <a:t>How does your system comply with securities/fundraising laws?</a:t>
            </a:r>
          </a:p>
          <a:p>
            <a:pPr marL="0" indent="0">
              <a:buFontTx/>
              <a:buNone/>
              <a:defRPr/>
            </a:pPr>
            <a:endParaRPr lang="en-US" dirty="0"/>
          </a:p>
          <a:p>
            <a:pPr>
              <a:defRPr/>
            </a:pPr>
            <a:r>
              <a:rPr lang="en-US" dirty="0"/>
              <a:t>Corporate entity?</a:t>
            </a:r>
          </a:p>
          <a:p>
            <a:pPr>
              <a:defRPr/>
            </a:pPr>
            <a:r>
              <a:rPr lang="en-US" dirty="0"/>
              <a:t>Managed investment scheme?</a:t>
            </a:r>
          </a:p>
          <a:p>
            <a:pPr>
              <a:defRPr/>
            </a:pPr>
            <a:r>
              <a:rPr lang="en-US" dirty="0"/>
              <a:t>Qualified investors only?</a:t>
            </a:r>
          </a:p>
          <a:p>
            <a:pPr marL="0" indent="0">
              <a:buFontTx/>
              <a:buNone/>
              <a:defRPr/>
            </a:pPr>
            <a:endParaRPr lang="en-US" dirty="0"/>
          </a:p>
          <a:p>
            <a:pPr marL="0" indent="0">
              <a:buFontTx/>
              <a:buNone/>
              <a:defRPr/>
            </a:pPr>
            <a:endParaRPr lang="en-US" dirty="0"/>
          </a:p>
        </p:txBody>
      </p:sp>
      <p:sp>
        <p:nvSpPr>
          <p:cNvPr id="61443" name="Slide Number Placeholder 3">
            <a:extLst>
              <a:ext uri="{FF2B5EF4-FFF2-40B4-BE49-F238E27FC236}">
                <a16:creationId xmlns:a16="http://schemas.microsoft.com/office/drawing/2014/main" id="{5FB42CFD-D240-6998-FA44-99AD5B9F7C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74D99B-1E61-FC45-89E3-C48015C0844F}" type="slidenum">
              <a:rPr lang="en-AU" altLang="en-US" smtClean="0"/>
              <a:pPr/>
              <a:t>32</a:t>
            </a:fld>
            <a:endParaRPr lang="en-AU"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9A644116-0BD6-9540-B270-3DCB562C655C}"/>
              </a:ext>
            </a:extLst>
          </p:cNvPr>
          <p:cNvSpPr>
            <a:spLocks noGrp="1" noChangeArrowheads="1"/>
          </p:cNvSpPr>
          <p:nvPr>
            <p:ph type="title"/>
          </p:nvPr>
        </p:nvSpPr>
        <p:spPr/>
        <p:txBody>
          <a:bodyPr/>
          <a:lstStyle/>
          <a:p>
            <a:r>
              <a:rPr lang="en-US" altLang="en-US"/>
              <a:t>Managed Investment Scheme</a:t>
            </a:r>
          </a:p>
        </p:txBody>
      </p:sp>
      <p:sp>
        <p:nvSpPr>
          <p:cNvPr id="3" name="Content Placeholder 2">
            <a:extLst>
              <a:ext uri="{FF2B5EF4-FFF2-40B4-BE49-F238E27FC236}">
                <a16:creationId xmlns:a16="http://schemas.microsoft.com/office/drawing/2014/main" id="{A0C63833-4ACC-2B90-FDE1-6972DDE33427}"/>
              </a:ext>
            </a:extLst>
          </p:cNvPr>
          <p:cNvSpPr>
            <a:spLocks noGrp="1"/>
          </p:cNvSpPr>
          <p:nvPr>
            <p:ph idx="1"/>
          </p:nvPr>
        </p:nvSpPr>
        <p:spPr/>
        <p:txBody>
          <a:bodyPr/>
          <a:lstStyle/>
          <a:p>
            <a:pPr marL="0" indent="0">
              <a:buFontTx/>
              <a:buNone/>
              <a:defRPr/>
            </a:pPr>
            <a:r>
              <a:rPr lang="en-AU" sz="2000" dirty="0"/>
              <a:t>A scheme that has the following features:</a:t>
            </a:r>
          </a:p>
          <a:p>
            <a:pPr>
              <a:defRPr/>
            </a:pPr>
            <a:r>
              <a:rPr lang="en-AU" sz="2000" i="1" dirty="0"/>
              <a:t>people </a:t>
            </a:r>
            <a:r>
              <a:rPr lang="en-AU" sz="2000" b="1" i="1" dirty="0"/>
              <a:t>contribute</a:t>
            </a:r>
            <a:r>
              <a:rPr lang="en-AU" sz="2000" i="1" dirty="0"/>
              <a:t> </a:t>
            </a:r>
            <a:r>
              <a:rPr lang="en-AU" sz="2000" b="1" i="1" dirty="0"/>
              <a:t>money or money’s worth</a:t>
            </a:r>
            <a:r>
              <a:rPr lang="en-AU" sz="2000" i="1" dirty="0"/>
              <a:t> as </a:t>
            </a:r>
            <a:r>
              <a:rPr lang="en-AU" sz="2000" b="1" i="1" dirty="0"/>
              <a:t>consideration</a:t>
            </a:r>
            <a:r>
              <a:rPr lang="en-AU" sz="2000" i="1" dirty="0"/>
              <a:t> to acquire rights (</a:t>
            </a:r>
            <a:r>
              <a:rPr lang="en-AU" sz="2000" b="1" i="1" dirty="0"/>
              <a:t>interests</a:t>
            </a:r>
            <a:r>
              <a:rPr lang="en-AU" sz="2000" i="1" dirty="0"/>
              <a:t>) to benefits produced by the scheme (whether the rights are actual, prospective or contingent and whether they are enforceable or not)</a:t>
            </a:r>
            <a:endParaRPr lang="en-AU" sz="2000" dirty="0"/>
          </a:p>
          <a:p>
            <a:pPr>
              <a:defRPr/>
            </a:pPr>
            <a:r>
              <a:rPr lang="en-AU" sz="2000" i="1" dirty="0"/>
              <a:t>any of the contributions are to be</a:t>
            </a:r>
            <a:r>
              <a:rPr lang="en-AU" sz="2000" b="1" i="1" dirty="0"/>
              <a:t> pooled, or used in a common enterprise</a:t>
            </a:r>
            <a:r>
              <a:rPr lang="en-AU" sz="2000" i="1" dirty="0"/>
              <a:t>, to produce financial benefits, or benefits consisting of rights or interests in property, for the people (the members) who hold interests in the scheme (whether as contributors to the scheme or as people who have acquired interests from holders)</a:t>
            </a:r>
            <a:endParaRPr lang="en-AU" sz="2000" dirty="0"/>
          </a:p>
          <a:p>
            <a:pPr>
              <a:defRPr/>
            </a:pPr>
            <a:r>
              <a:rPr lang="en-AU" sz="2000" i="1" dirty="0"/>
              <a:t>the members </a:t>
            </a:r>
            <a:r>
              <a:rPr lang="en-AU" sz="2000" b="1" i="1" dirty="0"/>
              <a:t>do not have day-to-day control</a:t>
            </a:r>
            <a:r>
              <a:rPr lang="en-AU" sz="2000" i="1" dirty="0"/>
              <a:t> over the operation of the scheme (whether or not they have the right to be consulted or to give directions).</a:t>
            </a:r>
            <a:endParaRPr lang="en-AU" sz="2000" dirty="0"/>
          </a:p>
          <a:p>
            <a:pPr marL="0" indent="0" algn="r">
              <a:buFontTx/>
              <a:buNone/>
              <a:defRPr/>
            </a:pPr>
            <a:r>
              <a:rPr lang="en-AU" sz="1400" i="1" dirty="0"/>
              <a:t>s9 Corporations Act 2001 (CTH)</a:t>
            </a:r>
            <a:r>
              <a:rPr lang="en-AU" sz="1400" dirty="0"/>
              <a:t> </a:t>
            </a:r>
          </a:p>
        </p:txBody>
      </p:sp>
      <p:sp>
        <p:nvSpPr>
          <p:cNvPr id="62467" name="Slide Number Placeholder 3">
            <a:extLst>
              <a:ext uri="{FF2B5EF4-FFF2-40B4-BE49-F238E27FC236}">
                <a16:creationId xmlns:a16="http://schemas.microsoft.com/office/drawing/2014/main" id="{40B30253-E6FF-7566-1AF7-E3EEED5059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4077B4-9F7E-9441-BC9A-445C4965FE34}" type="slidenum">
              <a:rPr lang="en-AU" altLang="en-US" smtClean="0"/>
              <a:pPr/>
              <a:t>33</a:t>
            </a:fld>
            <a:endParaRPr lang="en-AU"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EAD31003-4DCB-BA5C-D4CC-390E086902C4}"/>
              </a:ext>
            </a:extLst>
          </p:cNvPr>
          <p:cNvSpPr>
            <a:spLocks noGrp="1" noChangeArrowheads="1"/>
          </p:cNvSpPr>
          <p:nvPr>
            <p:ph type="title"/>
          </p:nvPr>
        </p:nvSpPr>
        <p:spPr/>
        <p:txBody>
          <a:bodyPr/>
          <a:lstStyle/>
          <a:p>
            <a:r>
              <a:rPr lang="en-US" altLang="en-US"/>
              <a:t>Identity and Roles</a:t>
            </a:r>
          </a:p>
        </p:txBody>
      </p:sp>
      <p:sp>
        <p:nvSpPr>
          <p:cNvPr id="63490" name="Content Placeholder 2">
            <a:extLst>
              <a:ext uri="{FF2B5EF4-FFF2-40B4-BE49-F238E27FC236}">
                <a16:creationId xmlns:a16="http://schemas.microsoft.com/office/drawing/2014/main" id="{DBF876D1-7584-DB1F-BBC2-6CA07C63C40D}"/>
              </a:ext>
            </a:extLst>
          </p:cNvPr>
          <p:cNvSpPr>
            <a:spLocks noGrp="1" noChangeArrowheads="1"/>
          </p:cNvSpPr>
          <p:nvPr>
            <p:ph idx="1"/>
          </p:nvPr>
        </p:nvSpPr>
        <p:spPr/>
        <p:txBody>
          <a:bodyPr/>
          <a:lstStyle/>
          <a:p>
            <a:r>
              <a:rPr lang="en-US" altLang="en-US"/>
              <a:t>Do you need to know people’s identity?</a:t>
            </a:r>
          </a:p>
          <a:p>
            <a:r>
              <a:rPr lang="en-US" altLang="en-US"/>
              <a:t>Does formal KYC need to happen?</a:t>
            </a:r>
          </a:p>
          <a:p>
            <a:r>
              <a:rPr lang="en-US" altLang="en-US"/>
              <a:t>If so, how?</a:t>
            </a:r>
          </a:p>
          <a:p>
            <a:r>
              <a:rPr lang="en-US" altLang="en-US"/>
              <a:t>Do different users have different roles?</a:t>
            </a:r>
          </a:p>
          <a:p>
            <a:r>
              <a:rPr lang="en-US" altLang="en-US"/>
              <a:t>How are those roles assigned?</a:t>
            </a:r>
          </a:p>
        </p:txBody>
      </p:sp>
      <p:sp>
        <p:nvSpPr>
          <p:cNvPr id="63491" name="Slide Number Placeholder 3">
            <a:extLst>
              <a:ext uri="{FF2B5EF4-FFF2-40B4-BE49-F238E27FC236}">
                <a16:creationId xmlns:a16="http://schemas.microsoft.com/office/drawing/2014/main" id="{8C7410B0-DA36-5DA2-A205-D24013AE6F3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F4CAD0-8971-6248-8266-6623FA989FFD}" type="slidenum">
              <a:rPr lang="en-AU" altLang="en-US" smtClean="0"/>
              <a:pPr/>
              <a:t>34</a:t>
            </a:fld>
            <a:endParaRPr lang="en-AU"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734381A6-EE39-8157-710A-5B0222F4D44C}"/>
              </a:ext>
            </a:extLst>
          </p:cNvPr>
          <p:cNvSpPr>
            <a:spLocks noGrp="1" noChangeArrowheads="1"/>
          </p:cNvSpPr>
          <p:nvPr>
            <p:ph type="title"/>
          </p:nvPr>
        </p:nvSpPr>
        <p:spPr/>
        <p:txBody>
          <a:bodyPr/>
          <a:lstStyle/>
          <a:p>
            <a:r>
              <a:rPr lang="en-US" altLang="en-US"/>
              <a:t>Inter-related</a:t>
            </a:r>
          </a:p>
        </p:txBody>
      </p:sp>
      <p:sp>
        <p:nvSpPr>
          <p:cNvPr id="64514" name="Content Placeholder 2">
            <a:extLst>
              <a:ext uri="{FF2B5EF4-FFF2-40B4-BE49-F238E27FC236}">
                <a16:creationId xmlns:a16="http://schemas.microsoft.com/office/drawing/2014/main" id="{B9652DF8-3F19-412B-C358-C75531C30FC0}"/>
              </a:ext>
            </a:extLst>
          </p:cNvPr>
          <p:cNvSpPr>
            <a:spLocks noGrp="1" noChangeArrowheads="1"/>
          </p:cNvSpPr>
          <p:nvPr>
            <p:ph idx="1"/>
          </p:nvPr>
        </p:nvSpPr>
        <p:spPr/>
        <p:txBody>
          <a:bodyPr/>
          <a:lstStyle/>
          <a:p>
            <a:pPr marL="0" indent="0" algn="ctr">
              <a:buFontTx/>
              <a:buNone/>
            </a:pPr>
            <a:endParaRPr lang="en-US" altLang="en-US"/>
          </a:p>
          <a:p>
            <a:pPr marL="0" indent="0" algn="ctr">
              <a:buFontTx/>
              <a:buNone/>
            </a:pPr>
            <a:r>
              <a:rPr lang="en-US" altLang="en-US"/>
              <a:t>All these decisions tend to impact the other.</a:t>
            </a:r>
          </a:p>
          <a:p>
            <a:pPr marL="0" indent="0" algn="ctr">
              <a:buFontTx/>
              <a:buNone/>
            </a:pPr>
            <a:endParaRPr lang="en-US" altLang="en-US"/>
          </a:p>
          <a:p>
            <a:pPr marL="0" indent="0" algn="ctr">
              <a:buFontTx/>
              <a:buNone/>
            </a:pPr>
            <a:r>
              <a:rPr lang="en-US" altLang="en-US"/>
              <a:t>It’s a bit like solving a Rubic’s cube.</a:t>
            </a:r>
          </a:p>
        </p:txBody>
      </p:sp>
      <p:sp>
        <p:nvSpPr>
          <p:cNvPr id="64515" name="Slide Number Placeholder 3">
            <a:extLst>
              <a:ext uri="{FF2B5EF4-FFF2-40B4-BE49-F238E27FC236}">
                <a16:creationId xmlns:a16="http://schemas.microsoft.com/office/drawing/2014/main" id="{A64B57C2-ED40-53AB-8D85-47D65224F0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A391F9-AB0D-C44D-8B49-D514E3FCA5E3}" type="slidenum">
              <a:rPr lang="en-AU" altLang="en-US" smtClean="0"/>
              <a:pPr/>
              <a:t>35</a:t>
            </a:fld>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905D8815-D1AF-BAAD-09E2-C452982ADC80}"/>
              </a:ext>
            </a:extLst>
          </p:cNvPr>
          <p:cNvSpPr>
            <a:spLocks noGrp="1" noChangeArrowheads="1"/>
          </p:cNvSpPr>
          <p:nvPr>
            <p:ph type="title"/>
          </p:nvPr>
        </p:nvSpPr>
        <p:spPr/>
        <p:txBody>
          <a:bodyPr/>
          <a:lstStyle/>
          <a:p>
            <a:r>
              <a:rPr lang="en-AU" altLang="en-US"/>
              <a:t>Scales of Legal Work</a:t>
            </a:r>
          </a:p>
        </p:txBody>
      </p:sp>
      <p:graphicFrame>
        <p:nvGraphicFramePr>
          <p:cNvPr id="2" name="Content Placeholder 1">
            <a:extLst>
              <a:ext uri="{FF2B5EF4-FFF2-40B4-BE49-F238E27FC236}">
                <a16:creationId xmlns:a16="http://schemas.microsoft.com/office/drawing/2014/main" id="{A96E233A-FD86-9E67-A1B1-4D07214B5A44}"/>
              </a:ext>
            </a:extLst>
          </p:cNvPr>
          <p:cNvGraphicFramePr>
            <a:graphicFrameLocks noGrp="1"/>
          </p:cNvGraphicFramePr>
          <p:nvPr>
            <p:ph idx="1"/>
          </p:nvPr>
        </p:nvGraphicFramePr>
        <p:xfrm>
          <a:off x="457200" y="1916113"/>
          <a:ext cx="8229600" cy="3902075"/>
        </p:xfrm>
        <a:graphic>
          <a:graphicData uri="http://schemas.openxmlformats.org/drawingml/2006/table">
            <a:tbl>
              <a:tblPr firstRow="1" bandRow="1">
                <a:tableStyleId>{69CF1AB2-1976-4502-BF36-3FF5EA218861}</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012007">
                <a:tc>
                  <a:txBody>
                    <a:bodyPr/>
                    <a:lstStyle/>
                    <a:p>
                      <a:pPr algn="ctr"/>
                      <a:r>
                        <a:rPr lang="en-AU" sz="1800" dirty="0"/>
                        <a:t>Law as a Project</a:t>
                      </a:r>
                    </a:p>
                    <a:p>
                      <a:pPr marL="0" indent="0" algn="ctr">
                        <a:buFont typeface="Wingdings" panose="05000000000000000000" pitchFamily="2" charset="2"/>
                        <a:buNone/>
                      </a:pPr>
                      <a:r>
                        <a:rPr lang="en-AU" sz="1800" b="0" dirty="0"/>
                        <a:t>High Expertise</a:t>
                      </a:r>
                    </a:p>
                    <a:p>
                      <a:pPr marL="0" indent="0" algn="ctr">
                        <a:buFont typeface="Wingdings" panose="05000000000000000000" pitchFamily="2" charset="2"/>
                        <a:buNone/>
                      </a:pPr>
                      <a:r>
                        <a:rPr lang="en-AU" sz="1800" b="0" dirty="0"/>
                        <a:t>Significant Project Management</a:t>
                      </a:r>
                    </a:p>
                    <a:p>
                      <a:pPr marL="0" indent="0" algn="ctr">
                        <a:buFont typeface="Wingdings" panose="05000000000000000000" pitchFamily="2" charset="2"/>
                        <a:buNone/>
                      </a:pPr>
                      <a:r>
                        <a:rPr lang="en-AU" sz="1800" b="0" dirty="0"/>
                        <a:t>Significant</a:t>
                      </a:r>
                      <a:r>
                        <a:rPr lang="en-AU" sz="1800" b="0" baseline="0" dirty="0"/>
                        <a:t> Support Resources</a:t>
                      </a:r>
                    </a:p>
                    <a:p>
                      <a:pPr marL="0" indent="0" algn="ctr">
                        <a:buFont typeface="Wingdings" panose="05000000000000000000" pitchFamily="2" charset="2"/>
                        <a:buNone/>
                      </a:pPr>
                      <a:r>
                        <a:rPr lang="en-AU" sz="1800" b="1" baseline="0" dirty="0"/>
                        <a:t>E</a:t>
                      </a:r>
                    </a:p>
                    <a:p>
                      <a:pPr marL="0" indent="0" algn="ctr">
                        <a:buFont typeface="Wingdings" panose="05000000000000000000" pitchFamily="2" charset="2"/>
                        <a:buNone/>
                      </a:pPr>
                      <a:r>
                        <a:rPr lang="en-AU" sz="1800" b="1" baseline="0" dirty="0"/>
                        <a:t>+</a:t>
                      </a:r>
                    </a:p>
                    <a:p>
                      <a:pPr marL="0" indent="0" algn="ctr">
                        <a:buFont typeface="Wingdings" panose="05000000000000000000" pitchFamily="2" charset="2"/>
                        <a:buNone/>
                      </a:pPr>
                      <a:r>
                        <a:rPr lang="en-AU" sz="1800" b="1" baseline="0" dirty="0"/>
                        <a:t>S</a:t>
                      </a:r>
                      <a:endParaRPr lang="en-AU" sz="1800" b="1" dirty="0"/>
                    </a:p>
                  </a:txBody>
                  <a:tcPr marT="45727" marB="45727"/>
                </a:tc>
                <a:tc>
                  <a:txBody>
                    <a:bodyPr/>
                    <a:lstStyle/>
                    <a:p>
                      <a:pPr algn="ctr"/>
                      <a:r>
                        <a:rPr lang="en-AU" sz="1800" dirty="0"/>
                        <a:t>Law as a Process</a:t>
                      </a:r>
                    </a:p>
                    <a:p>
                      <a:pPr marL="0" indent="0" algn="ctr">
                        <a:buFont typeface="Wingdings" panose="05000000000000000000" pitchFamily="2" charset="2"/>
                        <a:buNone/>
                      </a:pPr>
                      <a:r>
                        <a:rPr lang="en-AU" sz="1800" b="0" dirty="0"/>
                        <a:t>Low Expertise</a:t>
                      </a:r>
                    </a:p>
                    <a:p>
                      <a:pPr marL="0" indent="0" algn="ctr">
                        <a:buFont typeface="Wingdings" panose="05000000000000000000" pitchFamily="2" charset="2"/>
                        <a:buNone/>
                      </a:pPr>
                      <a:r>
                        <a:rPr lang="en-AU" sz="1800" b="0" baseline="0" dirty="0"/>
                        <a:t>Low-Moderate Management</a:t>
                      </a:r>
                    </a:p>
                    <a:p>
                      <a:pPr marL="0" indent="0" algn="ctr">
                        <a:buFont typeface="Wingdings" panose="05000000000000000000" pitchFamily="2" charset="2"/>
                        <a:buNone/>
                      </a:pPr>
                      <a:r>
                        <a:rPr lang="en-AU" sz="1800" b="0" baseline="0" dirty="0"/>
                        <a:t>Significant Support Resources</a:t>
                      </a:r>
                    </a:p>
                    <a:p>
                      <a:pPr marL="0" indent="0" algn="ctr">
                        <a:buFont typeface="Wingdings" panose="05000000000000000000" pitchFamily="2" charset="2"/>
                        <a:buNone/>
                      </a:pPr>
                      <a:r>
                        <a:rPr lang="en-AU" sz="1400" b="0" baseline="0" dirty="0"/>
                        <a:t>e</a:t>
                      </a:r>
                    </a:p>
                    <a:p>
                      <a:pPr marL="0" indent="0" algn="ctr">
                        <a:buFont typeface="Wingdings" panose="05000000000000000000" pitchFamily="2" charset="2"/>
                        <a:buNone/>
                      </a:pPr>
                      <a:r>
                        <a:rPr lang="en-AU" sz="1400" b="0" baseline="0" dirty="0"/>
                        <a:t>+</a:t>
                      </a:r>
                    </a:p>
                    <a:p>
                      <a:pPr marL="0" indent="0" algn="ctr">
                        <a:buFont typeface="Wingdings" panose="05000000000000000000" pitchFamily="2" charset="2"/>
                        <a:buNone/>
                      </a:pPr>
                      <a:r>
                        <a:rPr lang="en-AU" sz="1800" b="0" baseline="0" dirty="0"/>
                        <a:t>S</a:t>
                      </a:r>
                    </a:p>
                  </a:txBody>
                  <a:tcPr marT="45727" marB="45727"/>
                </a:tc>
                <a:extLst>
                  <a:ext uri="{0D108BD9-81ED-4DB2-BD59-A6C34878D82A}">
                    <a16:rowId xmlns:a16="http://schemas.microsoft.com/office/drawing/2014/main" val="10000"/>
                  </a:ext>
                </a:extLst>
              </a:tr>
              <a:tr h="1890068">
                <a:tc>
                  <a:txBody>
                    <a:bodyPr/>
                    <a:lstStyle/>
                    <a:p>
                      <a:pPr algn="ctr"/>
                      <a:r>
                        <a:rPr lang="en-AU" sz="1800" b="1" dirty="0"/>
                        <a:t>Law as a Person</a:t>
                      </a:r>
                    </a:p>
                    <a:p>
                      <a:pPr marL="0" indent="0" algn="ctr">
                        <a:buFont typeface="Arial" panose="020B0604020202020204" pitchFamily="34" charset="0"/>
                        <a:buNone/>
                      </a:pPr>
                      <a:r>
                        <a:rPr lang="en-AU" sz="1800" b="0" dirty="0"/>
                        <a:t>High Expertise</a:t>
                      </a:r>
                    </a:p>
                    <a:p>
                      <a:pPr marL="0" indent="0" algn="ctr">
                        <a:buFont typeface="Arial" panose="020B0604020202020204" pitchFamily="34" charset="0"/>
                        <a:buNone/>
                      </a:pPr>
                      <a:r>
                        <a:rPr lang="en-AU" sz="1800" b="0" dirty="0"/>
                        <a:t>Low-Moderate</a:t>
                      </a:r>
                      <a:r>
                        <a:rPr lang="en-AU" sz="1800" b="0" baseline="0" dirty="0"/>
                        <a:t> Management</a:t>
                      </a:r>
                    </a:p>
                    <a:p>
                      <a:pPr marL="0" indent="0" algn="ctr">
                        <a:buFont typeface="Arial" panose="020B0604020202020204" pitchFamily="34" charset="0"/>
                        <a:buNone/>
                      </a:pPr>
                      <a:r>
                        <a:rPr lang="en-AU" sz="1800" b="0" baseline="0" dirty="0"/>
                        <a:t>Insignificant Support Resources</a:t>
                      </a:r>
                    </a:p>
                    <a:p>
                      <a:pPr marL="0" indent="0" algn="ctr">
                        <a:buFont typeface="Arial" panose="020B0604020202020204" pitchFamily="34" charset="0"/>
                        <a:buNone/>
                      </a:pPr>
                      <a:r>
                        <a:rPr lang="en-AU" sz="1800" b="1" baseline="0" dirty="0"/>
                        <a:t>E</a:t>
                      </a:r>
                    </a:p>
                    <a:p>
                      <a:pPr marL="0" indent="0" algn="ctr">
                        <a:buFont typeface="Arial" panose="020B0604020202020204" pitchFamily="34" charset="0"/>
                        <a:buNone/>
                      </a:pPr>
                      <a:r>
                        <a:rPr lang="en-AU" sz="1400" b="0" baseline="0" dirty="0"/>
                        <a:t>+</a:t>
                      </a:r>
                    </a:p>
                    <a:p>
                      <a:pPr marL="0" indent="0" algn="ctr">
                        <a:buFont typeface="Arial" panose="020B0604020202020204" pitchFamily="34" charset="0"/>
                        <a:buNone/>
                      </a:pPr>
                      <a:r>
                        <a:rPr lang="en-AU" sz="1400" b="0" baseline="0" dirty="0"/>
                        <a:t>S</a:t>
                      </a:r>
                    </a:p>
                  </a:txBody>
                  <a:tcPr marT="45727" marB="45727"/>
                </a:tc>
                <a:tc>
                  <a:txBody>
                    <a:bodyPr/>
                    <a:lstStyle/>
                    <a:p>
                      <a:pPr algn="ctr"/>
                      <a:r>
                        <a:rPr lang="en-AU" sz="1800" b="1" dirty="0"/>
                        <a:t>Law as a Program</a:t>
                      </a:r>
                    </a:p>
                    <a:p>
                      <a:pPr marL="0" indent="0" algn="ctr">
                        <a:buFont typeface="Arial" panose="020B0604020202020204" pitchFamily="34" charset="0"/>
                        <a:buNone/>
                      </a:pPr>
                      <a:r>
                        <a:rPr lang="en-AU" sz="1800" b="0" dirty="0"/>
                        <a:t>Expertise</a:t>
                      </a:r>
                      <a:r>
                        <a:rPr lang="en-AU" sz="1800" b="0" baseline="0" dirty="0"/>
                        <a:t>, management and support embedded in software application.</a:t>
                      </a:r>
                    </a:p>
                    <a:p>
                      <a:pPr marL="0" indent="0" algn="ctr">
                        <a:buFont typeface="Arial" panose="020B0604020202020204" pitchFamily="34" charset="0"/>
                        <a:buNone/>
                      </a:pPr>
                      <a:endParaRPr lang="en-AU" sz="1800" b="0" baseline="0" dirty="0"/>
                    </a:p>
                    <a:p>
                      <a:pPr marL="0" indent="0" algn="ctr">
                        <a:buFont typeface="Arial" panose="020B0604020202020204" pitchFamily="34" charset="0"/>
                        <a:buNone/>
                      </a:pPr>
                      <a:r>
                        <a:rPr lang="en-AU" sz="1800" b="0" baseline="0" dirty="0"/>
                        <a:t>0110 + $$$</a:t>
                      </a:r>
                      <a:endParaRPr lang="en-AU" sz="1800" b="0" dirty="0"/>
                    </a:p>
                  </a:txBody>
                  <a:tcPr marT="45727" marB="45727"/>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256B7DE-5F46-ECCC-366F-9E2A96F4C061}"/>
              </a:ext>
            </a:extLst>
          </p:cNvPr>
          <p:cNvSpPr>
            <a:spLocks noGrp="1" noChangeArrowheads="1"/>
          </p:cNvSpPr>
          <p:nvPr>
            <p:ph type="title"/>
          </p:nvPr>
        </p:nvSpPr>
        <p:spPr/>
        <p:txBody>
          <a:bodyPr/>
          <a:lstStyle/>
          <a:p>
            <a:r>
              <a:rPr lang="en-AU" altLang="en-US"/>
              <a:t>Traditional Legal Work Map</a:t>
            </a:r>
          </a:p>
        </p:txBody>
      </p:sp>
      <p:graphicFrame>
        <p:nvGraphicFramePr>
          <p:cNvPr id="4" name="Content Placeholder 3">
            <a:extLst>
              <a:ext uri="{FF2B5EF4-FFF2-40B4-BE49-F238E27FC236}">
                <a16:creationId xmlns:a16="http://schemas.microsoft.com/office/drawing/2014/main" id="{F7BD58F7-6302-597C-532C-EB077EAA3D41}"/>
              </a:ext>
            </a:extLst>
          </p:cNvPr>
          <p:cNvGraphicFramePr>
            <a:graphicFrameLocks noGrp="1"/>
          </p:cNvGraphicFramePr>
          <p:nvPr>
            <p:ph idx="1"/>
          </p:nvPr>
        </p:nvGraphicFramePr>
        <p:xfrm>
          <a:off x="395288" y="1700213"/>
          <a:ext cx="8229600" cy="4756152"/>
        </p:xfrm>
        <a:graphic>
          <a:graphicData uri="http://schemas.openxmlformats.org/drawingml/2006/table">
            <a:tbl>
              <a:tblPr firstRow="1" bandRow="1">
                <a:tableStyleId>{C4B1156A-380E-4F78-BDF5-A606A8083BF9}</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89038">
                <a:tc>
                  <a:txBody>
                    <a:bodyPr/>
                    <a:lstStyle/>
                    <a:p>
                      <a:endParaRPr lang="en-AU" sz="1800" b="1" dirty="0"/>
                    </a:p>
                    <a:p>
                      <a:pPr algn="ctr"/>
                      <a:r>
                        <a:rPr lang="en-AU" sz="1800" b="1" dirty="0"/>
                        <a:t>Program</a:t>
                      </a:r>
                    </a:p>
                    <a:p>
                      <a:endParaRPr lang="en-AU" sz="1800" b="1" dirty="0"/>
                    </a:p>
                    <a:p>
                      <a:endParaRPr lang="en-AU" sz="1800" b="1" dirty="0"/>
                    </a:p>
                  </a:txBody>
                  <a:tcPr marT="45732" marB="45732">
                    <a:solidFill>
                      <a:schemeClr val="bg1">
                        <a:lumMod val="95000"/>
                      </a:schemeClr>
                    </a:solidFill>
                  </a:tcPr>
                </a:tc>
                <a:tc>
                  <a:txBody>
                    <a:bodyPr/>
                    <a:lstStyle/>
                    <a:p>
                      <a:pPr algn="r"/>
                      <a:endParaRPr lang="en-AU" sz="1800" b="1" dirty="0"/>
                    </a:p>
                    <a:p>
                      <a:pPr algn="ctr"/>
                      <a:r>
                        <a:rPr lang="en-AU" sz="1800" b="1" dirty="0"/>
                        <a:t>Process</a:t>
                      </a:r>
                    </a:p>
                  </a:txBody>
                  <a:tcPr marT="45732" marB="45732">
                    <a:solidFill>
                      <a:schemeClr val="bg1">
                        <a:lumMod val="65000"/>
                      </a:schemeClr>
                    </a:solidFill>
                  </a:tcPr>
                </a:tc>
                <a:tc>
                  <a:txBody>
                    <a:bodyPr/>
                    <a:lstStyle/>
                    <a:p>
                      <a:pPr algn="l"/>
                      <a:endParaRPr lang="en-AU" sz="1800" b="1" dirty="0"/>
                    </a:p>
                    <a:p>
                      <a:pPr algn="ctr"/>
                      <a:r>
                        <a:rPr lang="en-AU" sz="1800" b="1" dirty="0"/>
                        <a:t>Process</a:t>
                      </a:r>
                    </a:p>
                  </a:txBody>
                  <a:tcPr marT="45732" marB="45732">
                    <a:solidFill>
                      <a:schemeClr val="bg1">
                        <a:lumMod val="65000"/>
                      </a:schemeClr>
                    </a:solidFill>
                  </a:tcPr>
                </a:tc>
                <a:tc>
                  <a:txBody>
                    <a:bodyPr/>
                    <a:lstStyle/>
                    <a:p>
                      <a:pPr algn="r"/>
                      <a:endParaRPr lang="en-AU" sz="1800" b="1" dirty="0"/>
                    </a:p>
                    <a:p>
                      <a:pPr algn="ctr"/>
                      <a:r>
                        <a:rPr lang="en-AU" sz="1800" b="1" dirty="0"/>
                        <a:t>Program</a:t>
                      </a:r>
                    </a:p>
                  </a:txBody>
                  <a:tcPr marT="45732" marB="45732">
                    <a:solidFill>
                      <a:schemeClr val="bg1">
                        <a:lumMod val="95000"/>
                      </a:schemeClr>
                    </a:solidFill>
                  </a:tcPr>
                </a:tc>
                <a:extLst>
                  <a:ext uri="{0D108BD9-81ED-4DB2-BD59-A6C34878D82A}">
                    <a16:rowId xmlns:a16="http://schemas.microsoft.com/office/drawing/2014/main" val="10000"/>
                  </a:ext>
                </a:extLst>
              </a:tr>
              <a:tr h="1189038">
                <a:tc>
                  <a:txBody>
                    <a:bodyPr/>
                    <a:lstStyle/>
                    <a:p>
                      <a:endParaRPr lang="en-AU" sz="1800" b="1" dirty="0"/>
                    </a:p>
                    <a:p>
                      <a:endParaRPr lang="en-AU" sz="1800" b="1" dirty="0"/>
                    </a:p>
                    <a:p>
                      <a:pPr algn="ctr"/>
                      <a:r>
                        <a:rPr lang="en-AU" sz="1800" b="1" dirty="0"/>
                        <a:t>Person</a:t>
                      </a:r>
                    </a:p>
                  </a:txBody>
                  <a:tcPr marT="45732" marB="45732">
                    <a:solidFill>
                      <a:schemeClr val="tx1">
                        <a:lumMod val="50000"/>
                        <a:lumOff val="50000"/>
                      </a:schemeClr>
                    </a:solidFill>
                  </a:tcPr>
                </a:tc>
                <a:tc>
                  <a:txBody>
                    <a:bodyPr/>
                    <a:lstStyle/>
                    <a:p>
                      <a:endParaRPr lang="en-AU" sz="1800" b="1" dirty="0"/>
                    </a:p>
                    <a:p>
                      <a:pPr algn="l"/>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r"/>
                      <a:endParaRPr lang="en-AU" sz="1800" b="1" dirty="0"/>
                    </a:p>
                    <a:p>
                      <a:pPr algn="ctr"/>
                      <a:r>
                        <a:rPr lang="en-AU" sz="1800" b="1" dirty="0"/>
                        <a:t>Person</a:t>
                      </a:r>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1"/>
                  </a:ext>
                </a:extLst>
              </a:tr>
              <a:tr h="1189038">
                <a:tc>
                  <a:txBody>
                    <a:bodyPr/>
                    <a:lstStyle/>
                    <a:p>
                      <a:endParaRPr lang="en-AU" sz="1800" b="1" dirty="0"/>
                    </a:p>
                    <a:p>
                      <a:pPr algn="ctr"/>
                      <a:r>
                        <a:rPr lang="en-AU" sz="1800" b="1" dirty="0"/>
                        <a:t>Person</a:t>
                      </a:r>
                    </a:p>
                  </a:txBody>
                  <a:tcPr marT="45732" marB="45732">
                    <a:solidFill>
                      <a:schemeClr val="tx1">
                        <a:lumMod val="50000"/>
                        <a:lumOff val="50000"/>
                      </a:schemeClr>
                    </a:solidFill>
                  </a:tcPr>
                </a:tc>
                <a:tc>
                  <a:txBody>
                    <a:bodyPr/>
                    <a:lstStyle/>
                    <a:p>
                      <a:pPr algn="l"/>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Person</a:t>
                      </a:r>
                    </a:p>
                    <a:p>
                      <a:pPr algn="r"/>
                      <a:endParaRPr lang="en-AU" sz="1800" b="1" dirty="0"/>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2"/>
                  </a:ext>
                </a:extLst>
              </a:tr>
              <a:tr h="1189038">
                <a:tc>
                  <a:txBody>
                    <a:bodyPr/>
                    <a:lstStyle/>
                    <a:p>
                      <a:endParaRPr lang="en-AU" sz="1800" b="1" dirty="0"/>
                    </a:p>
                    <a:p>
                      <a:endParaRPr lang="en-AU" sz="1800" b="1" dirty="0"/>
                    </a:p>
                    <a:p>
                      <a:pPr algn="ctr"/>
                      <a:r>
                        <a:rPr lang="en-AU" sz="1800" b="1" dirty="0"/>
                        <a:t>Program</a:t>
                      </a:r>
                    </a:p>
                    <a:p>
                      <a:pPr algn="ctr"/>
                      <a:endParaRPr lang="en-AU" sz="1800" b="1" dirty="0"/>
                    </a:p>
                  </a:txBody>
                  <a:tcPr marT="45732" marB="45732">
                    <a:solidFill>
                      <a:schemeClr val="bg1">
                        <a:lumMod val="95000"/>
                      </a:schemeClr>
                    </a:solidFill>
                  </a:tcPr>
                </a:tc>
                <a:tc>
                  <a:txBody>
                    <a:bodyPr/>
                    <a:lstStyle/>
                    <a:p>
                      <a:endParaRPr lang="en-AU" sz="1800" b="1" dirty="0"/>
                    </a:p>
                    <a:p>
                      <a:endParaRPr lang="en-AU" sz="1800" b="1" dirty="0"/>
                    </a:p>
                    <a:p>
                      <a:pPr algn="ctr"/>
                      <a:r>
                        <a:rPr lang="en-AU" sz="1800" b="1" dirty="0"/>
                        <a:t>Process</a:t>
                      </a:r>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Process</a:t>
                      </a:r>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Program</a:t>
                      </a:r>
                    </a:p>
                  </a:txBody>
                  <a:tcPr marT="45732" marB="45732">
                    <a:solidFill>
                      <a:schemeClr val="bg1">
                        <a:lumMod val="95000"/>
                      </a:schemeClr>
                    </a:solidFill>
                  </a:tcPr>
                </a:tc>
                <a:extLst>
                  <a:ext uri="{0D108BD9-81ED-4DB2-BD59-A6C34878D82A}">
                    <a16:rowId xmlns:a16="http://schemas.microsoft.com/office/drawing/2014/main" val="10003"/>
                  </a:ext>
                </a:extLst>
              </a:tr>
            </a:tbl>
          </a:graphicData>
        </a:graphic>
      </p:graphicFrame>
      <p:sp>
        <p:nvSpPr>
          <p:cNvPr id="30749" name="TextBox 4">
            <a:extLst>
              <a:ext uri="{FF2B5EF4-FFF2-40B4-BE49-F238E27FC236}">
                <a16:creationId xmlns:a16="http://schemas.microsoft.com/office/drawing/2014/main" id="{3582EDF3-7978-3049-7C3B-1C01294B76F5}"/>
              </a:ext>
            </a:extLst>
          </p:cNvPr>
          <p:cNvSpPr txBox="1">
            <a:spLocks noChangeArrowheads="1"/>
          </p:cNvSpPr>
          <p:nvPr/>
        </p:nvSpPr>
        <p:spPr bwMode="auto">
          <a:xfrm>
            <a:off x="5334000" y="2708275"/>
            <a:ext cx="25098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Transactional Services</a:t>
            </a:r>
          </a:p>
        </p:txBody>
      </p:sp>
      <p:sp>
        <p:nvSpPr>
          <p:cNvPr id="30750" name="TextBox 6">
            <a:extLst>
              <a:ext uri="{FF2B5EF4-FFF2-40B4-BE49-F238E27FC236}">
                <a16:creationId xmlns:a16="http://schemas.microsoft.com/office/drawing/2014/main" id="{3A0B3AEC-45D0-8416-A88A-5C1A26F493BC}"/>
              </a:ext>
            </a:extLst>
          </p:cNvPr>
          <p:cNvSpPr txBox="1">
            <a:spLocks noChangeArrowheads="1"/>
          </p:cNvSpPr>
          <p:nvPr/>
        </p:nvSpPr>
        <p:spPr bwMode="auto">
          <a:xfrm>
            <a:off x="1403350" y="5084763"/>
            <a:ext cx="24796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Prosecutorial Services</a:t>
            </a:r>
          </a:p>
        </p:txBody>
      </p:sp>
      <p:sp>
        <p:nvSpPr>
          <p:cNvPr id="30751" name="TextBox 7">
            <a:extLst>
              <a:ext uri="{FF2B5EF4-FFF2-40B4-BE49-F238E27FC236}">
                <a16:creationId xmlns:a16="http://schemas.microsoft.com/office/drawing/2014/main" id="{CC645E5C-DFD4-3B4B-DB7C-F5B83A25F91A}"/>
              </a:ext>
            </a:extLst>
          </p:cNvPr>
          <p:cNvSpPr txBox="1">
            <a:spLocks noChangeArrowheads="1"/>
          </p:cNvSpPr>
          <p:nvPr/>
        </p:nvSpPr>
        <p:spPr bwMode="auto">
          <a:xfrm>
            <a:off x="1547813" y="2708275"/>
            <a:ext cx="20177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Advisory Services</a:t>
            </a:r>
          </a:p>
        </p:txBody>
      </p:sp>
      <p:sp>
        <p:nvSpPr>
          <p:cNvPr id="30752" name="TextBox 8">
            <a:extLst>
              <a:ext uri="{FF2B5EF4-FFF2-40B4-BE49-F238E27FC236}">
                <a16:creationId xmlns:a16="http://schemas.microsoft.com/office/drawing/2014/main" id="{98F15587-DA18-3DCF-F7A3-70DCB0835575}"/>
              </a:ext>
            </a:extLst>
          </p:cNvPr>
          <p:cNvSpPr txBox="1">
            <a:spLocks noChangeArrowheads="1"/>
          </p:cNvSpPr>
          <p:nvPr/>
        </p:nvSpPr>
        <p:spPr bwMode="auto">
          <a:xfrm>
            <a:off x="5445125" y="5084763"/>
            <a:ext cx="19796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Litigious Services</a:t>
            </a:r>
          </a:p>
        </p:txBody>
      </p:sp>
      <p:sp>
        <p:nvSpPr>
          <p:cNvPr id="30753" name="TextBox 5">
            <a:extLst>
              <a:ext uri="{FF2B5EF4-FFF2-40B4-BE49-F238E27FC236}">
                <a16:creationId xmlns:a16="http://schemas.microsoft.com/office/drawing/2014/main" id="{9F02171C-3EA1-B73B-F936-BD3600C0E38B}"/>
              </a:ext>
            </a:extLst>
          </p:cNvPr>
          <p:cNvSpPr txBox="1">
            <a:spLocks noChangeArrowheads="1"/>
          </p:cNvSpPr>
          <p:nvPr/>
        </p:nvSpPr>
        <p:spPr bwMode="auto">
          <a:xfrm>
            <a:off x="4059238" y="3754438"/>
            <a:ext cx="903287" cy="64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LAW</a:t>
            </a:r>
          </a:p>
          <a:p>
            <a:pPr algn="ctr">
              <a:spcBef>
                <a:spcPct val="0"/>
              </a:spcBef>
              <a:buFontTx/>
              <a:buNone/>
            </a:pPr>
            <a:r>
              <a:rPr lang="en-AU" altLang="en-US" sz="1800">
                <a:solidFill>
                  <a:schemeClr val="bg1"/>
                </a:solidFill>
              </a:rPr>
              <a:t>FIRMS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57561F9C-83FC-6394-E57E-2EBC824C2DE3}"/>
              </a:ext>
            </a:extLst>
          </p:cNvPr>
          <p:cNvSpPr>
            <a:spLocks noGrp="1" noChangeArrowheads="1"/>
          </p:cNvSpPr>
          <p:nvPr>
            <p:ph type="title"/>
          </p:nvPr>
        </p:nvSpPr>
        <p:spPr/>
        <p:txBody>
          <a:bodyPr/>
          <a:lstStyle/>
          <a:p>
            <a:r>
              <a:rPr lang="en-AU" altLang="en-US"/>
              <a:t>Map of Traditional Law Firm</a:t>
            </a:r>
          </a:p>
        </p:txBody>
      </p:sp>
      <p:graphicFrame>
        <p:nvGraphicFramePr>
          <p:cNvPr id="4" name="Content Placeholder 3">
            <a:extLst>
              <a:ext uri="{FF2B5EF4-FFF2-40B4-BE49-F238E27FC236}">
                <a16:creationId xmlns:a16="http://schemas.microsoft.com/office/drawing/2014/main" id="{FB1F85DC-9C5F-A4DA-3A86-DE90D0712384}"/>
              </a:ext>
            </a:extLst>
          </p:cNvPr>
          <p:cNvGraphicFramePr>
            <a:graphicFrameLocks noGrp="1"/>
          </p:cNvGraphicFramePr>
          <p:nvPr>
            <p:ph idx="1"/>
          </p:nvPr>
        </p:nvGraphicFramePr>
        <p:xfrm>
          <a:off x="395288" y="1700213"/>
          <a:ext cx="8229600" cy="4756152"/>
        </p:xfrm>
        <a:graphic>
          <a:graphicData uri="http://schemas.openxmlformats.org/drawingml/2006/table">
            <a:tbl>
              <a:tblPr firstRow="1" bandRow="1">
                <a:tableStyleId>{C4B1156A-380E-4F78-BDF5-A606A8083BF9}</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89038">
                <a:tc>
                  <a:txBody>
                    <a:bodyPr/>
                    <a:lstStyle/>
                    <a:p>
                      <a:endParaRPr lang="en-AU" sz="1800" b="1" dirty="0"/>
                    </a:p>
                    <a:p>
                      <a:pPr algn="ctr"/>
                      <a:r>
                        <a:rPr lang="en-AU" sz="1800" b="1" dirty="0"/>
                        <a:t>Program</a:t>
                      </a:r>
                    </a:p>
                    <a:p>
                      <a:pPr algn="ctr"/>
                      <a:r>
                        <a:rPr lang="en-AU" sz="1800" b="1" dirty="0"/>
                        <a:t>Website</a:t>
                      </a:r>
                    </a:p>
                    <a:p>
                      <a:endParaRPr lang="en-AU" sz="1800" b="1" dirty="0"/>
                    </a:p>
                  </a:txBody>
                  <a:tcPr marT="45732" marB="45732">
                    <a:solidFill>
                      <a:schemeClr val="bg1">
                        <a:lumMod val="95000"/>
                      </a:schemeClr>
                    </a:solidFill>
                  </a:tcPr>
                </a:tc>
                <a:tc>
                  <a:txBody>
                    <a:bodyPr/>
                    <a:lstStyle/>
                    <a:p>
                      <a:pPr algn="r"/>
                      <a:endParaRPr lang="en-AU" sz="1800" b="1" dirty="0"/>
                    </a:p>
                    <a:p>
                      <a:pPr algn="ctr"/>
                      <a:r>
                        <a:rPr lang="en-AU" sz="1800" b="1" dirty="0"/>
                        <a:t>Process</a:t>
                      </a:r>
                    </a:p>
                    <a:p>
                      <a:pPr algn="ctr"/>
                      <a:r>
                        <a:rPr lang="en-AU" sz="1800" b="1" dirty="0"/>
                        <a:t>Wills</a:t>
                      </a:r>
                    </a:p>
                  </a:txBody>
                  <a:tcPr marT="45732" marB="45732">
                    <a:solidFill>
                      <a:schemeClr val="bg1">
                        <a:lumMod val="65000"/>
                      </a:schemeClr>
                    </a:solidFill>
                  </a:tcPr>
                </a:tc>
                <a:tc>
                  <a:txBody>
                    <a:bodyPr/>
                    <a:lstStyle/>
                    <a:p>
                      <a:pPr algn="l"/>
                      <a:endParaRPr lang="en-AU" sz="1800" b="1" dirty="0"/>
                    </a:p>
                    <a:p>
                      <a:pPr algn="ctr"/>
                      <a:r>
                        <a:rPr lang="en-AU" sz="1800" b="1" dirty="0"/>
                        <a:t>Process</a:t>
                      </a:r>
                    </a:p>
                    <a:p>
                      <a:pPr algn="ctr"/>
                      <a:r>
                        <a:rPr lang="en-AU" sz="1800" b="1" dirty="0"/>
                        <a:t>Conveyancing</a:t>
                      </a:r>
                    </a:p>
                  </a:txBody>
                  <a:tcPr marT="45732" marB="45732">
                    <a:solidFill>
                      <a:schemeClr val="bg1">
                        <a:lumMod val="65000"/>
                      </a:schemeClr>
                    </a:solidFill>
                  </a:tcPr>
                </a:tc>
                <a:tc>
                  <a:txBody>
                    <a:bodyPr/>
                    <a:lstStyle/>
                    <a:p>
                      <a:pPr algn="r"/>
                      <a:endParaRPr lang="en-AU" sz="1800" b="1" dirty="0"/>
                    </a:p>
                    <a:p>
                      <a:pPr algn="ctr"/>
                      <a:r>
                        <a:rPr lang="en-AU" sz="1800" b="1" dirty="0"/>
                        <a:t>Program</a:t>
                      </a:r>
                    </a:p>
                    <a:p>
                      <a:pPr algn="ctr"/>
                      <a:r>
                        <a:rPr lang="en-AU" sz="1800" b="1" dirty="0"/>
                        <a:t>Website</a:t>
                      </a:r>
                    </a:p>
                  </a:txBody>
                  <a:tcPr marT="45732" marB="45732">
                    <a:solidFill>
                      <a:schemeClr val="bg1">
                        <a:lumMod val="95000"/>
                      </a:schemeClr>
                    </a:solidFill>
                  </a:tcPr>
                </a:tc>
                <a:extLst>
                  <a:ext uri="{0D108BD9-81ED-4DB2-BD59-A6C34878D82A}">
                    <a16:rowId xmlns:a16="http://schemas.microsoft.com/office/drawing/2014/main" val="10000"/>
                  </a:ext>
                </a:extLst>
              </a:tr>
              <a:tr h="1189038">
                <a:tc>
                  <a:txBody>
                    <a:bodyPr/>
                    <a:lstStyle/>
                    <a:p>
                      <a:endParaRPr lang="en-AU" sz="1800" b="1" dirty="0"/>
                    </a:p>
                    <a:p>
                      <a:pPr algn="ctr"/>
                      <a:r>
                        <a:rPr lang="en-AU" sz="1800" b="1" dirty="0"/>
                        <a:t>Advice &amp; Docs</a:t>
                      </a:r>
                    </a:p>
                    <a:p>
                      <a:pPr algn="ctr"/>
                      <a:r>
                        <a:rPr lang="en-AU" sz="1800" b="1" dirty="0"/>
                        <a:t>Person</a:t>
                      </a:r>
                    </a:p>
                  </a:txBody>
                  <a:tcPr marT="45732" marB="45732">
                    <a:solidFill>
                      <a:schemeClr val="tx1">
                        <a:lumMod val="50000"/>
                        <a:lumOff val="50000"/>
                      </a:schemeClr>
                    </a:solidFill>
                  </a:tcPr>
                </a:tc>
                <a:tc>
                  <a:txBody>
                    <a:bodyPr/>
                    <a:lstStyle/>
                    <a:p>
                      <a:endParaRPr lang="en-AU" sz="1800" b="1" dirty="0"/>
                    </a:p>
                    <a:p>
                      <a:pPr algn="ctr"/>
                      <a:r>
                        <a:rPr lang="en-AU" sz="1800" b="1" dirty="0"/>
                        <a:t>Tax</a:t>
                      </a:r>
                      <a:r>
                        <a:rPr lang="en-AU" sz="1800" b="1" baseline="0" dirty="0"/>
                        <a:t> Structuring</a:t>
                      </a: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Business</a:t>
                      </a:r>
                      <a:r>
                        <a:rPr lang="en-AU" sz="1800" b="1" baseline="0" dirty="0"/>
                        <a:t> Sale</a:t>
                      </a: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Start ups</a:t>
                      </a:r>
                    </a:p>
                    <a:p>
                      <a:pPr algn="ctr"/>
                      <a:r>
                        <a:rPr lang="en-AU" sz="1800" b="1" dirty="0"/>
                        <a:t>Person</a:t>
                      </a:r>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1"/>
                  </a:ext>
                </a:extLst>
              </a:tr>
              <a:tr h="1189038">
                <a:tc>
                  <a:txBody>
                    <a:bodyPr/>
                    <a:lstStyle/>
                    <a:p>
                      <a:endParaRPr lang="en-AU" sz="1800" b="1" dirty="0"/>
                    </a:p>
                    <a:p>
                      <a:pPr algn="ctr"/>
                      <a:r>
                        <a:rPr lang="en-AU" sz="1800" b="1" dirty="0"/>
                        <a:t>Person</a:t>
                      </a:r>
                    </a:p>
                    <a:p>
                      <a:pPr algn="ctr"/>
                      <a:r>
                        <a:rPr lang="en-AU" sz="1800" b="1" dirty="0"/>
                        <a:t>DUIs</a:t>
                      </a:r>
                    </a:p>
                  </a:txBody>
                  <a:tcPr marT="45732" marB="45732">
                    <a:solidFill>
                      <a:schemeClr val="tx1">
                        <a:lumMod val="50000"/>
                        <a:lumOff val="50000"/>
                      </a:schemeClr>
                    </a:solidFill>
                  </a:tcPr>
                </a:tc>
                <a:tc>
                  <a:txBody>
                    <a:bodyPr/>
                    <a:lstStyle/>
                    <a:p>
                      <a:pPr algn="l"/>
                      <a:endParaRPr lang="en-AU" sz="1800" b="1" dirty="0"/>
                    </a:p>
                    <a:p>
                      <a:pPr algn="ctr"/>
                      <a:r>
                        <a:rPr lang="en-AU" sz="1800" b="1" dirty="0"/>
                        <a:t>Project</a:t>
                      </a:r>
                    </a:p>
                    <a:p>
                      <a:pPr algn="ctr"/>
                      <a:r>
                        <a:rPr lang="en-AU" sz="1800" b="1" dirty="0"/>
                        <a:t>Murder</a:t>
                      </a:r>
                    </a:p>
                  </a:txBody>
                  <a:tcPr marT="45732" marB="45732">
                    <a:solidFill>
                      <a:schemeClr val="tx1">
                        <a:lumMod val="65000"/>
                        <a:lumOff val="35000"/>
                      </a:schemeClr>
                    </a:solidFill>
                  </a:tcPr>
                </a:tc>
                <a:tc>
                  <a:txBody>
                    <a:bodyPr/>
                    <a:lstStyle/>
                    <a:p>
                      <a:pPr algn="r"/>
                      <a:endParaRPr lang="en-AU" sz="1800" b="1" dirty="0"/>
                    </a:p>
                    <a:p>
                      <a:pPr algn="ctr"/>
                      <a:r>
                        <a:rPr lang="en-AU" sz="1800" b="1" dirty="0"/>
                        <a:t>Project</a:t>
                      </a:r>
                    </a:p>
                    <a:p>
                      <a:pPr algn="ctr"/>
                      <a:r>
                        <a:rPr lang="en-AU" sz="1800" b="1" dirty="0"/>
                        <a:t>Building Dispute</a:t>
                      </a:r>
                    </a:p>
                  </a:txBody>
                  <a:tcPr marT="45732" marB="45732">
                    <a:solidFill>
                      <a:schemeClr val="tx1">
                        <a:lumMod val="65000"/>
                        <a:lumOff val="35000"/>
                      </a:schemeClr>
                    </a:solidFill>
                  </a:tcPr>
                </a:tc>
                <a:tc>
                  <a:txBody>
                    <a:bodyPr/>
                    <a:lstStyle/>
                    <a:p>
                      <a:pPr algn="r"/>
                      <a:endParaRPr lang="en-AU" sz="1800" b="1" dirty="0"/>
                    </a:p>
                    <a:p>
                      <a:pPr algn="ctr"/>
                      <a:r>
                        <a:rPr lang="en-AU" sz="1800" b="1" dirty="0"/>
                        <a:t>Person</a:t>
                      </a:r>
                    </a:p>
                    <a:p>
                      <a:pPr algn="ctr"/>
                      <a:r>
                        <a:rPr lang="en-AU" sz="1800" b="1" dirty="0"/>
                        <a:t>ADR</a:t>
                      </a:r>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2"/>
                  </a:ext>
                </a:extLst>
              </a:tr>
              <a:tr h="1189038">
                <a:tc>
                  <a:txBody>
                    <a:bodyPr/>
                    <a:lstStyle/>
                    <a:p>
                      <a:endParaRPr lang="en-AU" sz="1800" b="1" dirty="0"/>
                    </a:p>
                    <a:p>
                      <a:endParaRPr lang="en-AU" sz="1800" b="1" dirty="0"/>
                    </a:p>
                    <a:p>
                      <a:pPr algn="ctr"/>
                      <a:r>
                        <a:rPr lang="en-AU" sz="1800" b="1" dirty="0"/>
                        <a:t>Program</a:t>
                      </a:r>
                    </a:p>
                    <a:p>
                      <a:pPr algn="ctr"/>
                      <a:r>
                        <a:rPr lang="en-AU" sz="1800" b="1" dirty="0"/>
                        <a:t>Website</a:t>
                      </a:r>
                    </a:p>
                  </a:txBody>
                  <a:tcPr marT="45732" marB="45732">
                    <a:solidFill>
                      <a:schemeClr val="bg1">
                        <a:lumMod val="95000"/>
                      </a:schemeClr>
                    </a:solidFill>
                  </a:tcPr>
                </a:tc>
                <a:tc>
                  <a:txBody>
                    <a:bodyPr/>
                    <a:lstStyle/>
                    <a:p>
                      <a:endParaRPr lang="en-AU" sz="1800" b="1" dirty="0"/>
                    </a:p>
                    <a:p>
                      <a:endParaRPr lang="en-AU" sz="1800" b="1" dirty="0"/>
                    </a:p>
                    <a:p>
                      <a:pPr algn="ctr"/>
                      <a:r>
                        <a:rPr lang="en-AU" sz="1800" b="1" dirty="0"/>
                        <a:t>Process</a:t>
                      </a:r>
                    </a:p>
                    <a:p>
                      <a:pPr algn="ctr"/>
                      <a:r>
                        <a:rPr lang="en-AU" sz="1800" b="1" dirty="0"/>
                        <a:t>N/A</a:t>
                      </a:r>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Process</a:t>
                      </a:r>
                    </a:p>
                    <a:p>
                      <a:pPr algn="ctr"/>
                      <a:r>
                        <a:rPr lang="en-AU" sz="1800" b="1" dirty="0"/>
                        <a:t>Debt</a:t>
                      </a:r>
                      <a:r>
                        <a:rPr lang="en-AU" sz="1800" b="1" baseline="0" dirty="0"/>
                        <a:t> recovery</a:t>
                      </a:r>
                      <a:endParaRPr lang="en-AU" sz="1800" b="1" dirty="0"/>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Program</a:t>
                      </a:r>
                    </a:p>
                    <a:p>
                      <a:pPr algn="ctr"/>
                      <a:r>
                        <a:rPr lang="en-AU" sz="1800" b="1" dirty="0"/>
                        <a:t>Website</a:t>
                      </a:r>
                    </a:p>
                  </a:txBody>
                  <a:tcPr marT="45732" marB="45732">
                    <a:solidFill>
                      <a:schemeClr val="bg1">
                        <a:lumMod val="95000"/>
                      </a:schemeClr>
                    </a:solidFill>
                  </a:tcPr>
                </a:tc>
                <a:extLst>
                  <a:ext uri="{0D108BD9-81ED-4DB2-BD59-A6C34878D82A}">
                    <a16:rowId xmlns:a16="http://schemas.microsoft.com/office/drawing/2014/main" val="10003"/>
                  </a:ext>
                </a:extLst>
              </a:tr>
            </a:tbl>
          </a:graphicData>
        </a:graphic>
      </p:graphicFrame>
      <p:sp>
        <p:nvSpPr>
          <p:cNvPr id="31773" name="TextBox 4">
            <a:extLst>
              <a:ext uri="{FF2B5EF4-FFF2-40B4-BE49-F238E27FC236}">
                <a16:creationId xmlns:a16="http://schemas.microsoft.com/office/drawing/2014/main" id="{B8F8E677-3305-2E59-15BB-0B034F81702B}"/>
              </a:ext>
            </a:extLst>
          </p:cNvPr>
          <p:cNvSpPr txBox="1">
            <a:spLocks noChangeArrowheads="1"/>
          </p:cNvSpPr>
          <p:nvPr/>
        </p:nvSpPr>
        <p:spPr bwMode="auto">
          <a:xfrm>
            <a:off x="5334000" y="2708275"/>
            <a:ext cx="25098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Transactional Services</a:t>
            </a:r>
          </a:p>
        </p:txBody>
      </p:sp>
      <p:sp>
        <p:nvSpPr>
          <p:cNvPr id="31774" name="TextBox 6">
            <a:extLst>
              <a:ext uri="{FF2B5EF4-FFF2-40B4-BE49-F238E27FC236}">
                <a16:creationId xmlns:a16="http://schemas.microsoft.com/office/drawing/2014/main" id="{CB8EC698-CCA4-0462-BA38-C7C89636E0CB}"/>
              </a:ext>
            </a:extLst>
          </p:cNvPr>
          <p:cNvSpPr txBox="1">
            <a:spLocks noChangeArrowheads="1"/>
          </p:cNvSpPr>
          <p:nvPr/>
        </p:nvSpPr>
        <p:spPr bwMode="auto">
          <a:xfrm>
            <a:off x="1403350" y="5084763"/>
            <a:ext cx="24796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Prosecutorial Services</a:t>
            </a:r>
          </a:p>
        </p:txBody>
      </p:sp>
      <p:sp>
        <p:nvSpPr>
          <p:cNvPr id="31775" name="TextBox 7">
            <a:extLst>
              <a:ext uri="{FF2B5EF4-FFF2-40B4-BE49-F238E27FC236}">
                <a16:creationId xmlns:a16="http://schemas.microsoft.com/office/drawing/2014/main" id="{B9829E73-AB03-E5EE-45C3-6D16EFCC08BC}"/>
              </a:ext>
            </a:extLst>
          </p:cNvPr>
          <p:cNvSpPr txBox="1">
            <a:spLocks noChangeArrowheads="1"/>
          </p:cNvSpPr>
          <p:nvPr/>
        </p:nvSpPr>
        <p:spPr bwMode="auto">
          <a:xfrm>
            <a:off x="1547813" y="2708275"/>
            <a:ext cx="20177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Advisory Services</a:t>
            </a:r>
          </a:p>
        </p:txBody>
      </p:sp>
      <p:sp>
        <p:nvSpPr>
          <p:cNvPr id="31776" name="TextBox 8">
            <a:extLst>
              <a:ext uri="{FF2B5EF4-FFF2-40B4-BE49-F238E27FC236}">
                <a16:creationId xmlns:a16="http://schemas.microsoft.com/office/drawing/2014/main" id="{63C8DFD0-3D12-7D27-87A0-155A262E3314}"/>
              </a:ext>
            </a:extLst>
          </p:cNvPr>
          <p:cNvSpPr txBox="1">
            <a:spLocks noChangeArrowheads="1"/>
          </p:cNvSpPr>
          <p:nvPr/>
        </p:nvSpPr>
        <p:spPr bwMode="auto">
          <a:xfrm>
            <a:off x="5445125" y="5084763"/>
            <a:ext cx="19796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Litigious Services</a:t>
            </a:r>
          </a:p>
        </p:txBody>
      </p:sp>
      <p:sp>
        <p:nvSpPr>
          <p:cNvPr id="31777" name="TextBox 5">
            <a:extLst>
              <a:ext uri="{FF2B5EF4-FFF2-40B4-BE49-F238E27FC236}">
                <a16:creationId xmlns:a16="http://schemas.microsoft.com/office/drawing/2014/main" id="{209B6D68-D583-8575-66F0-2CD410D1FD96}"/>
              </a:ext>
            </a:extLst>
          </p:cNvPr>
          <p:cNvSpPr txBox="1">
            <a:spLocks noChangeArrowheads="1"/>
          </p:cNvSpPr>
          <p:nvPr/>
        </p:nvSpPr>
        <p:spPr bwMode="auto">
          <a:xfrm>
            <a:off x="4059238" y="3754438"/>
            <a:ext cx="903287" cy="64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LAW</a:t>
            </a:r>
          </a:p>
          <a:p>
            <a:pPr algn="ctr">
              <a:spcBef>
                <a:spcPct val="0"/>
              </a:spcBef>
              <a:buFontTx/>
              <a:buNone/>
            </a:pPr>
            <a:r>
              <a:rPr lang="en-AU" altLang="en-US" sz="1800">
                <a:solidFill>
                  <a:schemeClr val="bg1"/>
                </a:solidFill>
              </a:rPr>
              <a:t>FIRMS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2F06332-1D48-27CC-7B04-4DA9C5BA790C}"/>
              </a:ext>
            </a:extLst>
          </p:cNvPr>
          <p:cNvSpPr>
            <a:spLocks noGrp="1" noChangeArrowheads="1"/>
          </p:cNvSpPr>
          <p:nvPr>
            <p:ph type="title"/>
          </p:nvPr>
        </p:nvSpPr>
        <p:spPr/>
        <p:txBody>
          <a:bodyPr/>
          <a:lstStyle/>
          <a:p>
            <a:r>
              <a:rPr lang="en-AU" altLang="en-US"/>
              <a:t>Now A Crowded Space</a:t>
            </a:r>
          </a:p>
        </p:txBody>
      </p:sp>
      <p:graphicFrame>
        <p:nvGraphicFramePr>
          <p:cNvPr id="4" name="Content Placeholder 3">
            <a:extLst>
              <a:ext uri="{FF2B5EF4-FFF2-40B4-BE49-F238E27FC236}">
                <a16:creationId xmlns:a16="http://schemas.microsoft.com/office/drawing/2014/main" id="{D88BBEF5-372C-C9F2-65D2-D9F20B39F9B0}"/>
              </a:ext>
            </a:extLst>
          </p:cNvPr>
          <p:cNvGraphicFramePr>
            <a:graphicFrameLocks noGrp="1"/>
          </p:cNvGraphicFramePr>
          <p:nvPr>
            <p:ph idx="1"/>
          </p:nvPr>
        </p:nvGraphicFramePr>
        <p:xfrm>
          <a:off x="395288" y="1700213"/>
          <a:ext cx="8229600" cy="4756152"/>
        </p:xfrm>
        <a:graphic>
          <a:graphicData uri="http://schemas.openxmlformats.org/drawingml/2006/table">
            <a:tbl>
              <a:tblPr firstRow="1" bandRow="1">
                <a:tableStyleId>{C4B1156A-380E-4F78-BDF5-A606A8083BF9}</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89038">
                <a:tc>
                  <a:txBody>
                    <a:bodyPr/>
                    <a:lstStyle/>
                    <a:p>
                      <a:endParaRPr lang="en-AU" sz="1800" b="1" dirty="0"/>
                    </a:p>
                    <a:p>
                      <a:pPr algn="ctr"/>
                      <a:r>
                        <a:rPr lang="en-AU" sz="1800" b="1" dirty="0"/>
                        <a:t>Program</a:t>
                      </a:r>
                    </a:p>
                    <a:p>
                      <a:endParaRPr lang="en-AU" sz="1800" b="1" dirty="0"/>
                    </a:p>
                    <a:p>
                      <a:endParaRPr lang="en-AU" sz="1800" b="1" dirty="0"/>
                    </a:p>
                  </a:txBody>
                  <a:tcPr marT="45732" marB="45732">
                    <a:solidFill>
                      <a:schemeClr val="bg1">
                        <a:lumMod val="95000"/>
                      </a:schemeClr>
                    </a:solidFill>
                  </a:tcPr>
                </a:tc>
                <a:tc>
                  <a:txBody>
                    <a:bodyPr/>
                    <a:lstStyle/>
                    <a:p>
                      <a:pPr algn="r"/>
                      <a:endParaRPr lang="en-AU" sz="1800" b="1" dirty="0"/>
                    </a:p>
                    <a:p>
                      <a:pPr algn="ctr"/>
                      <a:r>
                        <a:rPr lang="en-AU" sz="1800" b="1" dirty="0"/>
                        <a:t>Process</a:t>
                      </a:r>
                    </a:p>
                  </a:txBody>
                  <a:tcPr marT="45732" marB="45732">
                    <a:solidFill>
                      <a:schemeClr val="bg1">
                        <a:lumMod val="65000"/>
                      </a:schemeClr>
                    </a:solidFill>
                  </a:tcPr>
                </a:tc>
                <a:tc>
                  <a:txBody>
                    <a:bodyPr/>
                    <a:lstStyle/>
                    <a:p>
                      <a:pPr algn="l"/>
                      <a:endParaRPr lang="en-AU" sz="1800" b="1" dirty="0"/>
                    </a:p>
                    <a:p>
                      <a:pPr algn="ctr"/>
                      <a:r>
                        <a:rPr lang="en-AU" sz="1800" b="1" dirty="0"/>
                        <a:t>Process</a:t>
                      </a:r>
                    </a:p>
                  </a:txBody>
                  <a:tcPr marT="45732" marB="45732">
                    <a:solidFill>
                      <a:schemeClr val="bg1">
                        <a:lumMod val="65000"/>
                      </a:schemeClr>
                    </a:solidFill>
                  </a:tcPr>
                </a:tc>
                <a:tc>
                  <a:txBody>
                    <a:bodyPr/>
                    <a:lstStyle/>
                    <a:p>
                      <a:pPr algn="r"/>
                      <a:endParaRPr lang="en-AU" sz="1800" b="1" dirty="0"/>
                    </a:p>
                    <a:p>
                      <a:pPr algn="ctr"/>
                      <a:r>
                        <a:rPr lang="en-AU" sz="1800" b="1" dirty="0"/>
                        <a:t>Program</a:t>
                      </a:r>
                    </a:p>
                  </a:txBody>
                  <a:tcPr marT="45732" marB="45732">
                    <a:solidFill>
                      <a:schemeClr val="bg1">
                        <a:lumMod val="95000"/>
                      </a:schemeClr>
                    </a:solidFill>
                  </a:tcPr>
                </a:tc>
                <a:extLst>
                  <a:ext uri="{0D108BD9-81ED-4DB2-BD59-A6C34878D82A}">
                    <a16:rowId xmlns:a16="http://schemas.microsoft.com/office/drawing/2014/main" val="10000"/>
                  </a:ext>
                </a:extLst>
              </a:tr>
              <a:tr h="1189038">
                <a:tc>
                  <a:txBody>
                    <a:bodyPr/>
                    <a:lstStyle/>
                    <a:p>
                      <a:endParaRPr lang="en-AU" sz="1800" b="1" dirty="0"/>
                    </a:p>
                    <a:p>
                      <a:endParaRPr lang="en-AU" sz="1800" b="1" dirty="0"/>
                    </a:p>
                    <a:p>
                      <a:pPr algn="ctr"/>
                      <a:r>
                        <a:rPr lang="en-AU" sz="1800" b="1" dirty="0"/>
                        <a:t>Person</a:t>
                      </a:r>
                    </a:p>
                  </a:txBody>
                  <a:tcPr marT="45732" marB="45732">
                    <a:solidFill>
                      <a:schemeClr val="tx1">
                        <a:lumMod val="50000"/>
                        <a:lumOff val="50000"/>
                      </a:schemeClr>
                    </a:solidFill>
                  </a:tcPr>
                </a:tc>
                <a:tc>
                  <a:txBody>
                    <a:bodyPr/>
                    <a:lstStyle/>
                    <a:p>
                      <a:endParaRPr lang="en-AU" sz="1800" b="1" dirty="0"/>
                    </a:p>
                    <a:p>
                      <a:pPr algn="l"/>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r"/>
                      <a:endParaRPr lang="en-AU" sz="1800" b="1" dirty="0"/>
                    </a:p>
                    <a:p>
                      <a:pPr algn="ctr"/>
                      <a:r>
                        <a:rPr lang="en-AU" sz="1800" b="1" dirty="0"/>
                        <a:t>Person</a:t>
                      </a:r>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1"/>
                  </a:ext>
                </a:extLst>
              </a:tr>
              <a:tr h="1189038">
                <a:tc>
                  <a:txBody>
                    <a:bodyPr/>
                    <a:lstStyle/>
                    <a:p>
                      <a:endParaRPr lang="en-AU" sz="1800" b="1" dirty="0"/>
                    </a:p>
                    <a:p>
                      <a:pPr algn="ctr"/>
                      <a:r>
                        <a:rPr lang="en-AU" sz="1800" b="1" dirty="0"/>
                        <a:t>Person</a:t>
                      </a:r>
                    </a:p>
                  </a:txBody>
                  <a:tcPr marT="45732" marB="45732">
                    <a:solidFill>
                      <a:schemeClr val="tx1">
                        <a:lumMod val="50000"/>
                        <a:lumOff val="50000"/>
                      </a:schemeClr>
                    </a:solidFill>
                  </a:tcPr>
                </a:tc>
                <a:tc>
                  <a:txBody>
                    <a:bodyPr/>
                    <a:lstStyle/>
                    <a:p>
                      <a:pPr algn="l"/>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Project</a:t>
                      </a:r>
                    </a:p>
                  </a:txBody>
                  <a:tcPr marT="45732" marB="45732">
                    <a:solidFill>
                      <a:schemeClr val="tx1">
                        <a:lumMod val="65000"/>
                        <a:lumOff val="35000"/>
                      </a:schemeClr>
                    </a:solidFill>
                  </a:tcPr>
                </a:tc>
                <a:tc>
                  <a:txBody>
                    <a:bodyPr/>
                    <a:lstStyle/>
                    <a:p>
                      <a:pPr algn="r"/>
                      <a:endParaRPr lang="en-AU" sz="1800" b="1" dirty="0"/>
                    </a:p>
                    <a:p>
                      <a:pPr algn="ctr"/>
                      <a:r>
                        <a:rPr lang="en-AU" sz="1800" b="1" dirty="0"/>
                        <a:t>Person</a:t>
                      </a:r>
                    </a:p>
                    <a:p>
                      <a:pPr algn="r"/>
                      <a:endParaRPr lang="en-AU" sz="1800" b="1" dirty="0"/>
                    </a:p>
                    <a:p>
                      <a:pPr algn="r"/>
                      <a:endParaRPr lang="en-AU" sz="1800" b="1" dirty="0"/>
                    </a:p>
                  </a:txBody>
                  <a:tcPr marT="45732" marB="45732">
                    <a:solidFill>
                      <a:schemeClr val="tx1">
                        <a:lumMod val="50000"/>
                        <a:lumOff val="50000"/>
                      </a:schemeClr>
                    </a:solidFill>
                  </a:tcPr>
                </a:tc>
                <a:extLst>
                  <a:ext uri="{0D108BD9-81ED-4DB2-BD59-A6C34878D82A}">
                    <a16:rowId xmlns:a16="http://schemas.microsoft.com/office/drawing/2014/main" val="10002"/>
                  </a:ext>
                </a:extLst>
              </a:tr>
              <a:tr h="1189038">
                <a:tc>
                  <a:txBody>
                    <a:bodyPr/>
                    <a:lstStyle/>
                    <a:p>
                      <a:endParaRPr lang="en-AU" sz="1800" b="1" dirty="0"/>
                    </a:p>
                    <a:p>
                      <a:endParaRPr lang="en-AU" sz="1800" b="1" dirty="0"/>
                    </a:p>
                    <a:p>
                      <a:pPr algn="ctr"/>
                      <a:r>
                        <a:rPr lang="en-AU" sz="1800" b="1" dirty="0"/>
                        <a:t>Program</a:t>
                      </a:r>
                    </a:p>
                    <a:p>
                      <a:pPr algn="ctr"/>
                      <a:endParaRPr lang="en-AU" sz="1800" b="1" dirty="0"/>
                    </a:p>
                  </a:txBody>
                  <a:tcPr marT="45732" marB="45732">
                    <a:solidFill>
                      <a:schemeClr val="bg1">
                        <a:lumMod val="95000"/>
                      </a:schemeClr>
                    </a:solidFill>
                  </a:tcPr>
                </a:tc>
                <a:tc>
                  <a:txBody>
                    <a:bodyPr/>
                    <a:lstStyle/>
                    <a:p>
                      <a:endParaRPr lang="en-AU" sz="1800" b="1" dirty="0"/>
                    </a:p>
                    <a:p>
                      <a:endParaRPr lang="en-AU" sz="1800" b="1" dirty="0"/>
                    </a:p>
                    <a:p>
                      <a:pPr algn="ctr"/>
                      <a:r>
                        <a:rPr lang="en-AU" sz="1800" b="1" dirty="0"/>
                        <a:t>Process</a:t>
                      </a:r>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Process</a:t>
                      </a:r>
                    </a:p>
                  </a:txBody>
                  <a:tcPr marT="45732" marB="45732">
                    <a:solidFill>
                      <a:schemeClr val="bg1">
                        <a:lumMod val="65000"/>
                      </a:schemeClr>
                    </a:solidFill>
                  </a:tcPr>
                </a:tc>
                <a:tc>
                  <a:txBody>
                    <a:bodyPr/>
                    <a:lstStyle/>
                    <a:p>
                      <a:endParaRPr lang="en-AU" sz="1800" b="1" dirty="0"/>
                    </a:p>
                    <a:p>
                      <a:endParaRPr lang="en-AU" sz="1800" b="1" dirty="0"/>
                    </a:p>
                    <a:p>
                      <a:pPr algn="ctr"/>
                      <a:r>
                        <a:rPr lang="en-AU" sz="1800" b="1" dirty="0"/>
                        <a:t>Program</a:t>
                      </a:r>
                    </a:p>
                  </a:txBody>
                  <a:tcPr marT="45732" marB="45732">
                    <a:solidFill>
                      <a:schemeClr val="bg1">
                        <a:lumMod val="95000"/>
                      </a:schemeClr>
                    </a:solidFill>
                  </a:tcPr>
                </a:tc>
                <a:extLst>
                  <a:ext uri="{0D108BD9-81ED-4DB2-BD59-A6C34878D82A}">
                    <a16:rowId xmlns:a16="http://schemas.microsoft.com/office/drawing/2014/main" val="10003"/>
                  </a:ext>
                </a:extLst>
              </a:tr>
            </a:tbl>
          </a:graphicData>
        </a:graphic>
      </p:graphicFrame>
      <p:sp>
        <p:nvSpPr>
          <p:cNvPr id="32797" name="TextBox 4">
            <a:extLst>
              <a:ext uri="{FF2B5EF4-FFF2-40B4-BE49-F238E27FC236}">
                <a16:creationId xmlns:a16="http://schemas.microsoft.com/office/drawing/2014/main" id="{40D5BBA8-AF0A-BD05-AAEB-DD51B6A0796E}"/>
              </a:ext>
            </a:extLst>
          </p:cNvPr>
          <p:cNvSpPr txBox="1">
            <a:spLocks noChangeArrowheads="1"/>
          </p:cNvSpPr>
          <p:nvPr/>
        </p:nvSpPr>
        <p:spPr bwMode="auto">
          <a:xfrm>
            <a:off x="5334000" y="2708275"/>
            <a:ext cx="25098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Transactional Services</a:t>
            </a:r>
          </a:p>
        </p:txBody>
      </p:sp>
      <p:sp>
        <p:nvSpPr>
          <p:cNvPr id="32798" name="TextBox 6">
            <a:extLst>
              <a:ext uri="{FF2B5EF4-FFF2-40B4-BE49-F238E27FC236}">
                <a16:creationId xmlns:a16="http://schemas.microsoft.com/office/drawing/2014/main" id="{CC78D649-D82A-6B30-65D5-D052DBC68156}"/>
              </a:ext>
            </a:extLst>
          </p:cNvPr>
          <p:cNvSpPr txBox="1">
            <a:spLocks noChangeArrowheads="1"/>
          </p:cNvSpPr>
          <p:nvPr/>
        </p:nvSpPr>
        <p:spPr bwMode="auto">
          <a:xfrm>
            <a:off x="1238250" y="5084763"/>
            <a:ext cx="24796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Prosecutorial Services</a:t>
            </a:r>
          </a:p>
        </p:txBody>
      </p:sp>
      <p:sp>
        <p:nvSpPr>
          <p:cNvPr id="32799" name="TextBox 7">
            <a:extLst>
              <a:ext uri="{FF2B5EF4-FFF2-40B4-BE49-F238E27FC236}">
                <a16:creationId xmlns:a16="http://schemas.microsoft.com/office/drawing/2014/main" id="{C5045128-52AA-1C49-130B-7BD0F41D6894}"/>
              </a:ext>
            </a:extLst>
          </p:cNvPr>
          <p:cNvSpPr txBox="1">
            <a:spLocks noChangeArrowheads="1"/>
          </p:cNvSpPr>
          <p:nvPr/>
        </p:nvSpPr>
        <p:spPr bwMode="auto">
          <a:xfrm>
            <a:off x="1468438" y="2708275"/>
            <a:ext cx="20177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Advisory Services</a:t>
            </a:r>
          </a:p>
        </p:txBody>
      </p:sp>
      <p:sp>
        <p:nvSpPr>
          <p:cNvPr id="32800" name="TextBox 8">
            <a:extLst>
              <a:ext uri="{FF2B5EF4-FFF2-40B4-BE49-F238E27FC236}">
                <a16:creationId xmlns:a16="http://schemas.microsoft.com/office/drawing/2014/main" id="{835DC251-4C00-4639-E662-513E21B343C9}"/>
              </a:ext>
            </a:extLst>
          </p:cNvPr>
          <p:cNvSpPr txBox="1">
            <a:spLocks noChangeArrowheads="1"/>
          </p:cNvSpPr>
          <p:nvPr/>
        </p:nvSpPr>
        <p:spPr bwMode="auto">
          <a:xfrm>
            <a:off x="5599113" y="5084763"/>
            <a:ext cx="1979612"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AU" altLang="en-US" sz="1800"/>
              <a:t>Litigious Services</a:t>
            </a:r>
          </a:p>
        </p:txBody>
      </p:sp>
      <p:sp>
        <p:nvSpPr>
          <p:cNvPr id="32801" name="TextBox 5">
            <a:extLst>
              <a:ext uri="{FF2B5EF4-FFF2-40B4-BE49-F238E27FC236}">
                <a16:creationId xmlns:a16="http://schemas.microsoft.com/office/drawing/2014/main" id="{965735E9-3F19-BC4C-3CBB-23813BFC9669}"/>
              </a:ext>
            </a:extLst>
          </p:cNvPr>
          <p:cNvSpPr txBox="1">
            <a:spLocks noChangeArrowheads="1"/>
          </p:cNvSpPr>
          <p:nvPr/>
        </p:nvSpPr>
        <p:spPr bwMode="auto">
          <a:xfrm>
            <a:off x="4059238" y="3754438"/>
            <a:ext cx="903287" cy="64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LAW</a:t>
            </a:r>
          </a:p>
          <a:p>
            <a:pPr algn="ctr">
              <a:spcBef>
                <a:spcPct val="0"/>
              </a:spcBef>
              <a:buFontTx/>
              <a:buNone/>
            </a:pPr>
            <a:r>
              <a:rPr lang="en-AU" altLang="en-US" sz="1800">
                <a:solidFill>
                  <a:schemeClr val="bg1"/>
                </a:solidFill>
              </a:rPr>
              <a:t>FIRMS</a:t>
            </a:r>
          </a:p>
        </p:txBody>
      </p:sp>
      <p:sp>
        <p:nvSpPr>
          <p:cNvPr id="32802" name="TextBox 1">
            <a:extLst>
              <a:ext uri="{FF2B5EF4-FFF2-40B4-BE49-F238E27FC236}">
                <a16:creationId xmlns:a16="http://schemas.microsoft.com/office/drawing/2014/main" id="{F58C1E9C-8A46-B777-5560-8296F09D15B5}"/>
              </a:ext>
            </a:extLst>
          </p:cNvPr>
          <p:cNvSpPr txBox="1">
            <a:spLocks noChangeArrowheads="1"/>
          </p:cNvSpPr>
          <p:nvPr/>
        </p:nvSpPr>
        <p:spPr bwMode="auto">
          <a:xfrm>
            <a:off x="627063" y="3760788"/>
            <a:ext cx="1593850" cy="646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200">
                <a:solidFill>
                  <a:schemeClr val="bg1"/>
                </a:solidFill>
              </a:rPr>
              <a:t>Barristers, Contract </a:t>
            </a:r>
          </a:p>
          <a:p>
            <a:pPr algn="ctr">
              <a:spcBef>
                <a:spcPct val="0"/>
              </a:spcBef>
              <a:buFontTx/>
              <a:buNone/>
            </a:pPr>
            <a:r>
              <a:rPr lang="en-AU" altLang="en-US" sz="1200">
                <a:solidFill>
                  <a:schemeClr val="bg1"/>
                </a:solidFill>
              </a:rPr>
              <a:t>Lawyers, Micro firms</a:t>
            </a:r>
          </a:p>
          <a:p>
            <a:pPr algn="ctr">
              <a:spcBef>
                <a:spcPct val="0"/>
              </a:spcBef>
              <a:buFontTx/>
              <a:buNone/>
            </a:pPr>
            <a:r>
              <a:rPr lang="en-AU" altLang="en-US" sz="1200">
                <a:solidFill>
                  <a:schemeClr val="bg1"/>
                </a:solidFill>
              </a:rPr>
              <a:t>In-House Counsel</a:t>
            </a:r>
          </a:p>
        </p:txBody>
      </p:sp>
      <p:sp>
        <p:nvSpPr>
          <p:cNvPr id="32803" name="TextBox 11">
            <a:extLst>
              <a:ext uri="{FF2B5EF4-FFF2-40B4-BE49-F238E27FC236}">
                <a16:creationId xmlns:a16="http://schemas.microsoft.com/office/drawing/2014/main" id="{9510FCA7-8305-BB44-B24D-E5625DD3B10C}"/>
              </a:ext>
            </a:extLst>
          </p:cNvPr>
          <p:cNvSpPr txBox="1">
            <a:spLocks noChangeArrowheads="1"/>
          </p:cNvSpPr>
          <p:nvPr/>
        </p:nvSpPr>
        <p:spPr bwMode="auto">
          <a:xfrm>
            <a:off x="3771900" y="2246313"/>
            <a:ext cx="1466850" cy="64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LPO</a:t>
            </a:r>
          </a:p>
          <a:p>
            <a:pPr algn="ctr">
              <a:spcBef>
                <a:spcPct val="0"/>
              </a:spcBef>
              <a:buFontTx/>
              <a:buNone/>
            </a:pPr>
            <a:r>
              <a:rPr lang="en-AU" altLang="en-US" sz="1800">
                <a:solidFill>
                  <a:schemeClr val="bg1"/>
                </a:solidFill>
              </a:rPr>
              <a:t>Non-lawyers</a:t>
            </a:r>
          </a:p>
        </p:txBody>
      </p:sp>
      <p:sp>
        <p:nvSpPr>
          <p:cNvPr id="32804" name="TextBox 13">
            <a:extLst>
              <a:ext uri="{FF2B5EF4-FFF2-40B4-BE49-F238E27FC236}">
                <a16:creationId xmlns:a16="http://schemas.microsoft.com/office/drawing/2014/main" id="{DB9FF10B-D41E-986E-70C8-A367984DE00B}"/>
              </a:ext>
            </a:extLst>
          </p:cNvPr>
          <p:cNvSpPr txBox="1">
            <a:spLocks noChangeArrowheads="1"/>
          </p:cNvSpPr>
          <p:nvPr/>
        </p:nvSpPr>
        <p:spPr bwMode="auto">
          <a:xfrm>
            <a:off x="1047750" y="2338388"/>
            <a:ext cx="7112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Apps</a:t>
            </a:r>
          </a:p>
        </p:txBody>
      </p:sp>
      <p:sp>
        <p:nvSpPr>
          <p:cNvPr id="32805" name="TextBox 14">
            <a:extLst>
              <a:ext uri="{FF2B5EF4-FFF2-40B4-BE49-F238E27FC236}">
                <a16:creationId xmlns:a16="http://schemas.microsoft.com/office/drawing/2014/main" id="{82A8CA2A-7D50-59FD-F080-C544CF99368B}"/>
              </a:ext>
            </a:extLst>
          </p:cNvPr>
          <p:cNvSpPr txBox="1">
            <a:spLocks noChangeArrowheads="1"/>
          </p:cNvSpPr>
          <p:nvPr/>
        </p:nvSpPr>
        <p:spPr bwMode="auto">
          <a:xfrm>
            <a:off x="7261225" y="2338388"/>
            <a:ext cx="7112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Apps</a:t>
            </a:r>
          </a:p>
        </p:txBody>
      </p:sp>
      <p:sp>
        <p:nvSpPr>
          <p:cNvPr id="32806" name="TextBox 15">
            <a:extLst>
              <a:ext uri="{FF2B5EF4-FFF2-40B4-BE49-F238E27FC236}">
                <a16:creationId xmlns:a16="http://schemas.microsoft.com/office/drawing/2014/main" id="{2225DFCD-BE77-4D8E-4DE1-429EDC26BE0B}"/>
              </a:ext>
            </a:extLst>
          </p:cNvPr>
          <p:cNvSpPr txBox="1">
            <a:spLocks noChangeArrowheads="1"/>
          </p:cNvSpPr>
          <p:nvPr/>
        </p:nvSpPr>
        <p:spPr bwMode="auto">
          <a:xfrm>
            <a:off x="7270750" y="5478463"/>
            <a:ext cx="7112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Apps</a:t>
            </a:r>
          </a:p>
        </p:txBody>
      </p:sp>
      <p:sp>
        <p:nvSpPr>
          <p:cNvPr id="32807" name="TextBox 16">
            <a:extLst>
              <a:ext uri="{FF2B5EF4-FFF2-40B4-BE49-F238E27FC236}">
                <a16:creationId xmlns:a16="http://schemas.microsoft.com/office/drawing/2014/main" id="{70DDBB91-3B4C-F80E-4780-AFD37940C24D}"/>
              </a:ext>
            </a:extLst>
          </p:cNvPr>
          <p:cNvSpPr txBox="1">
            <a:spLocks noChangeArrowheads="1"/>
          </p:cNvSpPr>
          <p:nvPr/>
        </p:nvSpPr>
        <p:spPr bwMode="auto">
          <a:xfrm>
            <a:off x="1057275" y="5514975"/>
            <a:ext cx="7112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800">
                <a:solidFill>
                  <a:schemeClr val="bg1"/>
                </a:solidFill>
              </a:rPr>
              <a:t>Apps</a:t>
            </a:r>
          </a:p>
        </p:txBody>
      </p:sp>
      <p:pic>
        <p:nvPicPr>
          <p:cNvPr id="32808" name="Picture 2">
            <a:extLst>
              <a:ext uri="{FF2B5EF4-FFF2-40B4-BE49-F238E27FC236}">
                <a16:creationId xmlns:a16="http://schemas.microsoft.com/office/drawing/2014/main" id="{B2C32714-5FC8-9155-0B48-D63BC829CF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5264150"/>
            <a:ext cx="156527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9" name="TextBox 18">
            <a:extLst>
              <a:ext uri="{FF2B5EF4-FFF2-40B4-BE49-F238E27FC236}">
                <a16:creationId xmlns:a16="http://schemas.microsoft.com/office/drawing/2014/main" id="{62538227-85E9-3944-17B7-16FA34D2942F}"/>
              </a:ext>
            </a:extLst>
          </p:cNvPr>
          <p:cNvSpPr txBox="1">
            <a:spLocks noChangeArrowheads="1"/>
          </p:cNvSpPr>
          <p:nvPr/>
        </p:nvSpPr>
        <p:spPr bwMode="auto">
          <a:xfrm>
            <a:off x="6781800" y="3754438"/>
            <a:ext cx="1593850" cy="646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AU" altLang="en-US" sz="1200">
                <a:solidFill>
                  <a:schemeClr val="bg1"/>
                </a:solidFill>
              </a:rPr>
              <a:t>Barristers, Contract </a:t>
            </a:r>
          </a:p>
          <a:p>
            <a:pPr algn="ctr">
              <a:spcBef>
                <a:spcPct val="0"/>
              </a:spcBef>
              <a:buFontTx/>
              <a:buNone/>
            </a:pPr>
            <a:r>
              <a:rPr lang="en-AU" altLang="en-US" sz="1200">
                <a:solidFill>
                  <a:schemeClr val="bg1"/>
                </a:solidFill>
              </a:rPr>
              <a:t>Lawyers, Micro firms</a:t>
            </a:r>
          </a:p>
          <a:p>
            <a:pPr algn="ctr">
              <a:spcBef>
                <a:spcPct val="0"/>
              </a:spcBef>
              <a:buFontTx/>
              <a:buNone/>
            </a:pPr>
            <a:r>
              <a:rPr lang="en-AU" altLang="en-US" sz="1200">
                <a:solidFill>
                  <a:schemeClr val="bg1"/>
                </a:solidFill>
              </a:rPr>
              <a:t>In-House Counsel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5">
            <a:extLst>
              <a:ext uri="{FF2B5EF4-FFF2-40B4-BE49-F238E27FC236}">
                <a16:creationId xmlns:a16="http://schemas.microsoft.com/office/drawing/2014/main" id="{E62FC412-A1D2-CABD-1CBE-2C77FA48B314}"/>
              </a:ext>
            </a:extLst>
          </p:cNvPr>
          <p:cNvSpPr>
            <a:spLocks noGrp="1" noChangeArrowheads="1"/>
          </p:cNvSpPr>
          <p:nvPr>
            <p:ph type="title"/>
          </p:nvPr>
        </p:nvSpPr>
        <p:spPr>
          <a:xfrm>
            <a:off x="457200" y="549275"/>
            <a:ext cx="3008313" cy="1162050"/>
          </a:xfrm>
        </p:spPr>
        <p:txBody>
          <a:bodyPr/>
          <a:lstStyle/>
          <a:p>
            <a:r>
              <a:rPr lang="en-AU" altLang="en-US" b="0"/>
              <a:t>People Want Services Appropriate to Scale</a:t>
            </a:r>
          </a:p>
        </p:txBody>
      </p:sp>
      <p:sp>
        <p:nvSpPr>
          <p:cNvPr id="8" name="Text Placeholder 7">
            <a:extLst>
              <a:ext uri="{FF2B5EF4-FFF2-40B4-BE49-F238E27FC236}">
                <a16:creationId xmlns:a16="http://schemas.microsoft.com/office/drawing/2014/main" id="{C422581E-4EED-B6BE-D53B-0911E3CCAD9B}"/>
              </a:ext>
            </a:extLst>
          </p:cNvPr>
          <p:cNvSpPr>
            <a:spLocks noGrp="1"/>
          </p:cNvSpPr>
          <p:nvPr>
            <p:ph type="body" sz="half" idx="2"/>
          </p:nvPr>
        </p:nvSpPr>
        <p:spPr>
          <a:xfrm>
            <a:off x="457200" y="1797050"/>
            <a:ext cx="3008313" cy="4691063"/>
          </a:xfrm>
        </p:spPr>
        <p:txBody>
          <a:bodyPr/>
          <a:lstStyle/>
          <a:p>
            <a:pPr>
              <a:defRPr/>
            </a:pPr>
            <a:endParaRPr lang="en-AU" dirty="0"/>
          </a:p>
          <a:p>
            <a:pPr>
              <a:defRPr/>
            </a:pPr>
            <a:r>
              <a:rPr lang="en-AU" dirty="0"/>
              <a:t>Split service into layers of client autonomy</a:t>
            </a:r>
          </a:p>
          <a:p>
            <a:pPr>
              <a:defRPr/>
            </a:pPr>
            <a:endParaRPr lang="en-AU" dirty="0"/>
          </a:p>
          <a:p>
            <a:pPr marL="457200" indent="-457200">
              <a:buFontTx/>
              <a:buAutoNum type="arabicPeriod"/>
              <a:defRPr/>
            </a:pPr>
            <a:r>
              <a:rPr lang="en-AU" dirty="0"/>
              <a:t>DIY: Do It Yourself</a:t>
            </a:r>
          </a:p>
          <a:p>
            <a:pPr marL="457200" indent="-457200">
              <a:buFontTx/>
              <a:buAutoNum type="arabicPeriod"/>
              <a:defRPr/>
            </a:pPr>
            <a:r>
              <a:rPr lang="en-AU" dirty="0"/>
              <a:t>HYH: Hold Your Hand</a:t>
            </a:r>
          </a:p>
          <a:p>
            <a:pPr marL="457200" indent="-457200">
              <a:buFontTx/>
              <a:buAutoNum type="arabicPeriod"/>
              <a:defRPr/>
            </a:pPr>
            <a:r>
              <a:rPr lang="en-AU" dirty="0"/>
              <a:t>DIFY: Do It For You</a:t>
            </a:r>
          </a:p>
          <a:p>
            <a:pPr marL="457200" indent="-457200">
              <a:buFontTx/>
              <a:buAutoNum type="arabicPeriod"/>
              <a:defRPr/>
            </a:pPr>
            <a:endParaRPr lang="en-AU" dirty="0"/>
          </a:p>
          <a:p>
            <a:pPr>
              <a:defRPr/>
            </a:pPr>
            <a:r>
              <a:rPr lang="en-AU" dirty="0"/>
              <a:t>Each service layer will tend to suit a different scale of work.</a:t>
            </a:r>
          </a:p>
        </p:txBody>
      </p:sp>
      <p:graphicFrame>
        <p:nvGraphicFramePr>
          <p:cNvPr id="9" name="Content Placeholder 12">
            <a:extLst>
              <a:ext uri="{FF2B5EF4-FFF2-40B4-BE49-F238E27FC236}">
                <a16:creationId xmlns:a16="http://schemas.microsoft.com/office/drawing/2014/main" id="{812900EB-0F5D-A3D2-CE7C-53A905BD2DDD}"/>
              </a:ext>
            </a:extLst>
          </p:cNvPr>
          <p:cNvGraphicFramePr>
            <a:graphicFrameLocks/>
          </p:cNvGraphicFramePr>
          <p:nvPr/>
        </p:nvGraphicFramePr>
        <p:xfrm>
          <a:off x="4211638" y="1557338"/>
          <a:ext cx="4691062" cy="3959224"/>
        </p:xfrm>
        <a:graphic>
          <a:graphicData uri="http://schemas.openxmlformats.org/drawingml/2006/table">
            <a:tbl>
              <a:tblPr bandRow="1">
                <a:tableStyleId>{5C22544A-7EE6-4342-B048-85BDC9FD1C3A}</a:tableStyleId>
              </a:tblPr>
              <a:tblGrid>
                <a:gridCol w="2345531">
                  <a:extLst>
                    <a:ext uri="{9D8B030D-6E8A-4147-A177-3AD203B41FA5}">
                      <a16:colId xmlns:a16="http://schemas.microsoft.com/office/drawing/2014/main" val="20000"/>
                    </a:ext>
                  </a:extLst>
                </a:gridCol>
                <a:gridCol w="2345531">
                  <a:extLst>
                    <a:ext uri="{9D8B030D-6E8A-4147-A177-3AD203B41FA5}">
                      <a16:colId xmlns:a16="http://schemas.microsoft.com/office/drawing/2014/main" val="20001"/>
                    </a:ext>
                  </a:extLst>
                </a:gridCol>
              </a:tblGrid>
              <a:tr h="989806">
                <a:tc rowSpan="2">
                  <a:txBody>
                    <a:bodyPr/>
                    <a:lstStyle/>
                    <a:p>
                      <a:pPr algn="ctr"/>
                      <a:r>
                        <a:rPr lang="en-AU" sz="1800" b="1" dirty="0">
                          <a:solidFill>
                            <a:schemeClr val="bg2"/>
                          </a:solidFill>
                        </a:rPr>
                        <a:t>DIFY</a:t>
                      </a:r>
                    </a:p>
                  </a:txBody>
                  <a:tcPr marL="91444" marR="91444" marT="45706" marB="45706" anchor="ctr">
                    <a:solidFill>
                      <a:schemeClr val="bg2">
                        <a:lumMod val="50000"/>
                      </a:schemeClr>
                    </a:solidFill>
                  </a:tcPr>
                </a:tc>
                <a:tc>
                  <a:txBody>
                    <a:bodyPr/>
                    <a:lstStyle/>
                    <a:p>
                      <a:pPr algn="ctr"/>
                      <a:r>
                        <a:rPr lang="en-AU" sz="1800" b="1" dirty="0">
                          <a:solidFill>
                            <a:schemeClr val="bg2"/>
                          </a:solidFill>
                        </a:rPr>
                        <a:t>Projects</a:t>
                      </a:r>
                    </a:p>
                  </a:txBody>
                  <a:tcPr marL="91444" marR="91444" marT="45706" marB="45706" anchor="ctr">
                    <a:solidFill>
                      <a:schemeClr val="tx2">
                        <a:lumMod val="75000"/>
                      </a:schemeClr>
                    </a:solidFill>
                  </a:tcPr>
                </a:tc>
                <a:extLst>
                  <a:ext uri="{0D108BD9-81ED-4DB2-BD59-A6C34878D82A}">
                    <a16:rowId xmlns:a16="http://schemas.microsoft.com/office/drawing/2014/main" val="10000"/>
                  </a:ext>
                </a:extLst>
              </a:tr>
              <a:tr h="494903">
                <a:tc vMerge="1">
                  <a:txBody>
                    <a:bodyPr/>
                    <a:lstStyle/>
                    <a:p>
                      <a:pPr algn="ctr"/>
                      <a:endParaRPr lang="en-AU" b="1" dirty="0">
                        <a:solidFill>
                          <a:schemeClr val="bg1"/>
                        </a:solidFill>
                      </a:endParaRPr>
                    </a:p>
                  </a:txBody>
                  <a:tcPr anchor="ctr">
                    <a:solidFill>
                      <a:schemeClr val="tx1">
                        <a:lumMod val="65000"/>
                        <a:lumOff val="35000"/>
                      </a:schemeClr>
                    </a:solidFill>
                  </a:tcPr>
                </a:tc>
                <a:tc rowSpan="2">
                  <a:txBody>
                    <a:bodyPr/>
                    <a:lstStyle/>
                    <a:p>
                      <a:pPr algn="ctr"/>
                      <a:r>
                        <a:rPr lang="en-AU" sz="1800" b="1" dirty="0">
                          <a:solidFill>
                            <a:schemeClr val="bg2"/>
                          </a:solidFill>
                        </a:rPr>
                        <a:t>Processes</a:t>
                      </a:r>
                    </a:p>
                  </a:txBody>
                  <a:tcPr marL="91444" marR="91444" marT="45706" marB="45706" anchor="ctr">
                    <a:solidFill>
                      <a:schemeClr val="tx2">
                        <a:lumMod val="75000"/>
                      </a:schemeClr>
                    </a:solidFill>
                  </a:tcPr>
                </a:tc>
                <a:extLst>
                  <a:ext uri="{0D108BD9-81ED-4DB2-BD59-A6C34878D82A}">
                    <a16:rowId xmlns:a16="http://schemas.microsoft.com/office/drawing/2014/main" val="10001"/>
                  </a:ext>
                </a:extLst>
              </a:tr>
              <a:tr h="494903">
                <a:tc rowSpan="2">
                  <a:txBody>
                    <a:bodyPr/>
                    <a:lstStyle/>
                    <a:p>
                      <a:pPr algn="ctr"/>
                      <a:r>
                        <a:rPr lang="en-AU" sz="1800" b="1" dirty="0">
                          <a:solidFill>
                            <a:schemeClr val="bg2"/>
                          </a:solidFill>
                        </a:rPr>
                        <a:t>HYH</a:t>
                      </a:r>
                    </a:p>
                  </a:txBody>
                  <a:tcPr marL="91444" marR="91444" marT="45706" marB="45706" anchor="ctr">
                    <a:solidFill>
                      <a:schemeClr val="bg2">
                        <a:lumMod val="50000"/>
                      </a:schemeClr>
                    </a:solidFill>
                  </a:tcPr>
                </a:tc>
                <a:tc vMerge="1">
                  <a:txBody>
                    <a:bodyPr/>
                    <a:lstStyle/>
                    <a:p>
                      <a:endParaRPr lang="en-AU"/>
                    </a:p>
                  </a:txBody>
                  <a:tcPr/>
                </a:tc>
                <a:extLst>
                  <a:ext uri="{0D108BD9-81ED-4DB2-BD59-A6C34878D82A}">
                    <a16:rowId xmlns:a16="http://schemas.microsoft.com/office/drawing/2014/main" val="10002"/>
                  </a:ext>
                </a:extLst>
              </a:tr>
              <a:tr h="989806">
                <a:tc vMerge="1">
                  <a:txBody>
                    <a:bodyPr/>
                    <a:lstStyle/>
                    <a:p>
                      <a:pPr algn="ctr"/>
                      <a:endParaRPr lang="en-AU" b="1" dirty="0">
                        <a:solidFill>
                          <a:schemeClr val="bg1"/>
                        </a:solidFill>
                      </a:endParaRPr>
                    </a:p>
                  </a:txBody>
                  <a:tcPr anchor="ctr">
                    <a:solidFill>
                      <a:schemeClr val="tx1">
                        <a:lumMod val="65000"/>
                        <a:lumOff val="35000"/>
                      </a:schemeClr>
                    </a:solidFill>
                  </a:tcPr>
                </a:tc>
                <a:tc>
                  <a:txBody>
                    <a:bodyPr/>
                    <a:lstStyle/>
                    <a:p>
                      <a:pPr algn="ctr"/>
                      <a:r>
                        <a:rPr lang="en-AU" sz="1800" b="1" dirty="0">
                          <a:solidFill>
                            <a:schemeClr val="bg2"/>
                          </a:solidFill>
                        </a:rPr>
                        <a:t>People</a:t>
                      </a:r>
                    </a:p>
                  </a:txBody>
                  <a:tcPr marL="91444" marR="91444" marT="45706" marB="45706" anchor="ctr">
                    <a:solidFill>
                      <a:schemeClr val="tx2">
                        <a:lumMod val="75000"/>
                      </a:schemeClr>
                    </a:solidFill>
                  </a:tcPr>
                </a:tc>
                <a:extLst>
                  <a:ext uri="{0D108BD9-81ED-4DB2-BD59-A6C34878D82A}">
                    <a16:rowId xmlns:a16="http://schemas.microsoft.com/office/drawing/2014/main" val="10003"/>
                  </a:ext>
                </a:extLst>
              </a:tr>
              <a:tr h="989806">
                <a:tc>
                  <a:txBody>
                    <a:bodyPr/>
                    <a:lstStyle/>
                    <a:p>
                      <a:pPr algn="ctr"/>
                      <a:r>
                        <a:rPr lang="en-AU" sz="1800" b="1" dirty="0">
                          <a:solidFill>
                            <a:schemeClr val="bg2"/>
                          </a:solidFill>
                        </a:rPr>
                        <a:t>DIY</a:t>
                      </a:r>
                    </a:p>
                  </a:txBody>
                  <a:tcPr marL="91444" marR="91444" marT="45706" marB="45706" anchor="ctr">
                    <a:solidFill>
                      <a:schemeClr val="bg2">
                        <a:lumMod val="50000"/>
                      </a:schemeClr>
                    </a:solidFill>
                  </a:tcPr>
                </a:tc>
                <a:tc>
                  <a:txBody>
                    <a:bodyPr/>
                    <a:lstStyle/>
                    <a:p>
                      <a:pPr algn="ctr"/>
                      <a:r>
                        <a:rPr lang="en-AU" sz="1800" b="1" dirty="0">
                          <a:solidFill>
                            <a:schemeClr val="bg2"/>
                          </a:solidFill>
                        </a:rPr>
                        <a:t>Programs</a:t>
                      </a:r>
                    </a:p>
                  </a:txBody>
                  <a:tcPr marL="91444" marR="91444" marT="45706" marB="45706" anchor="ctr">
                    <a:solidFill>
                      <a:schemeClr val="tx2">
                        <a:lumMod val="75000"/>
                      </a:schemeClr>
                    </a:solidFill>
                  </a:tcPr>
                </a:tc>
                <a:extLst>
                  <a:ext uri="{0D108BD9-81ED-4DB2-BD59-A6C34878D82A}">
                    <a16:rowId xmlns:a16="http://schemas.microsoft.com/office/drawing/2014/main" val="10004"/>
                  </a:ext>
                </a:extLst>
              </a:tr>
            </a:tbl>
          </a:graphicData>
        </a:graphic>
      </p:graphicFrame>
      <p:sp>
        <p:nvSpPr>
          <p:cNvPr id="10" name="Up Arrow 9">
            <a:extLst>
              <a:ext uri="{FF2B5EF4-FFF2-40B4-BE49-F238E27FC236}">
                <a16:creationId xmlns:a16="http://schemas.microsoft.com/office/drawing/2014/main" id="{5F9B332A-DEC2-281D-1D76-3E9F4D87EBEA}"/>
              </a:ext>
            </a:extLst>
          </p:cNvPr>
          <p:cNvSpPr/>
          <p:nvPr/>
        </p:nvSpPr>
        <p:spPr>
          <a:xfrm>
            <a:off x="6300788" y="1824038"/>
            <a:ext cx="552450" cy="3573462"/>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AU">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F2649A99-FDDB-B9A2-A8DE-A1E9406FF994}"/>
              </a:ext>
            </a:extLst>
          </p:cNvPr>
          <p:cNvSpPr>
            <a:spLocks noGrp="1" noChangeArrowheads="1"/>
          </p:cNvSpPr>
          <p:nvPr>
            <p:ph type="title"/>
          </p:nvPr>
        </p:nvSpPr>
        <p:spPr/>
        <p:txBody>
          <a:bodyPr/>
          <a:lstStyle/>
          <a:p>
            <a:r>
              <a:rPr lang="en-AU" altLang="en-US">
                <a:ea typeface="ＭＳ Ｐゴシック" panose="020B0600070205080204" pitchFamily="34" charset="-128"/>
              </a:rPr>
              <a:t>Now Exposing The Legal Platform</a:t>
            </a:r>
            <a:endParaRPr lang="en-AU" altLang="en-US"/>
          </a:p>
        </p:txBody>
      </p:sp>
      <p:graphicFrame>
        <p:nvGraphicFramePr>
          <p:cNvPr id="5" name="Content Placeholder 1">
            <a:extLst>
              <a:ext uri="{FF2B5EF4-FFF2-40B4-BE49-F238E27FC236}">
                <a16:creationId xmlns:a16="http://schemas.microsoft.com/office/drawing/2014/main" id="{7370EB04-CB80-4139-E89D-4253C45B0010}"/>
              </a:ext>
            </a:extLst>
          </p:cNvPr>
          <p:cNvGraphicFramePr>
            <a:graphicFrameLocks noGrp="1"/>
          </p:cNvGraphicFramePr>
          <p:nvPr>
            <p:ph idx="1"/>
          </p:nvPr>
        </p:nvGraphicFramePr>
        <p:xfrm>
          <a:off x="457200" y="2205038"/>
          <a:ext cx="8229600" cy="3398837"/>
        </p:xfrm>
        <a:graphic>
          <a:graphicData uri="http://schemas.openxmlformats.org/drawingml/2006/table">
            <a:tbl>
              <a:tblPr bandRow="1">
                <a:tableStyleId>{69CF1AB2-1976-4502-BF36-3FF5EA218861}</a:tableStyleId>
              </a:tblPr>
              <a:tblGrid>
                <a:gridCol w="4042792">
                  <a:extLst>
                    <a:ext uri="{9D8B030D-6E8A-4147-A177-3AD203B41FA5}">
                      <a16:colId xmlns:a16="http://schemas.microsoft.com/office/drawing/2014/main" val="20000"/>
                    </a:ext>
                  </a:extLst>
                </a:gridCol>
                <a:gridCol w="4186808">
                  <a:extLst>
                    <a:ext uri="{9D8B030D-6E8A-4147-A177-3AD203B41FA5}">
                      <a16:colId xmlns:a16="http://schemas.microsoft.com/office/drawing/2014/main" val="20001"/>
                    </a:ext>
                  </a:extLst>
                </a:gridCol>
              </a:tblGrid>
              <a:tr h="1752525">
                <a:tc>
                  <a:txBody>
                    <a:bodyPr/>
                    <a:lstStyle/>
                    <a:p>
                      <a:pPr algn="ctr"/>
                      <a:r>
                        <a:rPr lang="en-AU" sz="1800" b="1" dirty="0"/>
                        <a:t>Project</a:t>
                      </a:r>
                    </a:p>
                  </a:txBody>
                  <a:tcPr marT="45733" marB="45733" anchor="ctr">
                    <a:solidFill>
                      <a:schemeClr val="bg2">
                        <a:lumMod val="50000"/>
                      </a:schemeClr>
                    </a:solidFill>
                  </a:tcPr>
                </a:tc>
                <a:tc>
                  <a:txBody>
                    <a:bodyPr/>
                    <a:lstStyle/>
                    <a:p>
                      <a:pPr algn="ctr"/>
                      <a:r>
                        <a:rPr lang="en-AU" sz="1800" b="1" dirty="0"/>
                        <a:t>Process</a:t>
                      </a:r>
                    </a:p>
                  </a:txBody>
                  <a:tcPr marT="45733" marB="45733" anchor="ctr">
                    <a:solidFill>
                      <a:schemeClr val="tx2">
                        <a:lumMod val="75000"/>
                      </a:schemeClr>
                    </a:solidFill>
                  </a:tcPr>
                </a:tc>
                <a:extLst>
                  <a:ext uri="{0D108BD9-81ED-4DB2-BD59-A6C34878D82A}">
                    <a16:rowId xmlns:a16="http://schemas.microsoft.com/office/drawing/2014/main" val="10000"/>
                  </a:ext>
                </a:extLst>
              </a:tr>
              <a:tr h="16463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t>Person</a:t>
                      </a:r>
                    </a:p>
                    <a:p>
                      <a:pPr algn="ctr"/>
                      <a:endParaRPr lang="en-AU" sz="1800" b="0" dirty="0"/>
                    </a:p>
                  </a:txBody>
                  <a:tcPr marT="45733" marB="45733" anchor="ctr">
                    <a:solidFill>
                      <a:schemeClr val="tx2">
                        <a:lumMod val="75000"/>
                      </a:schemeClr>
                    </a:solidFill>
                  </a:tcPr>
                </a:tc>
                <a:tc>
                  <a:txBody>
                    <a:bodyPr/>
                    <a:lstStyle/>
                    <a:p>
                      <a:pPr algn="ctr"/>
                      <a:r>
                        <a:rPr lang="en-AU" sz="1800" b="1" dirty="0"/>
                        <a:t>Program</a:t>
                      </a:r>
                    </a:p>
                    <a:p>
                      <a:pPr algn="ctr"/>
                      <a:endParaRPr lang="en-AU" sz="1800" b="0" dirty="0"/>
                    </a:p>
                  </a:txBody>
                  <a:tcPr marT="45733" marB="45733" anchor="ct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9F52A6F7-D519-B76C-AFB6-18FE14249BC9}"/>
              </a:ext>
            </a:extLst>
          </p:cNvPr>
          <p:cNvSpPr/>
          <p:nvPr/>
        </p:nvSpPr>
        <p:spPr>
          <a:xfrm>
            <a:off x="2987675" y="2852738"/>
            <a:ext cx="3024188" cy="21605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AU" sz="2000" b="1" dirty="0">
                <a:solidFill>
                  <a:srgbClr val="000000"/>
                </a:solidFill>
              </a:rPr>
              <a:t>Legal Platform</a:t>
            </a:r>
          </a:p>
        </p:txBody>
      </p:sp>
    </p:spTree>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ANUPowerpointTemplate2010</Template>
  <TotalTime>19159</TotalTime>
  <Words>1529</Words>
  <Application>Microsoft Macintosh PowerPoint</Application>
  <PresentationFormat>On-screen Show (4:3)</PresentationFormat>
  <Paragraphs>465</Paragraphs>
  <Slides>35</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35</vt:i4>
      </vt:variant>
    </vt:vector>
  </HeadingPairs>
  <TitlesOfParts>
    <vt:vector size="39" baseType="lpstr">
      <vt:lpstr>Arial</vt:lpstr>
      <vt:lpstr>Wingdings</vt:lpstr>
      <vt:lpstr>ANUPowerpointTemplate2010</vt:lpstr>
      <vt:lpstr>1_ANUPowerpointTemplate2010</vt:lpstr>
      <vt:lpstr>Blockchain &amp; Legal Innovation II</vt:lpstr>
      <vt:lpstr>Traditional View of Legal Work</vt:lpstr>
      <vt:lpstr>Types of Legal Work</vt:lpstr>
      <vt:lpstr>Scales of Legal Work</vt:lpstr>
      <vt:lpstr>Traditional Legal Work Map</vt:lpstr>
      <vt:lpstr>Map of Traditional Law Firm</vt:lpstr>
      <vt:lpstr>Now A Crowded Space</vt:lpstr>
      <vt:lpstr>People Want Services Appropriate to Scale</vt:lpstr>
      <vt:lpstr>Now Exposing The Legal Platform</vt:lpstr>
      <vt:lpstr>Law as Platform</vt:lpstr>
      <vt:lpstr>The Lex Automagica Tech Stack</vt:lpstr>
      <vt:lpstr>Ebay – Law as a Platform</vt:lpstr>
      <vt:lpstr>Employsure – Comprehensive Employment Solutions</vt:lpstr>
      <vt:lpstr>Can We Scale Justice?</vt:lpstr>
      <vt:lpstr>The Law Only Deals With 4 Things </vt:lpstr>
      <vt:lpstr>Blockchain is Trying To Automate Law</vt:lpstr>
      <vt:lpstr>6 – The Possibility of Automating Laws</vt:lpstr>
      <vt:lpstr>The Vision: Integrated Automation</vt:lpstr>
      <vt:lpstr>It’s About Scaling Justice</vt:lpstr>
      <vt:lpstr>Examples</vt:lpstr>
      <vt:lpstr>Examples</vt:lpstr>
      <vt:lpstr>PowerPoint Presentation</vt:lpstr>
      <vt:lpstr>PowerPoint Presentation</vt:lpstr>
      <vt:lpstr>PowerPoint Presentation</vt:lpstr>
      <vt:lpstr>PowerPoint Presentation</vt:lpstr>
      <vt:lpstr>PowerPoint Presentation</vt:lpstr>
      <vt:lpstr>PowerPoint Presentation</vt:lpstr>
      <vt:lpstr>Issues</vt:lpstr>
      <vt:lpstr>Governance</vt:lpstr>
      <vt:lpstr>Oracles and APIs</vt:lpstr>
      <vt:lpstr>Money</vt:lpstr>
      <vt:lpstr>Securities</vt:lpstr>
      <vt:lpstr>Managed Investment Scheme</vt:lpstr>
      <vt:lpstr>Identity and Roles</vt:lpstr>
      <vt:lpstr>Inter-related</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Scott Chamberlain</cp:lastModifiedBy>
  <cp:revision>104</cp:revision>
  <dcterms:created xsi:type="dcterms:W3CDTF">2010-10-19T05:25:31Z</dcterms:created>
  <dcterms:modified xsi:type="dcterms:W3CDTF">2022-08-02T23:50:11Z</dcterms:modified>
</cp:coreProperties>
</file>