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EE9D-846D-4EDA-8C66-84ABBF5B483D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E5BCEF-76A1-4EBC-A8D0-4D753CDAE602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6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EE9D-846D-4EDA-8C66-84ABBF5B483D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BCEF-76A1-4EBC-A8D0-4D753CDAE602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EE9D-846D-4EDA-8C66-84ABBF5B483D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BCEF-76A1-4EBC-A8D0-4D753CDAE602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0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EE9D-846D-4EDA-8C66-84ABBF5B483D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BCEF-76A1-4EBC-A8D0-4D753CDAE602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5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EE9D-846D-4EDA-8C66-84ABBF5B483D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BCEF-76A1-4EBC-A8D0-4D753CDAE602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1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EE9D-846D-4EDA-8C66-84ABBF5B483D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BCEF-76A1-4EBC-A8D0-4D753CDAE602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0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EE9D-846D-4EDA-8C66-84ABBF5B483D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BCEF-76A1-4EBC-A8D0-4D753CDAE602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7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EE9D-846D-4EDA-8C66-84ABBF5B483D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BCEF-76A1-4EBC-A8D0-4D753CDAE602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3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EE9D-846D-4EDA-8C66-84ABBF5B483D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BCEF-76A1-4EBC-A8D0-4D753CDAE6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64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EE9D-846D-4EDA-8C66-84ABBF5B483D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BCEF-76A1-4EBC-A8D0-4D753CDAE602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3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DAEE9D-846D-4EDA-8C66-84ABBF5B483D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BCEF-76A1-4EBC-A8D0-4D753CDAE602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7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AEE9D-846D-4EDA-8C66-84ABBF5B483D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E5BCEF-76A1-4EBC-A8D0-4D753CDAE602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8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9B00-581A-4224-BEA8-292C934C4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6" y="1143604"/>
            <a:ext cx="100965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AU" sz="4800" dirty="0"/>
              <a:t>Pragmatic Technical </a:t>
            </a:r>
            <a:br>
              <a:rPr lang="en-AU" sz="4800" dirty="0"/>
            </a:br>
            <a:r>
              <a:rPr lang="en-AU" sz="4800" dirty="0"/>
              <a:t>Report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AA4C8-0ED2-47E0-814E-2D3F1918E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100" y="3531204"/>
            <a:ext cx="8730752" cy="1174146"/>
          </a:xfrm>
        </p:spPr>
        <p:txBody>
          <a:bodyPr>
            <a:noAutofit/>
          </a:bodyPr>
          <a:lstStyle/>
          <a:p>
            <a:r>
              <a:rPr lang="en-AU" sz="2800" dirty="0"/>
              <a:t>Guidelines based on personal reflection of what works in industry/scholarly writing</a:t>
            </a:r>
          </a:p>
          <a:p>
            <a:endParaRPr lang="en-AU" sz="1050" dirty="0"/>
          </a:p>
          <a:p>
            <a:r>
              <a:rPr lang="en-AU" sz="1050" dirty="0"/>
              <a:t>Rens Scheepers </a:t>
            </a:r>
            <a:r>
              <a:rPr lang="en-AU" sz="1050" dirty="0" err="1"/>
              <a:t>Ph.D</a:t>
            </a:r>
            <a:r>
              <a:rPr lang="en-AU" sz="1050" dirty="0"/>
              <a:t>, Deakin University</a:t>
            </a:r>
          </a:p>
        </p:txBody>
      </p:sp>
    </p:spTree>
    <p:extLst>
      <p:ext uri="{BB962C8B-B14F-4D97-AF65-F5344CB8AC3E}">
        <p14:creationId xmlns:p14="http://schemas.microsoft.com/office/powerpoint/2010/main" val="819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C708-2321-4808-A450-8294406E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Guideline 1,2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505EE-C118-46B1-A1ED-A1FD6546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5257"/>
            <a:ext cx="9603275" cy="34506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700" dirty="0"/>
              <a:t>Keep the message clear and simple</a:t>
            </a:r>
          </a:p>
          <a:p>
            <a:pPr lvl="1"/>
            <a:r>
              <a:rPr lang="en-AU" dirty="0"/>
              <a:t>Provide context (“big picture”) first</a:t>
            </a:r>
          </a:p>
          <a:p>
            <a:pPr lvl="1"/>
            <a:r>
              <a:rPr lang="en-AU" dirty="0"/>
              <a:t>then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700" dirty="0"/>
              <a:t>Structure of paragraphs:</a:t>
            </a:r>
          </a:p>
          <a:p>
            <a:pPr lvl="1"/>
            <a:r>
              <a:rPr lang="en-AU" dirty="0"/>
              <a:t>The key argument (e.g. recommendation, finding) as the first sentence, followed by</a:t>
            </a:r>
          </a:p>
          <a:p>
            <a:pPr lvl="1"/>
            <a:r>
              <a:rPr lang="en-AU" dirty="0"/>
              <a:t>supporting evidence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61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4997C4-1D1E-48C5-8BD3-FA39EEC2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Guideline 3,4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6410-4ADA-49FE-B315-33E2F6A3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AU" sz="2700" dirty="0"/>
              <a:t>Less is more:</a:t>
            </a:r>
          </a:p>
          <a:p>
            <a:pPr lvl="1"/>
            <a:r>
              <a:rPr lang="en-AU" dirty="0"/>
              <a:t>Use words/figure/tables economically, avoid superfluous words</a:t>
            </a:r>
          </a:p>
          <a:p>
            <a:pPr lvl="1"/>
            <a:r>
              <a:rPr lang="en-AU" dirty="0"/>
              <a:t>Everything is included for a reason, and that is to support the key argument(s)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AU" sz="2700" dirty="0"/>
              <a:t>Use “signpost” paragraphs throughout, e.g.</a:t>
            </a:r>
          </a:p>
          <a:p>
            <a:pPr lvl="1"/>
            <a:r>
              <a:rPr lang="en-AU" dirty="0"/>
              <a:t>“In this section, the details of the process followed to clean up the data is described.”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4340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FD2B-0C3B-4E92-B158-5CF90A1B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dirty="0"/>
              <a:t>Guideline 5,6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71BF0-DC6E-4FA2-83D3-ACF362CD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AU" sz="2600" dirty="0"/>
              <a:t>Know your audience:</a:t>
            </a:r>
          </a:p>
          <a:p>
            <a:pPr lvl="1"/>
            <a:r>
              <a:rPr lang="en-AU" dirty="0"/>
              <a:t>Meet their expectations (e.g. managers want to know what actions to take, decisions to make, and why; analysts want to assess the believability of your findings, learn from/replicate your method/process) </a:t>
            </a:r>
          </a:p>
          <a:p>
            <a:pPr lvl="1"/>
            <a:r>
              <a:rPr lang="en-AU" dirty="0"/>
              <a:t>Do not use language/terms that your audience might not understand, or find unsuitable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AU" sz="2600" dirty="0"/>
              <a:t>Iterate your writing!</a:t>
            </a:r>
          </a:p>
          <a:p>
            <a:pPr lvl="1"/>
            <a:r>
              <a:rPr lang="en-AU" dirty="0"/>
              <a:t>Rewrite/restate to improve readability/understandability</a:t>
            </a:r>
          </a:p>
          <a:p>
            <a:pPr lvl="1"/>
            <a:r>
              <a:rPr lang="en-AU" dirty="0"/>
              <a:t>Reduce ambiguity and improve arguments, given evidence</a:t>
            </a:r>
          </a:p>
          <a:p>
            <a:pPr lvl="1"/>
            <a:r>
              <a:rPr lang="en-AU" dirty="0"/>
              <a:t>Put yourself in the shoes of the reader (would they understand your writing? If not, can you revise it to enhance understandability)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18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244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Pragmatic Technical  Report Writing</vt:lpstr>
      <vt:lpstr>Guideline 1,2</vt:lpstr>
      <vt:lpstr>Guideline 3,4</vt:lpstr>
      <vt:lpstr>Guideline 5,6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Pragmatic Report Writing</dc:title>
  <dc:creator>Rens Scheepers</dc:creator>
  <cp:lastModifiedBy>Rens Scheepers</cp:lastModifiedBy>
  <cp:revision>12</cp:revision>
  <dcterms:created xsi:type="dcterms:W3CDTF">2021-05-04T05:29:18Z</dcterms:created>
  <dcterms:modified xsi:type="dcterms:W3CDTF">2021-05-04T06:24:21Z</dcterms:modified>
</cp:coreProperties>
</file>