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Lst>
  <p:notesMasterIdLst>
    <p:notesMasterId r:id="rId30"/>
  </p:notesMasterIdLst>
  <p:handoutMasterIdLst>
    <p:handoutMasterId r:id="rId31"/>
  </p:handoutMasterIdLst>
  <p:sldIdLst>
    <p:sldId id="315" r:id="rId3"/>
    <p:sldId id="317" r:id="rId4"/>
    <p:sldId id="318" r:id="rId5"/>
    <p:sldId id="339" r:id="rId6"/>
    <p:sldId id="340" r:id="rId7"/>
    <p:sldId id="341" r:id="rId8"/>
    <p:sldId id="342" r:id="rId9"/>
    <p:sldId id="343" r:id="rId10"/>
    <p:sldId id="345" r:id="rId11"/>
    <p:sldId id="363" r:id="rId12"/>
    <p:sldId id="347" r:id="rId13"/>
    <p:sldId id="348" r:id="rId14"/>
    <p:sldId id="349" r:id="rId15"/>
    <p:sldId id="350" r:id="rId16"/>
    <p:sldId id="351" r:id="rId17"/>
    <p:sldId id="352" r:id="rId18"/>
    <p:sldId id="353" r:id="rId19"/>
    <p:sldId id="354" r:id="rId20"/>
    <p:sldId id="355" r:id="rId21"/>
    <p:sldId id="356" r:id="rId22"/>
    <p:sldId id="359" r:id="rId23"/>
    <p:sldId id="360" r:id="rId24"/>
    <p:sldId id="365" r:id="rId25"/>
    <p:sldId id="369" r:id="rId26"/>
    <p:sldId id="362" r:id="rId27"/>
    <p:sldId id="332" r:id="rId28"/>
    <p:sldId id="37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36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6" autoAdjust="0"/>
    <p:restoredTop sz="70349" autoAdjust="0"/>
  </p:normalViewPr>
  <p:slideViewPr>
    <p:cSldViewPr snapToGrid="0">
      <p:cViewPr>
        <p:scale>
          <a:sx n="53" d="100"/>
          <a:sy n="53" d="100"/>
        </p:scale>
        <p:origin x="428" y="72"/>
      </p:cViewPr>
      <p:guideLst/>
    </p:cSldViewPr>
  </p:slideViewPr>
  <p:outlineViewPr>
    <p:cViewPr>
      <p:scale>
        <a:sx n="33" d="100"/>
        <a:sy n="33" d="100"/>
      </p:scale>
      <p:origin x="0" y="-9131"/>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57" d="100"/>
          <a:sy n="157" d="100"/>
        </p:scale>
        <p:origin x="3624" y="1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54671A-4621-FF45-82E3-6E2ACCCCD15D}" type="datetimeFigureOut">
              <a:rPr lang="en-US" smtClean="0"/>
              <a:t>5/13/2024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EB52D7-4FA3-DC42-B512-A9C4296B03D1}" type="slidenum">
              <a:rPr lang="en-US" smtClean="0"/>
              <a:t>‹#›</a:t>
            </a:fld>
            <a:endParaRPr lang="en-US"/>
          </a:p>
        </p:txBody>
      </p:sp>
    </p:spTree>
    <p:extLst>
      <p:ext uri="{BB962C8B-B14F-4D97-AF65-F5344CB8AC3E}">
        <p14:creationId xmlns:p14="http://schemas.microsoft.com/office/powerpoint/2010/main" val="4847070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A94D05-2413-416E-8BCF-22CC6EAE5C7A}" type="datetimeFigureOut">
              <a:rPr lang="en-GB" smtClean="0"/>
              <a:t>13/05/2024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02EEF7-10B8-48BD-98D2-6BEDC41F7233}" type="slidenum">
              <a:rPr lang="en-GB" smtClean="0"/>
              <a:t>‹#›</a:t>
            </a:fld>
            <a:endParaRPr lang="en-GB"/>
          </a:p>
        </p:txBody>
      </p:sp>
    </p:spTree>
    <p:extLst>
      <p:ext uri="{BB962C8B-B14F-4D97-AF65-F5344CB8AC3E}">
        <p14:creationId xmlns:p14="http://schemas.microsoft.com/office/powerpoint/2010/main" val="270002695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idx="10"/>
          </p:nvPr>
        </p:nvSpPr>
        <p:spPr/>
        <p:txBody>
          <a:bodyPr/>
          <a:lstStyle/>
          <a:p>
            <a:r>
              <a:rPr lang="en-AU" dirty="0"/>
              <a:t>[Add presentation title, presenter name here]</a:t>
            </a:r>
          </a:p>
        </p:txBody>
      </p:sp>
      <p:sp>
        <p:nvSpPr>
          <p:cNvPr id="5" name="Footer Placeholder 4"/>
          <p:cNvSpPr>
            <a:spLocks noGrp="1"/>
          </p:cNvSpPr>
          <p:nvPr>
            <p:ph type="ftr" sz="quarter" idx="11"/>
          </p:nvPr>
        </p:nvSpPr>
        <p:spPr/>
        <p:txBody>
          <a:bodyPr/>
          <a:lstStyle/>
          <a:p>
            <a:r>
              <a:rPr lang="en-AU" dirty="0"/>
              <a:t>[Add Presenter contact details here]</a:t>
            </a:r>
          </a:p>
        </p:txBody>
      </p:sp>
      <p:sp>
        <p:nvSpPr>
          <p:cNvPr id="6" name="Slide Number Placeholder 5"/>
          <p:cNvSpPr>
            <a:spLocks noGrp="1"/>
          </p:cNvSpPr>
          <p:nvPr>
            <p:ph type="sldNum" sz="quarter" idx="12"/>
          </p:nvPr>
        </p:nvSpPr>
        <p:spPr/>
        <p:txBody>
          <a:bodyPr/>
          <a:lstStyle/>
          <a:p>
            <a:fld id="{13D2BD4F-ED21-46EC-B9E1-362F8586AFD2}" type="slidenum">
              <a:rPr lang="en-AU" smtClean="0"/>
              <a:pPr/>
              <a:t>2</a:t>
            </a:fld>
            <a:endParaRPr lang="en-AU" dirty="0"/>
          </a:p>
        </p:txBody>
      </p:sp>
    </p:spTree>
    <p:extLst>
      <p:ext uri="{BB962C8B-B14F-4D97-AF65-F5344CB8AC3E}">
        <p14:creationId xmlns:p14="http://schemas.microsoft.com/office/powerpoint/2010/main" val="3887603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702EEF7-10B8-48BD-98D2-6BEDC41F7233}" type="slidenum">
              <a:rPr lang="en-GB" smtClean="0"/>
              <a:t>3</a:t>
            </a:fld>
            <a:endParaRPr lang="en-GB" dirty="0"/>
          </a:p>
        </p:txBody>
      </p:sp>
    </p:spTree>
    <p:extLst>
      <p:ext uri="{BB962C8B-B14F-4D97-AF65-F5344CB8AC3E}">
        <p14:creationId xmlns:p14="http://schemas.microsoft.com/office/powerpoint/2010/main" val="1925681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702EEF7-10B8-48BD-98D2-6BEDC41F7233}" type="slidenum">
              <a:rPr lang="en-GB" smtClean="0"/>
              <a:t>4</a:t>
            </a:fld>
            <a:endParaRPr lang="en-GB"/>
          </a:p>
        </p:txBody>
      </p:sp>
    </p:spTree>
    <p:extLst>
      <p:ext uri="{BB962C8B-B14F-4D97-AF65-F5344CB8AC3E}">
        <p14:creationId xmlns:p14="http://schemas.microsoft.com/office/powerpoint/2010/main" val="3530615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Commonwealth Bank has partnered with a Realestate.com.au and have developed </a:t>
            </a:r>
            <a:r>
              <a:rPr lang="en-AU" dirty="0">
                <a:solidFill>
                  <a:srgbClr val="0070C0"/>
                </a:solidFill>
              </a:rPr>
              <a:t>a location-aware mobile phone application </a:t>
            </a:r>
            <a:r>
              <a:rPr lang="en-AU" dirty="0"/>
              <a:t>to enable prospective homebuyers, standing outside a property of interest, to obtain details about the property, typical prices in the area, etc., and then to apply for preapproval for finance on the spot. </a:t>
            </a:r>
          </a:p>
          <a:p>
            <a:r>
              <a:rPr lang="en-AU" dirty="0"/>
              <a:t>This is an example of how the concept of a information resource can be extended to the inter-firm context (refer Das and </a:t>
            </a:r>
            <a:r>
              <a:rPr lang="en-AU" dirty="0" err="1"/>
              <a:t>Teng</a:t>
            </a:r>
            <a:r>
              <a:rPr lang="en-AU" dirty="0"/>
              <a:t> 2000; </a:t>
            </a:r>
            <a:r>
              <a:rPr lang="en-AU" dirty="0" err="1"/>
              <a:t>Eisenhardt</a:t>
            </a:r>
            <a:r>
              <a:rPr lang="en-AU" dirty="0"/>
              <a:t> and Schoonhoven 2000), notably in terms of having access to, rather than direct control of, resources.</a:t>
            </a:r>
          </a:p>
          <a:p>
            <a:endParaRPr lang="en-AU" dirty="0"/>
          </a:p>
        </p:txBody>
      </p:sp>
      <p:sp>
        <p:nvSpPr>
          <p:cNvPr id="4" name="Slide Number Placeholder 3"/>
          <p:cNvSpPr>
            <a:spLocks noGrp="1"/>
          </p:cNvSpPr>
          <p:nvPr>
            <p:ph type="sldNum" sz="quarter" idx="10"/>
          </p:nvPr>
        </p:nvSpPr>
        <p:spPr/>
        <p:txBody>
          <a:bodyPr/>
          <a:lstStyle/>
          <a:p>
            <a:fld id="{9847A3B0-36A9-41C6-9026-95921BA9C023}" type="slidenum">
              <a:rPr lang="en-AU" smtClean="0"/>
              <a:t>19</a:t>
            </a:fld>
            <a:endParaRPr lang="en-AU"/>
          </a:p>
        </p:txBody>
      </p:sp>
    </p:spTree>
    <p:extLst>
      <p:ext uri="{BB962C8B-B14F-4D97-AF65-F5344CB8AC3E}">
        <p14:creationId xmlns:p14="http://schemas.microsoft.com/office/powerpoint/2010/main" val="2365320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702EEF7-10B8-48BD-98D2-6BEDC41F7233}" type="slidenum">
              <a:rPr lang="en-GB" smtClean="0"/>
              <a:t>23</a:t>
            </a:fld>
            <a:endParaRPr lang="en-GB"/>
          </a:p>
        </p:txBody>
      </p:sp>
    </p:spTree>
    <p:extLst>
      <p:ext uri="{BB962C8B-B14F-4D97-AF65-F5344CB8AC3E}">
        <p14:creationId xmlns:p14="http://schemas.microsoft.com/office/powerpoint/2010/main" val="1805027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a:solidFill>
                  <a:schemeClr val="tx1"/>
                </a:solidFill>
                <a:effectLst/>
                <a:latin typeface="+mn-lt"/>
                <a:ea typeface="+mn-ea"/>
                <a:cs typeface="+mn-cs"/>
              </a:rPr>
              <a:t>We define Digital Information Asymmetries as manifestations of information asymmetries in digital form, specifically geared for machine-based (automated), human-assistive and hybrid application:</a:t>
            </a:r>
          </a:p>
          <a:p>
            <a:r>
              <a:rPr lang="en-AU" sz="1200" kern="1200" dirty="0">
                <a:solidFill>
                  <a:schemeClr val="tx1"/>
                </a:solidFill>
                <a:effectLst/>
                <a:latin typeface="+mn-lt"/>
                <a:ea typeface="+mn-ea"/>
                <a:cs typeface="+mn-cs"/>
              </a:rPr>
              <a:t> </a:t>
            </a:r>
          </a:p>
          <a:p>
            <a:pPr lvl="0"/>
            <a:r>
              <a:rPr lang="en-AU" sz="1200" kern="1200" dirty="0">
                <a:solidFill>
                  <a:schemeClr val="tx1"/>
                </a:solidFill>
                <a:effectLst/>
                <a:latin typeface="+mn-lt"/>
                <a:ea typeface="+mn-ea"/>
                <a:cs typeface="+mn-cs"/>
              </a:rPr>
              <a:t>DIAs are compared to those of rivals in terms of strategic choices of Breadth, Depth, Scope, and Tempo and combinations of the same.</a:t>
            </a:r>
          </a:p>
          <a:p>
            <a:pPr lvl="0"/>
            <a:r>
              <a:rPr lang="en-AU" sz="1200" kern="1200" dirty="0">
                <a:solidFill>
                  <a:schemeClr val="tx1"/>
                </a:solidFill>
                <a:effectLst/>
                <a:latin typeface="+mn-lt"/>
                <a:ea typeface="+mn-ea"/>
                <a:cs typeface="+mn-cs"/>
              </a:rPr>
              <a:t>DIAs are generated by leveraging external digital information, unique strategic partner information, and internal information resources into asymmetries (of any type or combination of the same). Data network effects (Clough and Wu 2020, </a:t>
            </a:r>
            <a:r>
              <a:rPr lang="en-AU" sz="1200" kern="1200" dirty="0" err="1">
                <a:solidFill>
                  <a:schemeClr val="tx1"/>
                </a:solidFill>
                <a:effectLst/>
                <a:latin typeface="+mn-lt"/>
                <a:ea typeface="+mn-ea"/>
                <a:cs typeface="+mn-cs"/>
              </a:rPr>
              <a:t>Hagiu</a:t>
            </a:r>
            <a:r>
              <a:rPr lang="en-AU" sz="1200" kern="1200" dirty="0">
                <a:solidFill>
                  <a:schemeClr val="tx1"/>
                </a:solidFill>
                <a:effectLst/>
                <a:latin typeface="+mn-lt"/>
                <a:ea typeface="+mn-ea"/>
                <a:cs typeface="+mn-cs"/>
              </a:rPr>
              <a:t> and Wright 2020, Gregory et al. 2021a) are leveraged in DIA generation.</a:t>
            </a:r>
          </a:p>
          <a:p>
            <a:pPr lvl="0"/>
            <a:r>
              <a:rPr lang="en-AU" sz="1200" kern="1200" dirty="0">
                <a:solidFill>
                  <a:schemeClr val="tx1"/>
                </a:solidFill>
                <a:effectLst/>
                <a:latin typeface="+mn-lt"/>
                <a:ea typeface="+mn-ea"/>
                <a:cs typeface="+mn-cs"/>
              </a:rPr>
              <a:t>DIAs must be adapted to ensure information quality in an ongoing basis, and the relevance of digital information periodically. Data network effects are leveraged in DIA adaptation.</a:t>
            </a:r>
          </a:p>
          <a:p>
            <a:pPr lvl="0"/>
            <a:r>
              <a:rPr lang="en-AU" sz="1200" kern="1200" dirty="0">
                <a:solidFill>
                  <a:schemeClr val="tx1"/>
                </a:solidFill>
                <a:effectLst/>
                <a:latin typeface="+mn-lt"/>
                <a:ea typeface="+mn-ea"/>
                <a:cs typeface="+mn-cs"/>
              </a:rPr>
              <a:t>DIAs are exploited through the use of AI, analytics in combination with complementary and co-specialised capabilities, resulting in value multi-realisation (see below) and organisational learning. Data network effects are leveraged in DIA exploitation (</a:t>
            </a:r>
            <a:r>
              <a:rPr lang="en-AU" sz="1200" kern="1200" dirty="0" err="1">
                <a:solidFill>
                  <a:schemeClr val="tx1"/>
                </a:solidFill>
                <a:effectLst/>
                <a:latin typeface="+mn-lt"/>
                <a:ea typeface="+mn-ea"/>
                <a:cs typeface="+mn-cs"/>
              </a:rPr>
              <a:t>Alaimo</a:t>
            </a:r>
            <a:r>
              <a:rPr lang="en-AU" sz="1200" kern="1200" dirty="0">
                <a:solidFill>
                  <a:schemeClr val="tx1"/>
                </a:solidFill>
                <a:effectLst/>
                <a:latin typeface="+mn-lt"/>
                <a:ea typeface="+mn-ea"/>
                <a:cs typeface="+mn-cs"/>
              </a:rPr>
              <a:t> et al. 2020, </a:t>
            </a:r>
            <a:r>
              <a:rPr lang="en-AU" sz="1200" kern="1200" dirty="0" err="1">
                <a:solidFill>
                  <a:schemeClr val="tx1"/>
                </a:solidFill>
                <a:effectLst/>
                <a:latin typeface="+mn-lt"/>
                <a:ea typeface="+mn-ea"/>
                <a:cs typeface="+mn-cs"/>
              </a:rPr>
              <a:t>Hagiu</a:t>
            </a:r>
            <a:r>
              <a:rPr lang="en-AU" sz="1200" kern="1200" dirty="0">
                <a:solidFill>
                  <a:schemeClr val="tx1"/>
                </a:solidFill>
                <a:effectLst/>
                <a:latin typeface="+mn-lt"/>
                <a:ea typeface="+mn-ea"/>
                <a:cs typeface="+mn-cs"/>
              </a:rPr>
              <a:t> and Wright 2020, Gregory et al. 2021a).</a:t>
            </a:r>
          </a:p>
          <a:p>
            <a:endParaRPr lang="en-AU" sz="1200" kern="1200" dirty="0">
              <a:solidFill>
                <a:schemeClr val="tx1"/>
              </a:solidFill>
              <a:effectLst/>
              <a:latin typeface="+mn-lt"/>
              <a:ea typeface="+mn-ea"/>
              <a:cs typeface="+mn-cs"/>
            </a:endParaRPr>
          </a:p>
          <a:p>
            <a:r>
              <a:rPr lang="en-AU" sz="1200" kern="1200" dirty="0">
                <a:solidFill>
                  <a:schemeClr val="tx1"/>
                </a:solidFill>
                <a:effectLst/>
                <a:latin typeface="+mn-lt"/>
                <a:ea typeface="+mn-ea"/>
                <a:cs typeface="+mn-cs"/>
              </a:rPr>
              <a:t>(Preamble to section). </a:t>
            </a:r>
            <a:r>
              <a:rPr lang="en-AU" sz="1200" kern="1200" dirty="0" err="1">
                <a:solidFill>
                  <a:schemeClr val="tx1"/>
                </a:solidFill>
                <a:effectLst/>
                <a:latin typeface="+mn-lt"/>
                <a:ea typeface="+mn-ea"/>
                <a:cs typeface="+mn-cs"/>
              </a:rPr>
              <a:t>Nomological</a:t>
            </a:r>
            <a:r>
              <a:rPr lang="en-AU" sz="1200" kern="1200" dirty="0">
                <a:solidFill>
                  <a:schemeClr val="tx1"/>
                </a:solidFill>
                <a:effectLst/>
                <a:latin typeface="+mn-lt"/>
                <a:ea typeface="+mn-ea"/>
                <a:cs typeface="+mn-cs"/>
              </a:rPr>
              <a:t> nets explained (Cronbach and </a:t>
            </a:r>
            <a:r>
              <a:rPr lang="en-AU" sz="1200" kern="1200" dirty="0" err="1">
                <a:solidFill>
                  <a:schemeClr val="tx1"/>
                </a:solidFill>
                <a:effectLst/>
                <a:latin typeface="+mn-lt"/>
                <a:ea typeface="+mn-ea"/>
                <a:cs typeface="+mn-cs"/>
              </a:rPr>
              <a:t>Meehl</a:t>
            </a:r>
            <a:r>
              <a:rPr lang="en-AU" sz="1200" kern="1200" dirty="0">
                <a:solidFill>
                  <a:schemeClr val="tx1"/>
                </a:solidFill>
                <a:effectLst/>
                <a:latin typeface="+mn-lt"/>
                <a:ea typeface="+mn-ea"/>
                <a:cs typeface="+mn-cs"/>
              </a:rPr>
              <a:t> 1955), defines constructs and interactions. We identify three different “virtuous feedback cycles” (VFCs) (Applegate et al. 2006) in these interactions. Data network effects arise in each of these cycles. DIA </a:t>
            </a:r>
            <a:r>
              <a:rPr lang="en-AU" sz="1200" kern="1200" dirty="0" err="1">
                <a:solidFill>
                  <a:schemeClr val="tx1"/>
                </a:solidFill>
                <a:effectLst/>
                <a:latin typeface="+mn-lt"/>
                <a:ea typeface="+mn-ea"/>
                <a:cs typeface="+mn-cs"/>
              </a:rPr>
              <a:t>Nomological</a:t>
            </a:r>
            <a:r>
              <a:rPr lang="en-AU" sz="1200" kern="1200" dirty="0">
                <a:solidFill>
                  <a:schemeClr val="tx1"/>
                </a:solidFill>
                <a:effectLst/>
                <a:latin typeface="+mn-lt"/>
                <a:ea typeface="+mn-ea"/>
                <a:cs typeface="+mn-cs"/>
              </a:rPr>
              <a:t> net presented and explained in subsequent sections.</a:t>
            </a:r>
          </a:p>
          <a:p>
            <a:r>
              <a:rPr lang="en-AU" sz="1200" kern="1200" dirty="0">
                <a:solidFill>
                  <a:schemeClr val="tx1"/>
                </a:solidFill>
                <a:effectLst/>
                <a:latin typeface="+mn-lt"/>
                <a:ea typeface="+mn-ea"/>
                <a:cs typeface="+mn-cs"/>
              </a:rPr>
              <a:t> </a:t>
            </a:r>
          </a:p>
          <a:p>
            <a:endParaRPr lang="en-AU" dirty="0"/>
          </a:p>
        </p:txBody>
      </p:sp>
      <p:sp>
        <p:nvSpPr>
          <p:cNvPr id="4" name="Slide Number Placeholder 3"/>
          <p:cNvSpPr>
            <a:spLocks noGrp="1"/>
          </p:cNvSpPr>
          <p:nvPr>
            <p:ph type="sldNum" sz="quarter" idx="10"/>
          </p:nvPr>
        </p:nvSpPr>
        <p:spPr/>
        <p:txBody>
          <a:bodyPr/>
          <a:lstStyle/>
          <a:p>
            <a:fld id="{9702EEF7-10B8-48BD-98D2-6BEDC41F7233}" type="slidenum">
              <a:rPr lang="en-GB" smtClean="0"/>
              <a:t>24</a:t>
            </a:fld>
            <a:endParaRPr lang="en-GB"/>
          </a:p>
        </p:txBody>
      </p:sp>
    </p:spTree>
    <p:extLst>
      <p:ext uri="{BB962C8B-B14F-4D97-AF65-F5344CB8AC3E}">
        <p14:creationId xmlns:p14="http://schemas.microsoft.com/office/powerpoint/2010/main" val="3597619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702EEF7-10B8-48BD-98D2-6BEDC41F7233}" type="slidenum">
              <a:rPr lang="en-GB" smtClean="0"/>
              <a:t>25</a:t>
            </a:fld>
            <a:endParaRPr lang="en-GB"/>
          </a:p>
        </p:txBody>
      </p:sp>
    </p:spTree>
    <p:extLst>
      <p:ext uri="{BB962C8B-B14F-4D97-AF65-F5344CB8AC3E}">
        <p14:creationId xmlns:p14="http://schemas.microsoft.com/office/powerpoint/2010/main" val="2632412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01BC1A6-FA88-4814-A368-FA1F0C3E5EF9}"/>
              </a:ext>
            </a:extLst>
          </p:cNvPr>
          <p:cNvSpPr/>
          <p:nvPr userDrawn="1"/>
        </p:nvSpPr>
        <p:spPr>
          <a:xfrm>
            <a:off x="0" y="0"/>
            <a:ext cx="121919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a:xfrm>
            <a:off x="403907" y="1122363"/>
            <a:ext cx="5040000" cy="1835208"/>
          </a:xfrm>
        </p:spPr>
        <p:txBody>
          <a:bodyPr anchor="b"/>
          <a:lstStyle>
            <a:lvl1pPr algn="l">
              <a:defRPr sz="4500" b="0"/>
            </a:lvl1pPr>
          </a:lstStyle>
          <a:p>
            <a:r>
              <a:rPr lang="en-US" dirty="0"/>
              <a:t>Click to add title</a:t>
            </a:r>
            <a:endParaRPr lang="en-GB" dirty="0"/>
          </a:p>
        </p:txBody>
      </p:sp>
      <p:sp>
        <p:nvSpPr>
          <p:cNvPr id="3" name="Subtitle 2"/>
          <p:cNvSpPr>
            <a:spLocks noGrp="1"/>
          </p:cNvSpPr>
          <p:nvPr>
            <p:ph type="subTitle" idx="1" hasCustomPrompt="1"/>
          </p:nvPr>
        </p:nvSpPr>
        <p:spPr>
          <a:xfrm>
            <a:off x="403908" y="3051740"/>
            <a:ext cx="5040000" cy="2206060"/>
          </a:xfrm>
        </p:spPr>
        <p:txBody>
          <a:bodyPr/>
          <a:lstStyle>
            <a:lvl1pPr marL="0" indent="0" algn="l">
              <a:buNone/>
              <a:defRPr sz="25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sp>
        <p:nvSpPr>
          <p:cNvPr id="5" name="Footer Placeholder 4"/>
          <p:cNvSpPr>
            <a:spLocks noGrp="1"/>
          </p:cNvSpPr>
          <p:nvPr>
            <p:ph type="ftr" sz="quarter" idx="11"/>
          </p:nvPr>
        </p:nvSpPr>
        <p:spPr/>
        <p:txBody>
          <a:bodyPr/>
          <a:lstStyle/>
          <a:p>
            <a:endParaRPr lang="en-GB"/>
          </a:p>
        </p:txBody>
      </p:sp>
      <p:grpSp>
        <p:nvGrpSpPr>
          <p:cNvPr id="9" name="Group 8">
            <a:extLst>
              <a:ext uri="{FF2B5EF4-FFF2-40B4-BE49-F238E27FC236}">
                <a16:creationId xmlns:a16="http://schemas.microsoft.com/office/drawing/2014/main" id="{C1BCF969-F22E-4363-BD98-B53B34219A98}"/>
              </a:ext>
            </a:extLst>
          </p:cNvPr>
          <p:cNvGrpSpPr/>
          <p:nvPr userDrawn="1"/>
        </p:nvGrpSpPr>
        <p:grpSpPr>
          <a:xfrm>
            <a:off x="6875462" y="0"/>
            <a:ext cx="5316538" cy="6858000"/>
            <a:chOff x="6242051" y="0"/>
            <a:chExt cx="5316538" cy="6858000"/>
          </a:xfrm>
        </p:grpSpPr>
        <p:sp>
          <p:nvSpPr>
            <p:cNvPr id="10" name="Freeform 6">
              <a:extLst>
                <a:ext uri="{FF2B5EF4-FFF2-40B4-BE49-F238E27FC236}">
                  <a16:creationId xmlns:a16="http://schemas.microsoft.com/office/drawing/2014/main" id="{05E60E73-F1E3-409B-9111-F5BDA2C949A4}"/>
                </a:ext>
              </a:extLst>
            </p:cNvPr>
            <p:cNvSpPr>
              <a:spLocks/>
            </p:cNvSpPr>
            <p:nvPr userDrawn="1"/>
          </p:nvSpPr>
          <p:spPr bwMode="auto">
            <a:xfrm>
              <a:off x="6307138" y="0"/>
              <a:ext cx="5251450" cy="4816475"/>
            </a:xfrm>
            <a:custGeom>
              <a:avLst/>
              <a:gdLst>
                <a:gd name="T0" fmla="*/ 8701 w 16628"/>
                <a:gd name="T1" fmla="*/ 15209 h 15209"/>
                <a:gd name="T2" fmla="*/ 8701 w 16628"/>
                <a:gd name="T3" fmla="*/ 15209 h 15209"/>
                <a:gd name="T4" fmla="*/ 16628 w 16628"/>
                <a:gd name="T5" fmla="*/ 10101 h 15209"/>
                <a:gd name="T6" fmla="*/ 16628 w 16628"/>
                <a:gd name="T7" fmla="*/ 0 h 15209"/>
                <a:gd name="T8" fmla="*/ 0 w 16628"/>
                <a:gd name="T9" fmla="*/ 0 h 15209"/>
                <a:gd name="T10" fmla="*/ 0 w 16628"/>
                <a:gd name="T11" fmla="*/ 6508 h 15209"/>
                <a:gd name="T12" fmla="*/ 8701 w 16628"/>
                <a:gd name="T13" fmla="*/ 15209 h 15209"/>
              </a:gdLst>
              <a:ahLst/>
              <a:cxnLst>
                <a:cxn ang="0">
                  <a:pos x="T0" y="T1"/>
                </a:cxn>
                <a:cxn ang="0">
                  <a:pos x="T2" y="T3"/>
                </a:cxn>
                <a:cxn ang="0">
                  <a:pos x="T4" y="T5"/>
                </a:cxn>
                <a:cxn ang="0">
                  <a:pos x="T6" y="T7"/>
                </a:cxn>
                <a:cxn ang="0">
                  <a:pos x="T8" y="T9"/>
                </a:cxn>
                <a:cxn ang="0">
                  <a:pos x="T10" y="T11"/>
                </a:cxn>
                <a:cxn ang="0">
                  <a:pos x="T12" y="T13"/>
                </a:cxn>
              </a:cxnLst>
              <a:rect l="0" t="0" r="r" b="b"/>
              <a:pathLst>
                <a:path w="16628" h="15209">
                  <a:moveTo>
                    <a:pt x="8701" y="15209"/>
                  </a:moveTo>
                  <a:cubicBezTo>
                    <a:pt x="8701" y="15209"/>
                    <a:pt x="8701" y="15209"/>
                    <a:pt x="8701" y="15209"/>
                  </a:cubicBezTo>
                  <a:cubicBezTo>
                    <a:pt x="12225" y="15209"/>
                    <a:pt x="15260" y="13114"/>
                    <a:pt x="16628" y="10101"/>
                  </a:cubicBezTo>
                  <a:cubicBezTo>
                    <a:pt x="16628" y="0"/>
                    <a:pt x="16628" y="0"/>
                    <a:pt x="16628" y="0"/>
                  </a:cubicBezTo>
                  <a:cubicBezTo>
                    <a:pt x="0" y="0"/>
                    <a:pt x="0" y="0"/>
                    <a:pt x="0" y="0"/>
                  </a:cubicBezTo>
                  <a:cubicBezTo>
                    <a:pt x="0" y="6508"/>
                    <a:pt x="0" y="6508"/>
                    <a:pt x="0" y="6508"/>
                  </a:cubicBezTo>
                  <a:cubicBezTo>
                    <a:pt x="0" y="11314"/>
                    <a:pt x="3896" y="15209"/>
                    <a:pt x="8701" y="152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Freeform 7">
              <a:extLst>
                <a:ext uri="{FF2B5EF4-FFF2-40B4-BE49-F238E27FC236}">
                  <a16:creationId xmlns:a16="http://schemas.microsoft.com/office/drawing/2014/main" id="{5E1EC7C4-B361-4504-AACA-92C6878833E5}"/>
                </a:ext>
              </a:extLst>
            </p:cNvPr>
            <p:cNvSpPr>
              <a:spLocks/>
            </p:cNvSpPr>
            <p:nvPr userDrawn="1"/>
          </p:nvSpPr>
          <p:spPr bwMode="auto">
            <a:xfrm>
              <a:off x="6242051" y="4870450"/>
              <a:ext cx="5316538" cy="1987550"/>
            </a:xfrm>
            <a:custGeom>
              <a:avLst/>
              <a:gdLst>
                <a:gd name="T0" fmla="*/ 8906 w 16833"/>
                <a:gd name="T1" fmla="*/ 0 h 6279"/>
                <a:gd name="T2" fmla="*/ 0 w 16833"/>
                <a:gd name="T3" fmla="*/ 6279 h 6279"/>
                <a:gd name="T4" fmla="*/ 16833 w 16833"/>
                <a:gd name="T5" fmla="*/ 6279 h 6279"/>
                <a:gd name="T6" fmla="*/ 16833 w 16833"/>
                <a:gd name="T7" fmla="*/ 4302 h 6279"/>
                <a:gd name="T8" fmla="*/ 8906 w 16833"/>
                <a:gd name="T9" fmla="*/ 0 h 6279"/>
              </a:gdLst>
              <a:ahLst/>
              <a:cxnLst>
                <a:cxn ang="0">
                  <a:pos x="T0" y="T1"/>
                </a:cxn>
                <a:cxn ang="0">
                  <a:pos x="T2" y="T3"/>
                </a:cxn>
                <a:cxn ang="0">
                  <a:pos x="T4" y="T5"/>
                </a:cxn>
                <a:cxn ang="0">
                  <a:pos x="T6" y="T7"/>
                </a:cxn>
                <a:cxn ang="0">
                  <a:pos x="T8" y="T9"/>
                </a:cxn>
              </a:cxnLst>
              <a:rect l="0" t="0" r="r" b="b"/>
              <a:pathLst>
                <a:path w="16833" h="6279">
                  <a:moveTo>
                    <a:pt x="8906" y="0"/>
                  </a:moveTo>
                  <a:cubicBezTo>
                    <a:pt x="4799" y="0"/>
                    <a:pt x="1304" y="2619"/>
                    <a:pt x="0" y="6279"/>
                  </a:cubicBezTo>
                  <a:cubicBezTo>
                    <a:pt x="16833" y="6279"/>
                    <a:pt x="16833" y="6279"/>
                    <a:pt x="16833" y="6279"/>
                  </a:cubicBezTo>
                  <a:cubicBezTo>
                    <a:pt x="16833" y="4302"/>
                    <a:pt x="16833" y="4302"/>
                    <a:pt x="16833" y="4302"/>
                  </a:cubicBezTo>
                  <a:cubicBezTo>
                    <a:pt x="15147" y="1712"/>
                    <a:pt x="12227" y="0"/>
                    <a:pt x="8906" y="0"/>
                  </a:cubicBez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52446" y="3662058"/>
            <a:ext cx="2219419" cy="2219419"/>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3907" y="5655284"/>
            <a:ext cx="493409" cy="691869"/>
          </a:xfrm>
          <a:prstGeom prst="rect">
            <a:avLst/>
          </a:prstGeom>
        </p:spPr>
      </p:pic>
      <p:sp>
        <p:nvSpPr>
          <p:cNvPr id="6" name="Date Placeholder 5"/>
          <p:cNvSpPr>
            <a:spLocks noGrp="1"/>
          </p:cNvSpPr>
          <p:nvPr>
            <p:ph type="dt" sz="half" idx="12"/>
          </p:nvPr>
        </p:nvSpPr>
        <p:spPr/>
        <p:txBody>
          <a:bodyPr/>
          <a:lstStyle/>
          <a:p>
            <a:fld id="{E62FE0A8-9ADF-4755-A187-DA0D3CADFCC2}" type="datetime1">
              <a:rPr lang="en-US" smtClean="0"/>
              <a:t>5/13/2024</a:t>
            </a:fld>
            <a:endParaRPr lang="en-GB" dirty="0"/>
          </a:p>
        </p:txBody>
      </p:sp>
      <p:sp>
        <p:nvSpPr>
          <p:cNvPr id="8" name="Slide Number Placeholder 7"/>
          <p:cNvSpPr>
            <a:spLocks noGrp="1"/>
          </p:cNvSpPr>
          <p:nvPr>
            <p:ph type="sldNum" sz="quarter" idx="13"/>
          </p:nvPr>
        </p:nvSpPr>
        <p:spPr/>
        <p:txBody>
          <a:bodyPr/>
          <a:lstStyle/>
          <a:p>
            <a:fld id="{F5AEA0E0-5CC6-4BD0-905C-A0021E419432}" type="slidenum">
              <a:rPr lang="en-GB" smtClean="0"/>
              <a:pPr/>
              <a:t>‹#›</a:t>
            </a:fld>
            <a:endParaRPr lang="en-GB" dirty="0"/>
          </a:p>
        </p:txBody>
      </p:sp>
    </p:spTree>
    <p:extLst>
      <p:ext uri="{BB962C8B-B14F-4D97-AF65-F5344CB8AC3E}">
        <p14:creationId xmlns:p14="http://schemas.microsoft.com/office/powerpoint/2010/main" val="1662876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and Image">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707AC9EC-B695-415B-B6C5-74325AD87060}"/>
              </a:ext>
            </a:extLst>
          </p:cNvPr>
          <p:cNvSpPr/>
          <p:nvPr userDrawn="1"/>
        </p:nvSpPr>
        <p:spPr>
          <a:xfrm>
            <a:off x="0" y="0"/>
            <a:ext cx="12191999" cy="1503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Picture Placeholder 34">
            <a:extLst>
              <a:ext uri="{FF2B5EF4-FFF2-40B4-BE49-F238E27FC236}">
                <a16:creationId xmlns:a16="http://schemas.microsoft.com/office/drawing/2014/main" id="{3EAA3666-B8A8-41AC-9F39-8F2ACFA8A9E7}"/>
              </a:ext>
            </a:extLst>
          </p:cNvPr>
          <p:cNvSpPr>
            <a:spLocks noGrp="1"/>
          </p:cNvSpPr>
          <p:nvPr>
            <p:ph type="pic" sz="quarter" idx="13" hasCustomPrompt="1"/>
          </p:nvPr>
        </p:nvSpPr>
        <p:spPr>
          <a:xfrm>
            <a:off x="9334200" y="1"/>
            <a:ext cx="2857798" cy="4930775"/>
          </a:xfrm>
          <a:custGeom>
            <a:avLst/>
            <a:gdLst>
              <a:gd name="connsiteX0" fmla="*/ 0 w 2857798"/>
              <a:gd name="connsiteY0" fmla="*/ 0 h 4930775"/>
              <a:gd name="connsiteX1" fmla="*/ 2857798 w 2857798"/>
              <a:gd name="connsiteY1" fmla="*/ 0 h 4930775"/>
              <a:gd name="connsiteX2" fmla="*/ 2857798 w 2857798"/>
              <a:gd name="connsiteY2" fmla="*/ 4884513 h 4930775"/>
              <a:gd name="connsiteX3" fmla="*/ 2635296 w 2857798"/>
              <a:gd name="connsiteY3" fmla="*/ 4918446 h 4930775"/>
              <a:gd name="connsiteX4" fmla="*/ 2390916 w 2857798"/>
              <a:gd name="connsiteY4" fmla="*/ 4930775 h 4930775"/>
              <a:gd name="connsiteX5" fmla="*/ 0 w 2857798"/>
              <a:gd name="connsiteY5" fmla="*/ 2543350 h 4930775"/>
              <a:gd name="connsiteX6" fmla="*/ 0 w 2857798"/>
              <a:gd name="connsiteY6" fmla="*/ 149177 h 4930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98" h="4930775">
                <a:moveTo>
                  <a:pt x="0" y="0"/>
                </a:moveTo>
                <a:lnTo>
                  <a:pt x="2857798" y="0"/>
                </a:lnTo>
                <a:lnTo>
                  <a:pt x="2857798" y="4884513"/>
                </a:lnTo>
                <a:lnTo>
                  <a:pt x="2635296" y="4918446"/>
                </a:lnTo>
                <a:cubicBezTo>
                  <a:pt x="2554956" y="4926599"/>
                  <a:pt x="2473429" y="4930775"/>
                  <a:pt x="2390916" y="4930775"/>
                </a:cubicBezTo>
                <a:cubicBezTo>
                  <a:pt x="1070701" y="4930775"/>
                  <a:pt x="0" y="3861638"/>
                  <a:pt x="0" y="2543350"/>
                </a:cubicBezTo>
                <a:cubicBezTo>
                  <a:pt x="0" y="2543350"/>
                  <a:pt x="0" y="2543350"/>
                  <a:pt x="0" y="149177"/>
                </a:cubicBezTo>
                <a:close/>
              </a:path>
            </a:pathLst>
          </a:custGeom>
          <a:solidFill>
            <a:schemeClr val="bg1">
              <a:lumMod val="75000"/>
            </a:schemeClr>
          </a:solidFill>
        </p:spPr>
        <p:txBody>
          <a:bodyPr wrap="square" lIns="144000" tIns="144000">
            <a:noAutofit/>
          </a:bodyPr>
          <a:lstStyle>
            <a:lvl1pPr>
              <a:defRPr sz="1400">
                <a:solidFill>
                  <a:schemeClr val="bg1"/>
                </a:solidFill>
              </a:defRPr>
            </a:lvl1pPr>
          </a:lstStyle>
          <a:p>
            <a:r>
              <a:rPr lang="en-AU" sz="1400" dirty="0"/>
              <a:t>Click Icon to Add Image</a:t>
            </a:r>
            <a:endParaRPr lang="en-AU" dirty="0"/>
          </a:p>
        </p:txBody>
      </p:sp>
      <p:sp>
        <p:nvSpPr>
          <p:cNvPr id="2" name="Title 1"/>
          <p:cNvSpPr>
            <a:spLocks noGrp="1"/>
          </p:cNvSpPr>
          <p:nvPr>
            <p:ph type="title" hasCustomPrompt="1"/>
          </p:nvPr>
        </p:nvSpPr>
        <p:spPr/>
        <p:txBody>
          <a:bodyPr/>
          <a:lstStyle>
            <a:lvl1pPr>
              <a:defRPr/>
            </a:lvl1pPr>
          </a:lstStyle>
          <a:p>
            <a:r>
              <a:rPr lang="en-US" dirty="0"/>
              <a:t>Click to add title</a:t>
            </a:r>
            <a:endParaRPr lang="en-GB" dirty="0"/>
          </a:p>
        </p:txBody>
      </p:sp>
      <p:sp>
        <p:nvSpPr>
          <p:cNvPr id="5" name="Footer Placeholder 4"/>
          <p:cNvSpPr>
            <a:spLocks noGrp="1"/>
          </p:cNvSpPr>
          <p:nvPr>
            <p:ph type="ftr" sz="quarter" idx="11"/>
          </p:nvPr>
        </p:nvSpPr>
        <p:spPr/>
        <p:txBody>
          <a:bodyPr/>
          <a:lstStyle/>
          <a:p>
            <a:endParaRPr lang="en-GB"/>
          </a:p>
        </p:txBody>
      </p:sp>
      <p:sp>
        <p:nvSpPr>
          <p:cNvPr id="41" name="Text Placeholder 7">
            <a:extLst>
              <a:ext uri="{FF2B5EF4-FFF2-40B4-BE49-F238E27FC236}">
                <a16:creationId xmlns:a16="http://schemas.microsoft.com/office/drawing/2014/main" id="{249BAF2C-024F-493D-94ED-A02A44D4AD72}"/>
              </a:ext>
            </a:extLst>
          </p:cNvPr>
          <p:cNvSpPr>
            <a:spLocks noGrp="1"/>
          </p:cNvSpPr>
          <p:nvPr>
            <p:ph type="body" sz="quarter" idx="14" hasCustomPrompt="1"/>
          </p:nvPr>
        </p:nvSpPr>
        <p:spPr>
          <a:xfrm>
            <a:off x="482600" y="1393825"/>
            <a:ext cx="8286712" cy="4351338"/>
          </a:xfrm>
        </p:spPr>
        <p:txBody>
          <a:bodyPr numCol="2" spcCol="540000"/>
          <a:lstStyle>
            <a:lvl1pPr>
              <a:defRPr/>
            </a:lvl1pPr>
          </a:lstStyle>
          <a:p>
            <a:pPr lvl="0"/>
            <a:r>
              <a:rPr lang="en-US" dirty="0"/>
              <a:t>There are five type styles in the template, available as List Levels. Press the Increase / Decrease button in the paragraph section of the home ribbon to move through the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Date Placeholder 2"/>
          <p:cNvSpPr>
            <a:spLocks noGrp="1"/>
          </p:cNvSpPr>
          <p:nvPr>
            <p:ph type="dt" sz="half" idx="15"/>
          </p:nvPr>
        </p:nvSpPr>
        <p:spPr/>
        <p:txBody>
          <a:bodyPr/>
          <a:lstStyle/>
          <a:p>
            <a:fld id="{E38683AE-2755-4A04-A9DA-145901EAC400}" type="datetime1">
              <a:rPr lang="en-US" smtClean="0"/>
              <a:t>5/13/2024</a:t>
            </a:fld>
            <a:endParaRPr lang="en-GB" dirty="0"/>
          </a:p>
        </p:txBody>
      </p:sp>
      <p:sp>
        <p:nvSpPr>
          <p:cNvPr id="4" name="Slide Number Placeholder 3"/>
          <p:cNvSpPr>
            <a:spLocks noGrp="1"/>
          </p:cNvSpPr>
          <p:nvPr>
            <p:ph type="sldNum" sz="quarter" idx="16"/>
          </p:nvPr>
        </p:nvSpPr>
        <p:spPr/>
        <p:txBody>
          <a:bodyPr/>
          <a:lstStyle/>
          <a:p>
            <a:fld id="{F5AEA0E0-5CC6-4BD0-905C-A0021E419432}" type="slidenum">
              <a:rPr lang="en-GB" smtClean="0"/>
              <a:pPr/>
              <a:t>‹#›</a:t>
            </a:fld>
            <a:endParaRPr lang="en-GB" dirty="0"/>
          </a:p>
        </p:txBody>
      </p:sp>
    </p:spTree>
    <p:extLst>
      <p:ext uri="{BB962C8B-B14F-4D97-AF65-F5344CB8AC3E}">
        <p14:creationId xmlns:p14="http://schemas.microsoft.com/office/powerpoint/2010/main" val="1425179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Column and Imag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F03315E-CD2C-412E-B9D4-9CC06832EDD4}"/>
              </a:ext>
            </a:extLst>
          </p:cNvPr>
          <p:cNvSpPr/>
          <p:nvPr userDrawn="1"/>
        </p:nvSpPr>
        <p:spPr>
          <a:xfrm>
            <a:off x="0" y="0"/>
            <a:ext cx="12191999" cy="518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p:txBody>
          <a:bodyPr/>
          <a:lstStyle>
            <a:lvl1pPr>
              <a:defRPr/>
            </a:lvl1pPr>
          </a:lstStyle>
          <a:p>
            <a:r>
              <a:rPr lang="en-US" dirty="0"/>
              <a:t>Click to add title</a:t>
            </a:r>
            <a:endParaRPr lang="en-GB" dirty="0"/>
          </a:p>
        </p:txBody>
      </p:sp>
      <p:sp>
        <p:nvSpPr>
          <p:cNvPr id="4" name="Footer Placeholder 3"/>
          <p:cNvSpPr>
            <a:spLocks noGrp="1"/>
          </p:cNvSpPr>
          <p:nvPr>
            <p:ph type="ftr" sz="quarter" idx="11"/>
          </p:nvPr>
        </p:nvSpPr>
        <p:spPr/>
        <p:txBody>
          <a:bodyPr/>
          <a:lstStyle/>
          <a:p>
            <a:endParaRPr lang="en-GB"/>
          </a:p>
        </p:txBody>
      </p:sp>
      <p:sp>
        <p:nvSpPr>
          <p:cNvPr id="10" name="Text Placeholder 7">
            <a:extLst>
              <a:ext uri="{FF2B5EF4-FFF2-40B4-BE49-F238E27FC236}">
                <a16:creationId xmlns:a16="http://schemas.microsoft.com/office/drawing/2014/main" id="{7A440D47-120F-417D-B465-94954774363E}"/>
              </a:ext>
            </a:extLst>
          </p:cNvPr>
          <p:cNvSpPr>
            <a:spLocks noGrp="1"/>
          </p:cNvSpPr>
          <p:nvPr>
            <p:ph type="body" sz="quarter" idx="13" hasCustomPrompt="1"/>
          </p:nvPr>
        </p:nvSpPr>
        <p:spPr>
          <a:xfrm>
            <a:off x="482600" y="1393825"/>
            <a:ext cx="6022975" cy="4802188"/>
          </a:xfrm>
        </p:spPr>
        <p:txBody>
          <a:bodyPr/>
          <a:lstStyle>
            <a:lvl1pPr>
              <a:spcBef>
                <a:spcPts val="0"/>
              </a:spcBef>
              <a:spcAft>
                <a:spcPts val="400"/>
              </a:spcAft>
              <a:defRPr/>
            </a:lvl1pPr>
            <a:lvl2pPr>
              <a:spcAft>
                <a:spcPts val="600"/>
              </a:spcAft>
              <a:defRPr sz="2000"/>
            </a:lvl2pPr>
            <a:lvl3pPr marL="0" indent="0">
              <a:buNone/>
              <a:defRPr>
                <a:latin typeface="Calibri Light" panose="020F0302020204030204" pitchFamily="34" charset="0"/>
                <a:cs typeface="Calibri Light" panose="020F0302020204030204" pitchFamily="34" charset="0"/>
              </a:defRPr>
            </a:lvl3pPr>
            <a:lvl4pPr marL="180000" indent="-180000">
              <a:buSzPct val="110000"/>
              <a:buFont typeface="Arial" panose="020B0604020202020204" pitchFamily="34" charset="0"/>
              <a:buChar char="•"/>
              <a:defRPr>
                <a:latin typeface="Calibri Light" panose="020F0302020204030204" pitchFamily="34" charset="0"/>
                <a:cs typeface="Calibri Light" panose="020F0302020204030204" pitchFamily="34" charset="0"/>
              </a:defRPr>
            </a:lvl4pPr>
            <a:lvl5pPr marL="360000" indent="-180000">
              <a:buFont typeface="Calibri" panose="020F0502020204030204" pitchFamily="34" charset="0"/>
              <a:buChar char="–"/>
              <a:defRPr>
                <a:latin typeface="Calibri Light" panose="020F0302020204030204" pitchFamily="34" charset="0"/>
                <a:cs typeface="Calibri Light" panose="020F0302020204030204" pitchFamily="34" charset="0"/>
              </a:defRPr>
            </a:lvl5pPr>
            <a:lvl6pPr marL="180000">
              <a:defRPr>
                <a:latin typeface="Calibri Light" panose="020F0302020204030204" pitchFamily="34" charset="0"/>
                <a:cs typeface="Calibri Light" panose="020F0302020204030204" pitchFamily="34" charset="0"/>
              </a:defRPr>
            </a:lvl6pPr>
            <a:lvl7pPr>
              <a:defRPr>
                <a:latin typeface="Calibri Light" panose="020F0302020204030204" pitchFamily="34" charset="0"/>
                <a:cs typeface="Calibri Light" panose="020F0302020204030204" pitchFamily="34" charset="0"/>
              </a:defRPr>
            </a:lvl7pPr>
            <a:lvl8pPr>
              <a:defRPr>
                <a:latin typeface="Calibri Light" panose="020F0302020204030204" pitchFamily="34" charset="0"/>
                <a:cs typeface="Calibri Light" panose="020F0302020204030204" pitchFamily="34" charset="0"/>
              </a:defRPr>
            </a:lvl8pPr>
            <a:lvl9pPr>
              <a:defRPr>
                <a:latin typeface="Calibri Light" panose="020F0302020204030204" pitchFamily="34" charset="0"/>
                <a:cs typeface="Calibri Light" panose="020F0302020204030204" pitchFamily="34" charset="0"/>
              </a:defRPr>
            </a:lvl9pPr>
          </a:lstStyle>
          <a:p>
            <a:pPr lvl="0"/>
            <a:r>
              <a:rPr lang="en-US" dirty="0"/>
              <a:t>First Level Heading</a:t>
            </a:r>
          </a:p>
          <a:p>
            <a:pPr lvl="1"/>
            <a:r>
              <a:rPr lang="en-US" dirty="0"/>
              <a:t>Add 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 </a:t>
            </a:r>
            <a:endParaRPr lang="en-GB" dirty="0"/>
          </a:p>
        </p:txBody>
      </p:sp>
      <p:sp>
        <p:nvSpPr>
          <p:cNvPr id="23" name="Picture Placeholder 22">
            <a:extLst>
              <a:ext uri="{FF2B5EF4-FFF2-40B4-BE49-F238E27FC236}">
                <a16:creationId xmlns:a16="http://schemas.microsoft.com/office/drawing/2014/main" id="{94303B84-34AA-4CF3-8091-F68C9E08919D}"/>
              </a:ext>
            </a:extLst>
          </p:cNvPr>
          <p:cNvSpPr>
            <a:spLocks noGrp="1"/>
          </p:cNvSpPr>
          <p:nvPr>
            <p:ph type="pic" sz="quarter" idx="14" hasCustomPrompt="1"/>
          </p:nvPr>
        </p:nvSpPr>
        <p:spPr>
          <a:xfrm>
            <a:off x="4584191" y="0"/>
            <a:ext cx="7607808" cy="6858000"/>
          </a:xfrm>
          <a:custGeom>
            <a:avLst/>
            <a:gdLst>
              <a:gd name="connsiteX0" fmla="*/ 0 w 6873496"/>
              <a:gd name="connsiteY0" fmla="*/ 0 h 6858000"/>
              <a:gd name="connsiteX1" fmla="*/ 6873496 w 6873496"/>
              <a:gd name="connsiteY1" fmla="*/ 0 h 6858000"/>
              <a:gd name="connsiteX2" fmla="*/ 6873496 w 6873496"/>
              <a:gd name="connsiteY2" fmla="*/ 2702626 h 6858000"/>
              <a:gd name="connsiteX3" fmla="*/ 6492648 w 6873496"/>
              <a:gd name="connsiteY3" fmla="*/ 3359543 h 6858000"/>
              <a:gd name="connsiteX4" fmla="*/ 4465777 w 6873496"/>
              <a:gd name="connsiteY4" fmla="*/ 6858000 h 6858000"/>
              <a:gd name="connsiteX5" fmla="*/ 3977804 w 6873496"/>
              <a:gd name="connsiteY5" fmla="*/ 6858000 h 6858000"/>
              <a:gd name="connsiteX6" fmla="*/ 1947696 w 6873496"/>
              <a:gd name="connsiteY6" fmla="*/ 33595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496" h="6858000">
                <a:moveTo>
                  <a:pt x="0" y="0"/>
                </a:moveTo>
                <a:lnTo>
                  <a:pt x="6873496" y="0"/>
                </a:lnTo>
                <a:lnTo>
                  <a:pt x="6873496" y="2702626"/>
                </a:lnTo>
                <a:lnTo>
                  <a:pt x="6492648" y="3359543"/>
                </a:lnTo>
                <a:lnTo>
                  <a:pt x="4465777" y="6858000"/>
                </a:lnTo>
                <a:lnTo>
                  <a:pt x="3977804" y="6858000"/>
                </a:lnTo>
                <a:lnTo>
                  <a:pt x="1947696" y="3359543"/>
                </a:lnTo>
                <a:close/>
              </a:path>
            </a:pathLst>
          </a:custGeom>
          <a:solidFill>
            <a:schemeClr val="bg1">
              <a:lumMod val="75000"/>
            </a:schemeClr>
          </a:solidFill>
        </p:spPr>
        <p:txBody>
          <a:bodyPr wrap="square" lIns="360000" tIns="144000">
            <a:noAutofit/>
          </a:bodyPr>
          <a:lstStyle>
            <a:lvl1pPr>
              <a:defRPr sz="1400">
                <a:solidFill>
                  <a:schemeClr val="bg1"/>
                </a:solidFill>
              </a:defRPr>
            </a:lvl1pPr>
          </a:lstStyle>
          <a:p>
            <a:r>
              <a:rPr lang="en-AU" dirty="0"/>
              <a:t>Click Icon to Add Image</a:t>
            </a:r>
          </a:p>
        </p:txBody>
      </p:sp>
      <p:sp>
        <p:nvSpPr>
          <p:cNvPr id="3" name="Date Placeholder 2"/>
          <p:cNvSpPr>
            <a:spLocks noGrp="1"/>
          </p:cNvSpPr>
          <p:nvPr>
            <p:ph type="dt" sz="half" idx="15"/>
          </p:nvPr>
        </p:nvSpPr>
        <p:spPr/>
        <p:txBody>
          <a:bodyPr/>
          <a:lstStyle/>
          <a:p>
            <a:fld id="{6C919F47-93D4-487F-A317-E671BE62CE36}" type="datetime1">
              <a:rPr lang="en-US" smtClean="0"/>
              <a:t>5/13/2024</a:t>
            </a:fld>
            <a:endParaRPr lang="en-GB" dirty="0"/>
          </a:p>
        </p:txBody>
      </p:sp>
      <p:sp>
        <p:nvSpPr>
          <p:cNvPr id="5" name="Slide Number Placeholder 4"/>
          <p:cNvSpPr>
            <a:spLocks noGrp="1"/>
          </p:cNvSpPr>
          <p:nvPr>
            <p:ph type="sldNum" sz="quarter" idx="16"/>
          </p:nvPr>
        </p:nvSpPr>
        <p:spPr/>
        <p:txBody>
          <a:bodyPr/>
          <a:lstStyle/>
          <a:p>
            <a:fld id="{F5AEA0E0-5CC6-4BD0-905C-A0021E419432}" type="slidenum">
              <a:rPr lang="en-GB" smtClean="0"/>
              <a:pPr/>
              <a:t>‹#›</a:t>
            </a:fld>
            <a:endParaRPr lang="en-GB" dirty="0"/>
          </a:p>
        </p:txBody>
      </p:sp>
    </p:spTree>
    <p:extLst>
      <p:ext uri="{BB962C8B-B14F-4D97-AF65-F5344CB8AC3E}">
        <p14:creationId xmlns:p14="http://schemas.microsoft.com/office/powerpoint/2010/main" val="1917967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 Three Box 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endParaRPr lang="en-GB" dirty="0"/>
          </a:p>
        </p:txBody>
      </p:sp>
      <p:sp>
        <p:nvSpPr>
          <p:cNvPr id="5" name="Footer Placeholder 4"/>
          <p:cNvSpPr>
            <a:spLocks noGrp="1"/>
          </p:cNvSpPr>
          <p:nvPr>
            <p:ph type="ftr" sz="quarter" idx="11"/>
          </p:nvPr>
        </p:nvSpPr>
        <p:spPr/>
        <p:txBody>
          <a:bodyPr/>
          <a:lstStyle/>
          <a:p>
            <a:endParaRPr lang="en-GB"/>
          </a:p>
        </p:txBody>
      </p:sp>
      <p:sp>
        <p:nvSpPr>
          <p:cNvPr id="8" name="Text Placeholder 7"/>
          <p:cNvSpPr>
            <a:spLocks noGrp="1"/>
          </p:cNvSpPr>
          <p:nvPr>
            <p:ph type="body" sz="quarter" idx="13" hasCustomPrompt="1"/>
          </p:nvPr>
        </p:nvSpPr>
        <p:spPr>
          <a:xfrm>
            <a:off x="434975" y="1866899"/>
            <a:ext cx="2879725" cy="4310063"/>
          </a:xfrm>
        </p:spPr>
        <p:txBody>
          <a:bodyPr/>
          <a:lstStyle>
            <a:lvl1pPr marL="0" indent="0">
              <a:spcBef>
                <a:spcPts val="500"/>
              </a:spcBef>
              <a:spcAft>
                <a:spcPts val="0"/>
              </a:spcAft>
              <a:buNone/>
              <a:defRPr sz="1800" b="1">
                <a:solidFill>
                  <a:schemeClr val="tx2"/>
                </a:solidFill>
              </a:defRPr>
            </a:lvl1pPr>
            <a:lvl2pPr marL="0" indent="0">
              <a:buNone/>
              <a:defRPr sz="1600"/>
            </a:lvl2pPr>
            <a:lvl3pPr marL="0" indent="0">
              <a:buNone/>
              <a:defRPr sz="1600"/>
            </a:lvl3pPr>
            <a:lvl4pPr marL="0" indent="0">
              <a:buNone/>
              <a:defRPr sz="1600"/>
            </a:lvl4pPr>
            <a:lvl5pPr marL="0" indent="0">
              <a:buNone/>
              <a:defRPr sz="1600"/>
            </a:lvl5pPr>
            <a:lvl6pPr marL="0" indent="0">
              <a:buNone/>
              <a:defRPr sz="1600"/>
            </a:lvl6pPr>
            <a:lvl7pPr marL="0" indent="0">
              <a:buNone/>
              <a:defRPr sz="1600"/>
            </a:lvl7pPr>
            <a:lvl8pPr marL="0" indent="0">
              <a:buNone/>
              <a:defRPr sz="1600"/>
            </a:lvl8pPr>
            <a:lvl9pPr marL="0" indent="0">
              <a:buNone/>
              <a:defRPr sz="1600"/>
            </a:lvl9pPr>
          </a:lstStyle>
          <a:p>
            <a:pPr lvl="0"/>
            <a:r>
              <a:rPr lang="en-US" dirty="0"/>
              <a:t>Click to add text</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GB" dirty="0"/>
          </a:p>
        </p:txBody>
      </p:sp>
      <p:sp>
        <p:nvSpPr>
          <p:cNvPr id="9" name="Text Placeholder 7">
            <a:extLst>
              <a:ext uri="{FF2B5EF4-FFF2-40B4-BE49-F238E27FC236}">
                <a16:creationId xmlns:a16="http://schemas.microsoft.com/office/drawing/2014/main" id="{31550AFC-90F7-4DB2-BCDA-549CDDC409A4}"/>
              </a:ext>
            </a:extLst>
          </p:cNvPr>
          <p:cNvSpPr>
            <a:spLocks noGrp="1"/>
          </p:cNvSpPr>
          <p:nvPr>
            <p:ph type="body" sz="quarter" idx="14" hasCustomPrompt="1"/>
          </p:nvPr>
        </p:nvSpPr>
        <p:spPr>
          <a:xfrm>
            <a:off x="3502025" y="1866899"/>
            <a:ext cx="2879725" cy="4310063"/>
          </a:xfrm>
        </p:spPr>
        <p:txBody>
          <a:bodyPr/>
          <a:lstStyle>
            <a:lvl1pPr marL="0" indent="0">
              <a:spcBef>
                <a:spcPts val="500"/>
              </a:spcBef>
              <a:spcAft>
                <a:spcPts val="0"/>
              </a:spcAft>
              <a:buNone/>
              <a:defRPr sz="1800" b="1">
                <a:solidFill>
                  <a:schemeClr val="tx2"/>
                </a:solidFill>
              </a:defRPr>
            </a:lvl1pPr>
            <a:lvl2pPr marL="0" indent="0">
              <a:buNone/>
              <a:defRPr sz="1600"/>
            </a:lvl2pPr>
            <a:lvl3pPr marL="0" indent="0">
              <a:buNone/>
              <a:defRPr sz="1600"/>
            </a:lvl3pPr>
            <a:lvl4pPr marL="0" indent="0">
              <a:buNone/>
              <a:defRPr sz="1600"/>
            </a:lvl4pPr>
            <a:lvl5pPr marL="0" indent="0">
              <a:buNone/>
              <a:defRPr sz="1600"/>
            </a:lvl5pPr>
            <a:lvl6pPr marL="0" indent="0">
              <a:buNone/>
              <a:defRPr sz="1600"/>
            </a:lvl6pPr>
            <a:lvl7pPr marL="0" indent="0">
              <a:buNone/>
              <a:defRPr sz="1600"/>
            </a:lvl7pPr>
            <a:lvl8pPr marL="0" indent="0">
              <a:buNone/>
              <a:defRPr sz="1600"/>
            </a:lvl8pPr>
            <a:lvl9pPr marL="0" indent="0">
              <a:buNone/>
              <a:defRPr sz="1600"/>
            </a:lvl9pPr>
          </a:lstStyle>
          <a:p>
            <a:pPr lvl="0"/>
            <a:r>
              <a:rPr lang="en-US" dirty="0"/>
              <a:t>Click to add text</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GB" dirty="0"/>
          </a:p>
        </p:txBody>
      </p:sp>
      <p:sp>
        <p:nvSpPr>
          <p:cNvPr id="10" name="Text Placeholder 7">
            <a:extLst>
              <a:ext uri="{FF2B5EF4-FFF2-40B4-BE49-F238E27FC236}">
                <a16:creationId xmlns:a16="http://schemas.microsoft.com/office/drawing/2014/main" id="{853CAFBE-951E-4246-BA1D-725A804EE618}"/>
              </a:ext>
            </a:extLst>
          </p:cNvPr>
          <p:cNvSpPr>
            <a:spLocks noGrp="1"/>
          </p:cNvSpPr>
          <p:nvPr>
            <p:ph type="body" sz="quarter" idx="15" hasCustomPrompt="1"/>
          </p:nvPr>
        </p:nvSpPr>
        <p:spPr>
          <a:xfrm>
            <a:off x="6569075" y="1866899"/>
            <a:ext cx="2879725" cy="4310063"/>
          </a:xfrm>
        </p:spPr>
        <p:txBody>
          <a:bodyPr/>
          <a:lstStyle>
            <a:lvl1pPr marL="0" indent="0">
              <a:spcBef>
                <a:spcPts val="500"/>
              </a:spcBef>
              <a:spcAft>
                <a:spcPts val="0"/>
              </a:spcAft>
              <a:buNone/>
              <a:defRPr sz="1800" b="1">
                <a:solidFill>
                  <a:schemeClr val="tx2"/>
                </a:solidFill>
              </a:defRPr>
            </a:lvl1pPr>
            <a:lvl2pPr marL="0" indent="0">
              <a:buNone/>
              <a:defRPr sz="1600"/>
            </a:lvl2pPr>
            <a:lvl3pPr marL="0" indent="0">
              <a:buNone/>
              <a:defRPr sz="1600"/>
            </a:lvl3pPr>
            <a:lvl4pPr marL="0" indent="0">
              <a:buNone/>
              <a:defRPr sz="1600"/>
            </a:lvl4pPr>
            <a:lvl5pPr marL="0" indent="0">
              <a:buNone/>
              <a:defRPr sz="1600"/>
            </a:lvl5pPr>
            <a:lvl6pPr marL="0" indent="0">
              <a:buNone/>
              <a:defRPr sz="1600"/>
            </a:lvl6pPr>
            <a:lvl7pPr marL="0" indent="0">
              <a:buNone/>
              <a:defRPr sz="1600"/>
            </a:lvl7pPr>
            <a:lvl8pPr marL="0" indent="0">
              <a:buNone/>
              <a:defRPr sz="1600"/>
            </a:lvl8pPr>
            <a:lvl9pPr marL="0" indent="0">
              <a:buNone/>
              <a:defRPr sz="1600"/>
            </a:lvl9pPr>
          </a:lstStyle>
          <a:p>
            <a:pPr lvl="0"/>
            <a:r>
              <a:rPr lang="en-US" dirty="0"/>
              <a:t>Click to add text</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GB" dirty="0"/>
          </a:p>
        </p:txBody>
      </p:sp>
      <p:sp>
        <p:nvSpPr>
          <p:cNvPr id="3" name="Date Placeholder 2"/>
          <p:cNvSpPr>
            <a:spLocks noGrp="1"/>
          </p:cNvSpPr>
          <p:nvPr>
            <p:ph type="dt" sz="half" idx="16"/>
          </p:nvPr>
        </p:nvSpPr>
        <p:spPr/>
        <p:txBody>
          <a:bodyPr/>
          <a:lstStyle/>
          <a:p>
            <a:fld id="{F240DC35-0103-4C43-9DA0-C6CC93870507}" type="datetime1">
              <a:rPr lang="en-US" smtClean="0"/>
              <a:t>5/13/2024</a:t>
            </a:fld>
            <a:endParaRPr lang="en-GB" dirty="0"/>
          </a:p>
        </p:txBody>
      </p:sp>
      <p:sp>
        <p:nvSpPr>
          <p:cNvPr id="4" name="Slide Number Placeholder 3"/>
          <p:cNvSpPr>
            <a:spLocks noGrp="1"/>
          </p:cNvSpPr>
          <p:nvPr>
            <p:ph type="sldNum" sz="quarter" idx="17"/>
          </p:nvPr>
        </p:nvSpPr>
        <p:spPr/>
        <p:txBody>
          <a:bodyPr/>
          <a:lstStyle/>
          <a:p>
            <a:fld id="{F5AEA0E0-5CC6-4BD0-905C-A0021E419432}" type="slidenum">
              <a:rPr lang="en-GB" smtClean="0"/>
              <a:pPr/>
              <a:t>‹#›</a:t>
            </a:fld>
            <a:endParaRPr lang="en-GB" dirty="0"/>
          </a:p>
        </p:txBody>
      </p:sp>
    </p:spTree>
    <p:extLst>
      <p:ext uri="{BB962C8B-B14F-4D97-AF65-F5344CB8AC3E}">
        <p14:creationId xmlns:p14="http://schemas.microsoft.com/office/powerpoint/2010/main" val="2903625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 Three Box B">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endParaRPr lang="en-GB" dirty="0"/>
          </a:p>
        </p:txBody>
      </p:sp>
      <p:sp>
        <p:nvSpPr>
          <p:cNvPr id="5" name="Footer Placeholder 4"/>
          <p:cNvSpPr>
            <a:spLocks noGrp="1"/>
          </p:cNvSpPr>
          <p:nvPr>
            <p:ph type="ftr" sz="quarter" idx="11"/>
          </p:nvPr>
        </p:nvSpPr>
        <p:spPr/>
        <p:txBody>
          <a:bodyPr/>
          <a:lstStyle/>
          <a:p>
            <a:endParaRPr lang="en-GB"/>
          </a:p>
        </p:txBody>
      </p:sp>
      <p:sp>
        <p:nvSpPr>
          <p:cNvPr id="8" name="Text Placeholder 7"/>
          <p:cNvSpPr>
            <a:spLocks noGrp="1"/>
          </p:cNvSpPr>
          <p:nvPr>
            <p:ph type="body" sz="quarter" idx="13" hasCustomPrompt="1"/>
          </p:nvPr>
        </p:nvSpPr>
        <p:spPr>
          <a:xfrm>
            <a:off x="502920" y="1935480"/>
            <a:ext cx="2865120" cy="2788920"/>
          </a:xfrm>
          <a:prstGeom prst="roundRect">
            <a:avLst>
              <a:gd name="adj" fmla="val 4645"/>
            </a:avLst>
          </a:prstGeom>
          <a:ln w="19050">
            <a:solidFill>
              <a:schemeClr val="tx2"/>
            </a:solidFill>
          </a:ln>
        </p:spPr>
        <p:txBody>
          <a:bodyPr lIns="162000" tIns="162000" rIns="162000" bIns="162000"/>
          <a:lstStyle>
            <a:lvl1pPr marL="0" indent="0">
              <a:spcBef>
                <a:spcPts val="500"/>
              </a:spcBef>
              <a:spcAft>
                <a:spcPts val="0"/>
              </a:spcAft>
              <a:buNone/>
              <a:defRPr sz="1800" b="1">
                <a:solidFill>
                  <a:schemeClr val="tx1"/>
                </a:solidFill>
              </a:defRPr>
            </a:lvl1pPr>
            <a:lvl2pPr marL="0" indent="0">
              <a:buNone/>
              <a:defRPr sz="1600"/>
            </a:lvl2pPr>
            <a:lvl3pPr marL="0" indent="0">
              <a:buNone/>
              <a:defRPr sz="1600"/>
            </a:lvl3pPr>
            <a:lvl4pPr marL="0" indent="0">
              <a:buNone/>
              <a:defRPr sz="1600"/>
            </a:lvl4pPr>
            <a:lvl5pPr marL="0" indent="0">
              <a:buNone/>
              <a:defRPr sz="1600"/>
            </a:lvl5pPr>
            <a:lvl6pPr marL="0" indent="0">
              <a:buNone/>
              <a:defRPr sz="1600"/>
            </a:lvl6pPr>
            <a:lvl7pPr marL="0" indent="0">
              <a:buNone/>
              <a:defRPr sz="1600"/>
            </a:lvl7pPr>
            <a:lvl8pPr marL="0" indent="0">
              <a:buNone/>
              <a:defRPr sz="1600"/>
            </a:lvl8pPr>
            <a:lvl9pPr marL="0" indent="0">
              <a:buNone/>
              <a:defRPr sz="1600"/>
            </a:lvl9pPr>
          </a:lstStyle>
          <a:p>
            <a:pPr lvl="0"/>
            <a:r>
              <a:rPr lang="en-US" dirty="0"/>
              <a:t>Click to add text</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GB" dirty="0"/>
          </a:p>
        </p:txBody>
      </p:sp>
      <p:sp>
        <p:nvSpPr>
          <p:cNvPr id="11" name="Text Placeholder 7">
            <a:extLst>
              <a:ext uri="{FF2B5EF4-FFF2-40B4-BE49-F238E27FC236}">
                <a16:creationId xmlns:a16="http://schemas.microsoft.com/office/drawing/2014/main" id="{55BB8D98-408E-46F3-8147-011B3F4094F4}"/>
              </a:ext>
            </a:extLst>
          </p:cNvPr>
          <p:cNvSpPr>
            <a:spLocks noGrp="1"/>
          </p:cNvSpPr>
          <p:nvPr>
            <p:ph type="body" sz="quarter" idx="14" hasCustomPrompt="1"/>
          </p:nvPr>
        </p:nvSpPr>
        <p:spPr>
          <a:xfrm>
            <a:off x="3787140" y="1935480"/>
            <a:ext cx="2865120" cy="2788920"/>
          </a:xfrm>
          <a:prstGeom prst="roundRect">
            <a:avLst>
              <a:gd name="adj" fmla="val 4645"/>
            </a:avLst>
          </a:prstGeom>
          <a:ln w="19050">
            <a:solidFill>
              <a:schemeClr val="tx2"/>
            </a:solidFill>
          </a:ln>
        </p:spPr>
        <p:txBody>
          <a:bodyPr lIns="162000" tIns="162000" rIns="162000" bIns="162000"/>
          <a:lstStyle>
            <a:lvl1pPr marL="0" indent="0">
              <a:spcBef>
                <a:spcPts val="500"/>
              </a:spcBef>
              <a:spcAft>
                <a:spcPts val="0"/>
              </a:spcAft>
              <a:buNone/>
              <a:defRPr sz="1800" b="1">
                <a:solidFill>
                  <a:schemeClr val="tx1"/>
                </a:solidFill>
              </a:defRPr>
            </a:lvl1pPr>
            <a:lvl2pPr marL="0" indent="0">
              <a:buNone/>
              <a:defRPr sz="1600"/>
            </a:lvl2pPr>
            <a:lvl3pPr marL="0" indent="0">
              <a:buNone/>
              <a:defRPr sz="1600"/>
            </a:lvl3pPr>
            <a:lvl4pPr marL="0" indent="0">
              <a:buNone/>
              <a:defRPr sz="1600"/>
            </a:lvl4pPr>
            <a:lvl5pPr marL="0" indent="0">
              <a:buNone/>
              <a:defRPr sz="1600"/>
            </a:lvl5pPr>
            <a:lvl6pPr marL="0" indent="0">
              <a:buNone/>
              <a:defRPr sz="1600"/>
            </a:lvl6pPr>
            <a:lvl7pPr marL="0" indent="0">
              <a:buNone/>
              <a:defRPr sz="1600"/>
            </a:lvl7pPr>
            <a:lvl8pPr marL="0" indent="0">
              <a:buNone/>
              <a:defRPr sz="1600"/>
            </a:lvl8pPr>
            <a:lvl9pPr marL="0" indent="0">
              <a:buNone/>
              <a:defRPr sz="1600"/>
            </a:lvl9pPr>
          </a:lstStyle>
          <a:p>
            <a:pPr lvl="0"/>
            <a:r>
              <a:rPr lang="en-US" dirty="0"/>
              <a:t>Click to add text</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GB" dirty="0"/>
          </a:p>
        </p:txBody>
      </p:sp>
      <p:sp>
        <p:nvSpPr>
          <p:cNvPr id="12" name="Text Placeholder 7">
            <a:extLst>
              <a:ext uri="{FF2B5EF4-FFF2-40B4-BE49-F238E27FC236}">
                <a16:creationId xmlns:a16="http://schemas.microsoft.com/office/drawing/2014/main" id="{3AEA2733-1074-4E88-BFB1-608DFC511FB4}"/>
              </a:ext>
            </a:extLst>
          </p:cNvPr>
          <p:cNvSpPr>
            <a:spLocks noGrp="1"/>
          </p:cNvSpPr>
          <p:nvPr>
            <p:ph type="body" sz="quarter" idx="15" hasCustomPrompt="1"/>
          </p:nvPr>
        </p:nvSpPr>
        <p:spPr>
          <a:xfrm>
            <a:off x="7078980" y="1935480"/>
            <a:ext cx="2865120" cy="2788920"/>
          </a:xfrm>
          <a:prstGeom prst="roundRect">
            <a:avLst>
              <a:gd name="adj" fmla="val 4645"/>
            </a:avLst>
          </a:prstGeom>
          <a:ln w="19050">
            <a:solidFill>
              <a:schemeClr val="tx2"/>
            </a:solidFill>
          </a:ln>
        </p:spPr>
        <p:txBody>
          <a:bodyPr lIns="162000" tIns="162000" rIns="162000" bIns="162000"/>
          <a:lstStyle>
            <a:lvl1pPr marL="0" indent="0">
              <a:spcBef>
                <a:spcPts val="500"/>
              </a:spcBef>
              <a:spcAft>
                <a:spcPts val="0"/>
              </a:spcAft>
              <a:buNone/>
              <a:defRPr sz="1800" b="1">
                <a:solidFill>
                  <a:schemeClr val="tx1"/>
                </a:solidFill>
              </a:defRPr>
            </a:lvl1pPr>
            <a:lvl2pPr marL="0" indent="0">
              <a:buNone/>
              <a:defRPr sz="1600"/>
            </a:lvl2pPr>
            <a:lvl3pPr marL="0" indent="0">
              <a:buNone/>
              <a:defRPr sz="1600"/>
            </a:lvl3pPr>
            <a:lvl4pPr marL="0" indent="0">
              <a:buNone/>
              <a:defRPr sz="1600"/>
            </a:lvl4pPr>
            <a:lvl5pPr marL="0" indent="0">
              <a:buNone/>
              <a:defRPr sz="1600"/>
            </a:lvl5pPr>
            <a:lvl6pPr marL="0" indent="0">
              <a:buNone/>
              <a:defRPr sz="1600"/>
            </a:lvl6pPr>
            <a:lvl7pPr marL="0" indent="0">
              <a:buNone/>
              <a:defRPr sz="1600"/>
            </a:lvl7pPr>
            <a:lvl8pPr marL="0" indent="0">
              <a:buNone/>
              <a:defRPr sz="1600"/>
            </a:lvl8pPr>
            <a:lvl9pPr marL="0" indent="0">
              <a:buNone/>
              <a:defRPr sz="1600"/>
            </a:lvl9pPr>
          </a:lstStyle>
          <a:p>
            <a:pPr lvl="0"/>
            <a:r>
              <a:rPr lang="en-US" dirty="0"/>
              <a:t>Click to add text</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GB" dirty="0"/>
          </a:p>
        </p:txBody>
      </p:sp>
      <p:sp>
        <p:nvSpPr>
          <p:cNvPr id="3" name="Date Placeholder 2"/>
          <p:cNvSpPr>
            <a:spLocks noGrp="1"/>
          </p:cNvSpPr>
          <p:nvPr>
            <p:ph type="dt" sz="half" idx="16"/>
          </p:nvPr>
        </p:nvSpPr>
        <p:spPr/>
        <p:txBody>
          <a:bodyPr/>
          <a:lstStyle/>
          <a:p>
            <a:fld id="{2931AFD9-0CB4-4ED8-8904-91BBD29C5FF2}" type="datetime1">
              <a:rPr lang="en-US" smtClean="0"/>
              <a:t>5/13/2024</a:t>
            </a:fld>
            <a:endParaRPr lang="en-GB" dirty="0"/>
          </a:p>
        </p:txBody>
      </p:sp>
      <p:sp>
        <p:nvSpPr>
          <p:cNvPr id="4" name="Slide Number Placeholder 3"/>
          <p:cNvSpPr>
            <a:spLocks noGrp="1"/>
          </p:cNvSpPr>
          <p:nvPr>
            <p:ph type="sldNum" sz="quarter" idx="17"/>
          </p:nvPr>
        </p:nvSpPr>
        <p:spPr/>
        <p:txBody>
          <a:bodyPr/>
          <a:lstStyle/>
          <a:p>
            <a:fld id="{F5AEA0E0-5CC6-4BD0-905C-A0021E419432}" type="slidenum">
              <a:rPr lang="en-GB" smtClean="0"/>
              <a:pPr/>
              <a:t>‹#›</a:t>
            </a:fld>
            <a:endParaRPr lang="en-GB" dirty="0"/>
          </a:p>
        </p:txBody>
      </p:sp>
    </p:spTree>
    <p:extLst>
      <p:ext uri="{BB962C8B-B14F-4D97-AF65-F5344CB8AC3E}">
        <p14:creationId xmlns:p14="http://schemas.microsoft.com/office/powerpoint/2010/main" val="3205831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 Two Box 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endParaRPr lang="en-GB" dirty="0"/>
          </a:p>
        </p:txBody>
      </p:sp>
      <p:sp>
        <p:nvSpPr>
          <p:cNvPr id="5" name="Footer Placeholder 4"/>
          <p:cNvSpPr>
            <a:spLocks noGrp="1"/>
          </p:cNvSpPr>
          <p:nvPr>
            <p:ph type="ftr" sz="quarter" idx="11"/>
          </p:nvPr>
        </p:nvSpPr>
        <p:spPr/>
        <p:txBody>
          <a:bodyPr/>
          <a:lstStyle/>
          <a:p>
            <a:endParaRPr lang="en-GB"/>
          </a:p>
        </p:txBody>
      </p:sp>
      <p:sp>
        <p:nvSpPr>
          <p:cNvPr id="8" name="Text Placeholder 7"/>
          <p:cNvSpPr>
            <a:spLocks noGrp="1"/>
          </p:cNvSpPr>
          <p:nvPr>
            <p:ph type="body" sz="quarter" idx="13" hasCustomPrompt="1"/>
          </p:nvPr>
        </p:nvSpPr>
        <p:spPr>
          <a:xfrm>
            <a:off x="434975" y="1866899"/>
            <a:ext cx="4060825" cy="4310063"/>
          </a:xfrm>
        </p:spPr>
        <p:txBody>
          <a:bodyPr/>
          <a:lstStyle>
            <a:lvl1pPr marL="0" indent="0">
              <a:spcBef>
                <a:spcPts val="500"/>
              </a:spcBef>
              <a:spcAft>
                <a:spcPts val="0"/>
              </a:spcAft>
              <a:buNone/>
              <a:defRPr sz="1800" b="1">
                <a:solidFill>
                  <a:schemeClr val="tx2"/>
                </a:solidFill>
              </a:defRPr>
            </a:lvl1pPr>
            <a:lvl2pPr marL="0" indent="0">
              <a:buNone/>
              <a:defRPr sz="1600"/>
            </a:lvl2pPr>
            <a:lvl3pPr marL="0" indent="0">
              <a:buNone/>
              <a:defRPr sz="1600"/>
            </a:lvl3pPr>
            <a:lvl4pPr marL="0" indent="0">
              <a:buNone/>
              <a:defRPr sz="1600"/>
            </a:lvl4pPr>
            <a:lvl5pPr marL="0" indent="0">
              <a:buNone/>
              <a:defRPr sz="1600"/>
            </a:lvl5pPr>
            <a:lvl6pPr marL="0" indent="0">
              <a:buNone/>
              <a:defRPr sz="1600"/>
            </a:lvl6pPr>
            <a:lvl7pPr marL="0" indent="0">
              <a:buNone/>
              <a:defRPr sz="1600"/>
            </a:lvl7pPr>
            <a:lvl8pPr marL="0" indent="0">
              <a:buNone/>
              <a:defRPr sz="1600"/>
            </a:lvl8pPr>
            <a:lvl9pPr marL="0" indent="0">
              <a:buNone/>
              <a:defRPr sz="1600"/>
            </a:lvl9pPr>
          </a:lstStyle>
          <a:p>
            <a:pPr lvl="0"/>
            <a:r>
              <a:rPr lang="en-US" dirty="0"/>
              <a:t>Click to add text</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GB" dirty="0"/>
          </a:p>
        </p:txBody>
      </p:sp>
      <p:sp>
        <p:nvSpPr>
          <p:cNvPr id="9" name="Text Placeholder 7">
            <a:extLst>
              <a:ext uri="{FF2B5EF4-FFF2-40B4-BE49-F238E27FC236}">
                <a16:creationId xmlns:a16="http://schemas.microsoft.com/office/drawing/2014/main" id="{31550AFC-90F7-4DB2-BCDA-549CDDC409A4}"/>
              </a:ext>
            </a:extLst>
          </p:cNvPr>
          <p:cNvSpPr>
            <a:spLocks noGrp="1"/>
          </p:cNvSpPr>
          <p:nvPr>
            <p:ph type="body" sz="quarter" idx="14" hasCustomPrompt="1"/>
          </p:nvPr>
        </p:nvSpPr>
        <p:spPr>
          <a:xfrm>
            <a:off x="4820285" y="1866899"/>
            <a:ext cx="3949027" cy="4310063"/>
          </a:xfrm>
        </p:spPr>
        <p:txBody>
          <a:bodyPr/>
          <a:lstStyle>
            <a:lvl1pPr marL="0" indent="0">
              <a:spcBef>
                <a:spcPts val="500"/>
              </a:spcBef>
              <a:spcAft>
                <a:spcPts val="0"/>
              </a:spcAft>
              <a:buNone/>
              <a:defRPr sz="1800" b="1">
                <a:solidFill>
                  <a:schemeClr val="tx2"/>
                </a:solidFill>
              </a:defRPr>
            </a:lvl1pPr>
            <a:lvl2pPr marL="0" indent="0">
              <a:buNone/>
              <a:defRPr sz="1600"/>
            </a:lvl2pPr>
            <a:lvl3pPr marL="0" indent="0">
              <a:buNone/>
              <a:defRPr sz="1600"/>
            </a:lvl3pPr>
            <a:lvl4pPr marL="0" indent="0">
              <a:buNone/>
              <a:defRPr sz="1600"/>
            </a:lvl4pPr>
            <a:lvl5pPr marL="0" indent="0">
              <a:buNone/>
              <a:defRPr sz="1600"/>
            </a:lvl5pPr>
            <a:lvl6pPr marL="0" indent="0">
              <a:buNone/>
              <a:defRPr sz="1600"/>
            </a:lvl6pPr>
            <a:lvl7pPr marL="0" indent="0">
              <a:buNone/>
              <a:defRPr sz="1600"/>
            </a:lvl7pPr>
            <a:lvl8pPr marL="0" indent="0">
              <a:buNone/>
              <a:defRPr sz="1600"/>
            </a:lvl8pPr>
            <a:lvl9pPr marL="0" indent="0">
              <a:buNone/>
              <a:defRPr sz="1600"/>
            </a:lvl9pPr>
          </a:lstStyle>
          <a:p>
            <a:pPr lvl="0"/>
            <a:r>
              <a:rPr lang="en-US" dirty="0"/>
              <a:t>Click to add text</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GB" dirty="0"/>
          </a:p>
        </p:txBody>
      </p:sp>
      <p:sp>
        <p:nvSpPr>
          <p:cNvPr id="3" name="Date Placeholder 2"/>
          <p:cNvSpPr>
            <a:spLocks noGrp="1"/>
          </p:cNvSpPr>
          <p:nvPr>
            <p:ph type="dt" sz="half" idx="15"/>
          </p:nvPr>
        </p:nvSpPr>
        <p:spPr/>
        <p:txBody>
          <a:bodyPr/>
          <a:lstStyle/>
          <a:p>
            <a:fld id="{90C773EC-D6D4-4E52-80F7-1DBA8AAE2283}" type="datetime1">
              <a:rPr lang="en-US" smtClean="0"/>
              <a:t>5/13/2024</a:t>
            </a:fld>
            <a:endParaRPr lang="en-GB" dirty="0"/>
          </a:p>
        </p:txBody>
      </p:sp>
      <p:sp>
        <p:nvSpPr>
          <p:cNvPr id="4" name="Slide Number Placeholder 3"/>
          <p:cNvSpPr>
            <a:spLocks noGrp="1"/>
          </p:cNvSpPr>
          <p:nvPr>
            <p:ph type="sldNum" sz="quarter" idx="16"/>
          </p:nvPr>
        </p:nvSpPr>
        <p:spPr/>
        <p:txBody>
          <a:bodyPr/>
          <a:lstStyle/>
          <a:p>
            <a:fld id="{F5AEA0E0-5CC6-4BD0-905C-A0021E419432}" type="slidenum">
              <a:rPr lang="en-GB" smtClean="0"/>
              <a:pPr/>
              <a:t>‹#›</a:t>
            </a:fld>
            <a:endParaRPr lang="en-GB" dirty="0"/>
          </a:p>
        </p:txBody>
      </p:sp>
    </p:spTree>
    <p:extLst>
      <p:ext uri="{BB962C8B-B14F-4D97-AF65-F5344CB8AC3E}">
        <p14:creationId xmlns:p14="http://schemas.microsoft.com/office/powerpoint/2010/main" val="7897844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 Two Box B">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endParaRPr lang="en-GB" dirty="0"/>
          </a:p>
        </p:txBody>
      </p:sp>
      <p:sp>
        <p:nvSpPr>
          <p:cNvPr id="5" name="Footer Placeholder 4"/>
          <p:cNvSpPr>
            <a:spLocks noGrp="1"/>
          </p:cNvSpPr>
          <p:nvPr>
            <p:ph type="ftr" sz="quarter" idx="11"/>
          </p:nvPr>
        </p:nvSpPr>
        <p:spPr/>
        <p:txBody>
          <a:bodyPr/>
          <a:lstStyle/>
          <a:p>
            <a:endParaRPr lang="en-GB"/>
          </a:p>
        </p:txBody>
      </p:sp>
      <p:sp>
        <p:nvSpPr>
          <p:cNvPr id="8" name="Text Placeholder 7"/>
          <p:cNvSpPr>
            <a:spLocks noGrp="1"/>
          </p:cNvSpPr>
          <p:nvPr>
            <p:ph type="body" sz="quarter" idx="13" hasCustomPrompt="1"/>
          </p:nvPr>
        </p:nvSpPr>
        <p:spPr>
          <a:xfrm>
            <a:off x="455294" y="1935480"/>
            <a:ext cx="4650105" cy="2788920"/>
          </a:xfrm>
          <a:prstGeom prst="roundRect">
            <a:avLst>
              <a:gd name="adj" fmla="val 4645"/>
            </a:avLst>
          </a:prstGeom>
          <a:ln w="19050">
            <a:solidFill>
              <a:schemeClr val="tx2"/>
            </a:solidFill>
          </a:ln>
        </p:spPr>
        <p:txBody>
          <a:bodyPr lIns="162000" tIns="162000" rIns="162000" bIns="162000"/>
          <a:lstStyle>
            <a:lvl1pPr marL="0" indent="0">
              <a:spcBef>
                <a:spcPts val="500"/>
              </a:spcBef>
              <a:spcAft>
                <a:spcPts val="0"/>
              </a:spcAft>
              <a:buNone/>
              <a:defRPr sz="1800" b="1">
                <a:solidFill>
                  <a:schemeClr val="tx2"/>
                </a:solidFill>
              </a:defRPr>
            </a:lvl1pPr>
            <a:lvl2pPr marL="0" indent="0">
              <a:buNone/>
              <a:defRPr sz="1600"/>
            </a:lvl2pPr>
            <a:lvl3pPr marL="0" indent="0">
              <a:buNone/>
              <a:defRPr sz="1600"/>
            </a:lvl3pPr>
            <a:lvl4pPr marL="0" indent="0">
              <a:buNone/>
              <a:defRPr sz="1600"/>
            </a:lvl4pPr>
            <a:lvl5pPr marL="0" indent="0">
              <a:buNone/>
              <a:defRPr sz="1600"/>
            </a:lvl5pPr>
            <a:lvl6pPr marL="0" indent="0">
              <a:buNone/>
              <a:defRPr sz="1600"/>
            </a:lvl6pPr>
            <a:lvl7pPr marL="0" indent="0">
              <a:buNone/>
              <a:defRPr sz="1600"/>
            </a:lvl7pPr>
            <a:lvl8pPr marL="0" indent="0">
              <a:buNone/>
              <a:defRPr sz="1600"/>
            </a:lvl8pPr>
            <a:lvl9pPr marL="0" indent="0">
              <a:buNone/>
              <a:defRPr sz="1600"/>
            </a:lvl9pPr>
          </a:lstStyle>
          <a:p>
            <a:pPr lvl="0"/>
            <a:r>
              <a:rPr lang="en-US" dirty="0"/>
              <a:t>Click to add text</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GB" dirty="0"/>
          </a:p>
        </p:txBody>
      </p:sp>
      <p:sp>
        <p:nvSpPr>
          <p:cNvPr id="11" name="Text Placeholder 7">
            <a:extLst>
              <a:ext uri="{FF2B5EF4-FFF2-40B4-BE49-F238E27FC236}">
                <a16:creationId xmlns:a16="http://schemas.microsoft.com/office/drawing/2014/main" id="{55BB8D98-408E-46F3-8147-011B3F4094F4}"/>
              </a:ext>
            </a:extLst>
          </p:cNvPr>
          <p:cNvSpPr>
            <a:spLocks noGrp="1"/>
          </p:cNvSpPr>
          <p:nvPr>
            <p:ph type="body" sz="quarter" idx="14" hasCustomPrompt="1"/>
          </p:nvPr>
        </p:nvSpPr>
        <p:spPr>
          <a:xfrm>
            <a:off x="5476368" y="1935480"/>
            <a:ext cx="4658232" cy="2788920"/>
          </a:xfrm>
          <a:prstGeom prst="roundRect">
            <a:avLst>
              <a:gd name="adj" fmla="val 4645"/>
            </a:avLst>
          </a:prstGeom>
          <a:ln w="19050">
            <a:solidFill>
              <a:schemeClr val="tx2"/>
            </a:solidFill>
          </a:ln>
        </p:spPr>
        <p:txBody>
          <a:bodyPr lIns="162000" tIns="162000" rIns="162000" bIns="162000"/>
          <a:lstStyle>
            <a:lvl1pPr marL="0" indent="0">
              <a:spcBef>
                <a:spcPts val="500"/>
              </a:spcBef>
              <a:spcAft>
                <a:spcPts val="0"/>
              </a:spcAft>
              <a:buNone/>
              <a:defRPr sz="1800" b="1">
                <a:solidFill>
                  <a:schemeClr val="tx2"/>
                </a:solidFill>
              </a:defRPr>
            </a:lvl1pPr>
            <a:lvl2pPr marL="0" indent="0">
              <a:buNone/>
              <a:defRPr sz="1600"/>
            </a:lvl2pPr>
            <a:lvl3pPr marL="0" indent="0">
              <a:buNone/>
              <a:defRPr sz="1600"/>
            </a:lvl3pPr>
            <a:lvl4pPr marL="0" indent="0">
              <a:buNone/>
              <a:defRPr sz="1600"/>
            </a:lvl4pPr>
            <a:lvl5pPr marL="0" indent="0">
              <a:buNone/>
              <a:defRPr sz="1600"/>
            </a:lvl5pPr>
            <a:lvl6pPr marL="0" indent="0">
              <a:buNone/>
              <a:defRPr sz="1600"/>
            </a:lvl6pPr>
            <a:lvl7pPr marL="0" indent="0">
              <a:buNone/>
              <a:defRPr sz="1600"/>
            </a:lvl7pPr>
            <a:lvl8pPr marL="0" indent="0">
              <a:buNone/>
              <a:defRPr sz="1600"/>
            </a:lvl8pPr>
            <a:lvl9pPr marL="0" indent="0">
              <a:buNone/>
              <a:defRPr sz="1600"/>
            </a:lvl9pPr>
          </a:lstStyle>
          <a:p>
            <a:pPr lvl="0"/>
            <a:r>
              <a:rPr lang="en-US" dirty="0"/>
              <a:t>Click to add text</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GB" dirty="0"/>
          </a:p>
        </p:txBody>
      </p:sp>
      <p:sp>
        <p:nvSpPr>
          <p:cNvPr id="3" name="Date Placeholder 2"/>
          <p:cNvSpPr>
            <a:spLocks noGrp="1"/>
          </p:cNvSpPr>
          <p:nvPr>
            <p:ph type="dt" sz="half" idx="15"/>
          </p:nvPr>
        </p:nvSpPr>
        <p:spPr/>
        <p:txBody>
          <a:bodyPr/>
          <a:lstStyle/>
          <a:p>
            <a:fld id="{F42E45E5-60BA-47A6-A60F-61D06D8B5FA7}" type="datetime1">
              <a:rPr lang="en-US" smtClean="0"/>
              <a:t>5/13/2024</a:t>
            </a:fld>
            <a:endParaRPr lang="en-GB" dirty="0"/>
          </a:p>
        </p:txBody>
      </p:sp>
      <p:sp>
        <p:nvSpPr>
          <p:cNvPr id="4" name="Slide Number Placeholder 3"/>
          <p:cNvSpPr>
            <a:spLocks noGrp="1"/>
          </p:cNvSpPr>
          <p:nvPr>
            <p:ph type="sldNum" sz="quarter" idx="16"/>
          </p:nvPr>
        </p:nvSpPr>
        <p:spPr/>
        <p:txBody>
          <a:bodyPr/>
          <a:lstStyle/>
          <a:p>
            <a:fld id="{F5AEA0E0-5CC6-4BD0-905C-A0021E419432}" type="slidenum">
              <a:rPr lang="en-GB" smtClean="0"/>
              <a:pPr/>
              <a:t>‹#›</a:t>
            </a:fld>
            <a:endParaRPr lang="en-GB" dirty="0"/>
          </a:p>
        </p:txBody>
      </p:sp>
    </p:spTree>
    <p:extLst>
      <p:ext uri="{BB962C8B-B14F-4D97-AF65-F5344CB8AC3E}">
        <p14:creationId xmlns:p14="http://schemas.microsoft.com/office/powerpoint/2010/main" val="2279038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ull-out Tex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F03315E-CD2C-412E-B9D4-9CC06832EDD4}"/>
              </a:ext>
            </a:extLst>
          </p:cNvPr>
          <p:cNvSpPr/>
          <p:nvPr userDrawn="1"/>
        </p:nvSpPr>
        <p:spPr>
          <a:xfrm>
            <a:off x="0" y="0"/>
            <a:ext cx="12191999" cy="518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Picture Placeholder 15">
            <a:extLst>
              <a:ext uri="{FF2B5EF4-FFF2-40B4-BE49-F238E27FC236}">
                <a16:creationId xmlns:a16="http://schemas.microsoft.com/office/drawing/2014/main" id="{0FCE13B1-D79A-444F-B333-38B89203CDC6}"/>
              </a:ext>
            </a:extLst>
          </p:cNvPr>
          <p:cNvSpPr>
            <a:spLocks noGrp="1"/>
          </p:cNvSpPr>
          <p:nvPr>
            <p:ph type="pic" sz="quarter" idx="13" hasCustomPrompt="1"/>
          </p:nvPr>
        </p:nvSpPr>
        <p:spPr>
          <a:xfrm>
            <a:off x="0" y="1057688"/>
            <a:ext cx="6914081" cy="5040000"/>
          </a:xfrm>
          <a:custGeom>
            <a:avLst/>
            <a:gdLst>
              <a:gd name="connsiteX0" fmla="*/ 0 w 6914081"/>
              <a:gd name="connsiteY0" fmla="*/ 0 h 5040000"/>
              <a:gd name="connsiteX1" fmla="*/ 1718132 w 6914081"/>
              <a:gd name="connsiteY1" fmla="*/ 0 h 5040000"/>
              <a:gd name="connsiteX2" fmla="*/ 1849535 w 6914081"/>
              <a:gd name="connsiteY2" fmla="*/ 0 h 5040000"/>
              <a:gd name="connsiteX3" fmla="*/ 1961211 w 6914081"/>
              <a:gd name="connsiteY3" fmla="*/ 0 h 5040000"/>
              <a:gd name="connsiteX4" fmla="*/ 4393721 w 6914081"/>
              <a:gd name="connsiteY4" fmla="*/ 0 h 5040000"/>
              <a:gd name="connsiteX5" fmla="*/ 6914081 w 6914081"/>
              <a:gd name="connsiteY5" fmla="*/ 2520000 h 5040000"/>
              <a:gd name="connsiteX6" fmla="*/ 4393721 w 6914081"/>
              <a:gd name="connsiteY6" fmla="*/ 5040000 h 5040000"/>
              <a:gd name="connsiteX7" fmla="*/ 1859227 w 6914081"/>
              <a:gd name="connsiteY7" fmla="*/ 5040000 h 5040000"/>
              <a:gd name="connsiteX8" fmla="*/ 1849535 w 6914081"/>
              <a:gd name="connsiteY8" fmla="*/ 5040000 h 5040000"/>
              <a:gd name="connsiteX9" fmla="*/ 1799784 w 6914081"/>
              <a:gd name="connsiteY9" fmla="*/ 5040000 h 5040000"/>
              <a:gd name="connsiteX10" fmla="*/ 1718132 w 6914081"/>
              <a:gd name="connsiteY10" fmla="*/ 5040000 h 5040000"/>
              <a:gd name="connsiteX11" fmla="*/ 0 w 6914081"/>
              <a:gd name="connsiteY11" fmla="*/ 5040000 h 50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14081" h="5040000">
                <a:moveTo>
                  <a:pt x="0" y="0"/>
                </a:moveTo>
                <a:lnTo>
                  <a:pt x="1718132" y="0"/>
                </a:lnTo>
                <a:lnTo>
                  <a:pt x="1849535" y="0"/>
                </a:lnTo>
                <a:lnTo>
                  <a:pt x="1961211" y="0"/>
                </a:lnTo>
                <a:cubicBezTo>
                  <a:pt x="4393721" y="0"/>
                  <a:pt x="4393721" y="0"/>
                  <a:pt x="4393721" y="0"/>
                </a:cubicBezTo>
                <a:cubicBezTo>
                  <a:pt x="5785141" y="0"/>
                  <a:pt x="6914081" y="1128780"/>
                  <a:pt x="6914081" y="2520000"/>
                </a:cubicBezTo>
                <a:cubicBezTo>
                  <a:pt x="6914081" y="3911221"/>
                  <a:pt x="5785141" y="5040000"/>
                  <a:pt x="4393721" y="5040000"/>
                </a:cubicBezTo>
                <a:cubicBezTo>
                  <a:pt x="2721478" y="5040000"/>
                  <a:pt x="2094386" y="5040000"/>
                  <a:pt x="1859227" y="5040000"/>
                </a:cubicBezTo>
                <a:lnTo>
                  <a:pt x="1849535" y="5040000"/>
                </a:lnTo>
                <a:lnTo>
                  <a:pt x="1799784" y="5040000"/>
                </a:lnTo>
                <a:cubicBezTo>
                  <a:pt x="1718132" y="5040000"/>
                  <a:pt x="1718132" y="5040000"/>
                  <a:pt x="1718132" y="5040000"/>
                </a:cubicBezTo>
                <a:lnTo>
                  <a:pt x="0" y="5040000"/>
                </a:lnTo>
                <a:close/>
              </a:path>
            </a:pathLst>
          </a:custGeom>
          <a:solidFill>
            <a:schemeClr val="bg1">
              <a:lumMod val="75000"/>
            </a:schemeClr>
          </a:solidFill>
        </p:spPr>
        <p:txBody>
          <a:bodyPr wrap="square" lIns="144000" tIns="144000">
            <a:noAutofit/>
          </a:bodyPr>
          <a:lstStyle>
            <a:lvl1pPr>
              <a:defRPr sz="1400">
                <a:solidFill>
                  <a:schemeClr val="bg1"/>
                </a:solidFill>
              </a:defRPr>
            </a:lvl1pPr>
          </a:lstStyle>
          <a:p>
            <a:r>
              <a:rPr lang="en-AU" sz="1400" dirty="0"/>
              <a:t>Click Icon to Add Image</a:t>
            </a:r>
            <a:endParaRPr lang="en-AU" dirty="0"/>
          </a:p>
        </p:txBody>
      </p:sp>
      <p:sp>
        <p:nvSpPr>
          <p:cNvPr id="2" name="Title 1"/>
          <p:cNvSpPr>
            <a:spLocks noGrp="1"/>
          </p:cNvSpPr>
          <p:nvPr>
            <p:ph type="title"/>
          </p:nvPr>
        </p:nvSpPr>
        <p:spPr/>
        <p:txBody>
          <a:bodyPr/>
          <a:lstStyle/>
          <a:p>
            <a:r>
              <a:rPr lang="en-US"/>
              <a:t>Click to edit Master title style</a:t>
            </a:r>
            <a:endParaRPr lang="en-GB"/>
          </a:p>
        </p:txBody>
      </p:sp>
      <p:sp>
        <p:nvSpPr>
          <p:cNvPr id="4" name="Footer Placeholder 3"/>
          <p:cNvSpPr>
            <a:spLocks noGrp="1"/>
          </p:cNvSpPr>
          <p:nvPr>
            <p:ph type="ftr" sz="quarter" idx="11"/>
          </p:nvPr>
        </p:nvSpPr>
        <p:spPr/>
        <p:txBody>
          <a:bodyPr/>
          <a:lstStyle/>
          <a:p>
            <a:endParaRPr lang="en-GB"/>
          </a:p>
        </p:txBody>
      </p:sp>
      <p:sp>
        <p:nvSpPr>
          <p:cNvPr id="20" name="Text Placeholder 19">
            <a:extLst>
              <a:ext uri="{FF2B5EF4-FFF2-40B4-BE49-F238E27FC236}">
                <a16:creationId xmlns:a16="http://schemas.microsoft.com/office/drawing/2014/main" id="{B7538734-08FE-4AEA-8C4B-1B9FD40865F2}"/>
              </a:ext>
            </a:extLst>
          </p:cNvPr>
          <p:cNvSpPr>
            <a:spLocks noGrp="1"/>
          </p:cNvSpPr>
          <p:nvPr>
            <p:ph type="body" sz="quarter" idx="14" hasCustomPrompt="1"/>
          </p:nvPr>
        </p:nvSpPr>
        <p:spPr>
          <a:xfrm>
            <a:off x="7172323" y="1096304"/>
            <a:ext cx="4744800" cy="4744800"/>
          </a:xfrm>
          <a:custGeom>
            <a:avLst/>
            <a:gdLst>
              <a:gd name="connsiteX0" fmla="*/ 2372400 w 4744800"/>
              <a:gd name="connsiteY0" fmla="*/ 0 h 4744800"/>
              <a:gd name="connsiteX1" fmla="*/ 4744800 w 4744800"/>
              <a:gd name="connsiteY1" fmla="*/ 2372400 h 4744800"/>
              <a:gd name="connsiteX2" fmla="*/ 2372400 w 4744800"/>
              <a:gd name="connsiteY2" fmla="*/ 4744800 h 4744800"/>
              <a:gd name="connsiteX3" fmla="*/ 0 w 4744800"/>
              <a:gd name="connsiteY3" fmla="*/ 2372400 h 4744800"/>
              <a:gd name="connsiteX4" fmla="*/ 2372400 w 4744800"/>
              <a:gd name="connsiteY4" fmla="*/ 0 h 474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4800" h="4744800">
                <a:moveTo>
                  <a:pt x="2372400" y="0"/>
                </a:moveTo>
                <a:cubicBezTo>
                  <a:pt x="3682640" y="0"/>
                  <a:pt x="4744800" y="1062160"/>
                  <a:pt x="4744800" y="2372400"/>
                </a:cubicBezTo>
                <a:cubicBezTo>
                  <a:pt x="4744800" y="3682640"/>
                  <a:pt x="3682640" y="4744800"/>
                  <a:pt x="2372400" y="4744800"/>
                </a:cubicBezTo>
                <a:cubicBezTo>
                  <a:pt x="1062160" y="4744800"/>
                  <a:pt x="0" y="3682640"/>
                  <a:pt x="0" y="2372400"/>
                </a:cubicBezTo>
                <a:cubicBezTo>
                  <a:pt x="0" y="1062160"/>
                  <a:pt x="1062160" y="0"/>
                  <a:pt x="2372400" y="0"/>
                </a:cubicBezTo>
                <a:close/>
              </a:path>
            </a:pathLst>
          </a:custGeom>
          <a:solidFill>
            <a:schemeClr val="tx2"/>
          </a:solidFill>
        </p:spPr>
        <p:txBody>
          <a:bodyPr wrap="square" lIns="108000" tIns="144000" rIns="108000" bIns="144000" anchor="ctr">
            <a:noAutofit/>
          </a:bodyPr>
          <a:lstStyle>
            <a:lvl1pPr algn="ctr">
              <a:spcBef>
                <a:spcPts val="0"/>
              </a:spcBef>
              <a:spcAft>
                <a:spcPts val="0"/>
              </a:spcAft>
              <a:defRPr sz="3000" b="1">
                <a:solidFill>
                  <a:schemeClr val="bg1"/>
                </a:solidFill>
              </a:defRPr>
            </a:lvl1pPr>
            <a:lvl2pPr algn="ctr">
              <a:defRPr sz="2400">
                <a:solidFill>
                  <a:schemeClr val="bg1"/>
                </a:solidFill>
                <a:latin typeface="Calibri Light" panose="020F0302020204030204" pitchFamily="34" charset="0"/>
                <a:cs typeface="Calibri Light" panose="020F0302020204030204" pitchFamily="34" charset="0"/>
              </a:defRPr>
            </a:lvl2pPr>
            <a:lvl3pPr marL="0" indent="0" algn="ctr">
              <a:buNone/>
              <a:defRPr sz="2400">
                <a:solidFill>
                  <a:schemeClr val="bg1"/>
                </a:solidFill>
                <a:latin typeface="Calibri Light" panose="020F0302020204030204" pitchFamily="34" charset="0"/>
                <a:cs typeface="Calibri Light" panose="020F0302020204030204" pitchFamily="34" charset="0"/>
              </a:defRPr>
            </a:lvl3pPr>
            <a:lvl4pPr marL="0" indent="0" algn="ctr">
              <a:buNone/>
              <a:defRPr sz="2400">
                <a:solidFill>
                  <a:schemeClr val="bg1"/>
                </a:solidFill>
                <a:latin typeface="Calibri Light" panose="020F0302020204030204" pitchFamily="34" charset="0"/>
                <a:cs typeface="Calibri Light" panose="020F0302020204030204" pitchFamily="34" charset="0"/>
              </a:defRPr>
            </a:lvl4pPr>
            <a:lvl5pPr marL="0" algn="ctr">
              <a:defRPr sz="2400">
                <a:solidFill>
                  <a:schemeClr val="bg1"/>
                </a:solidFill>
                <a:latin typeface="Calibri Light" panose="020F0302020204030204" pitchFamily="34" charset="0"/>
                <a:cs typeface="Calibri Light" panose="020F0302020204030204" pitchFamily="34" charset="0"/>
              </a:defRPr>
            </a:lvl5pPr>
            <a:lvl6pPr algn="ctr">
              <a:defRPr sz="2400">
                <a:solidFill>
                  <a:schemeClr val="bg1"/>
                </a:solidFill>
                <a:latin typeface="Calibri Light" panose="020F0302020204030204" pitchFamily="34" charset="0"/>
                <a:cs typeface="Calibri Light" panose="020F0302020204030204" pitchFamily="34" charset="0"/>
              </a:defRPr>
            </a:lvl6pPr>
            <a:lvl7pPr algn="ctr">
              <a:defRPr sz="2400">
                <a:solidFill>
                  <a:schemeClr val="bg1"/>
                </a:solidFill>
                <a:latin typeface="Calibri Light" panose="020F0302020204030204" pitchFamily="34" charset="0"/>
                <a:cs typeface="Calibri Light" panose="020F0302020204030204" pitchFamily="34" charset="0"/>
              </a:defRPr>
            </a:lvl7pPr>
            <a:lvl8pPr algn="ctr">
              <a:defRPr sz="2400">
                <a:solidFill>
                  <a:schemeClr val="bg1"/>
                </a:solidFill>
                <a:latin typeface="Calibri Light" panose="020F0302020204030204" pitchFamily="34" charset="0"/>
                <a:cs typeface="Calibri Light" panose="020F0302020204030204" pitchFamily="34" charset="0"/>
              </a:defRPr>
            </a:lvl8pPr>
            <a:lvl9pPr algn="ctr">
              <a:defRPr sz="2400">
                <a:solidFill>
                  <a:schemeClr val="bg1"/>
                </a:solidFill>
                <a:latin typeface="Calibri Light" panose="020F0302020204030204" pitchFamily="34" charset="0"/>
                <a:cs typeface="Calibri Light" panose="020F0302020204030204" pitchFamily="34" charset="0"/>
              </a:defRPr>
            </a:lvl9pPr>
          </a:lstStyle>
          <a:p>
            <a:pPr lvl="0"/>
            <a:r>
              <a:rPr lang="en-US" dirty="0"/>
              <a:t>Pull-out copy</a:t>
            </a:r>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endParaRPr lang="en-AU" dirty="0"/>
          </a:p>
        </p:txBody>
      </p:sp>
    </p:spTree>
    <p:extLst>
      <p:ext uri="{BB962C8B-B14F-4D97-AF65-F5344CB8AC3E}">
        <p14:creationId xmlns:p14="http://schemas.microsoft.com/office/powerpoint/2010/main" val="22395217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A">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F03315E-CD2C-412E-B9D4-9CC06832EDD4}"/>
              </a:ext>
            </a:extLst>
          </p:cNvPr>
          <p:cNvSpPr/>
          <p:nvPr userDrawn="1"/>
        </p:nvSpPr>
        <p:spPr>
          <a:xfrm>
            <a:off x="0" y="0"/>
            <a:ext cx="12191999" cy="518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p:txBody>
          <a:bodyPr/>
          <a:lstStyle>
            <a:lvl1pPr>
              <a:defRPr/>
            </a:lvl1pPr>
          </a:lstStyle>
          <a:p>
            <a:r>
              <a:rPr lang="en-US" dirty="0"/>
              <a:t>Click to add title</a:t>
            </a:r>
            <a:endParaRPr lang="en-GB" dirty="0"/>
          </a:p>
        </p:txBody>
      </p:sp>
      <p:sp>
        <p:nvSpPr>
          <p:cNvPr id="4" name="Footer Placeholder 3"/>
          <p:cNvSpPr>
            <a:spLocks noGrp="1"/>
          </p:cNvSpPr>
          <p:nvPr>
            <p:ph type="ftr" sz="quarter" idx="11"/>
          </p:nvPr>
        </p:nvSpPr>
        <p:spPr/>
        <p:txBody>
          <a:bodyPr/>
          <a:lstStyle/>
          <a:p>
            <a:endParaRPr lang="en-GB"/>
          </a:p>
        </p:txBody>
      </p:sp>
      <p:sp>
        <p:nvSpPr>
          <p:cNvPr id="10" name="Text Placeholder 7">
            <a:extLst>
              <a:ext uri="{FF2B5EF4-FFF2-40B4-BE49-F238E27FC236}">
                <a16:creationId xmlns:a16="http://schemas.microsoft.com/office/drawing/2014/main" id="{7A440D47-120F-417D-B465-94954774363E}"/>
              </a:ext>
            </a:extLst>
          </p:cNvPr>
          <p:cNvSpPr>
            <a:spLocks noGrp="1"/>
          </p:cNvSpPr>
          <p:nvPr>
            <p:ph type="body" sz="quarter" idx="13" hasCustomPrompt="1"/>
          </p:nvPr>
        </p:nvSpPr>
        <p:spPr>
          <a:xfrm>
            <a:off x="438150" y="1403350"/>
            <a:ext cx="6067425" cy="4792663"/>
          </a:xfrm>
        </p:spPr>
        <p:txBody>
          <a:bodyPr/>
          <a:lstStyle>
            <a:lvl1pPr>
              <a:spcBef>
                <a:spcPts val="0"/>
              </a:spcBef>
              <a:spcAft>
                <a:spcPts val="400"/>
              </a:spcAft>
              <a:defRPr/>
            </a:lvl1pPr>
            <a:lvl2pPr>
              <a:spcAft>
                <a:spcPts val="600"/>
              </a:spcAft>
              <a:defRPr sz="2000"/>
            </a:lvl2pPr>
            <a:lvl3pPr marL="0" indent="0">
              <a:buNone/>
              <a:defRPr>
                <a:latin typeface="Calibri Light" panose="020F0302020204030204" pitchFamily="34" charset="0"/>
                <a:cs typeface="Calibri Light" panose="020F0302020204030204" pitchFamily="34" charset="0"/>
              </a:defRPr>
            </a:lvl3pPr>
            <a:lvl4pPr marL="180000" indent="-180000">
              <a:buSzPct val="110000"/>
              <a:buFont typeface="Arial" panose="020B0604020202020204" pitchFamily="34" charset="0"/>
              <a:buChar char="•"/>
              <a:defRPr>
                <a:latin typeface="Calibri Light" panose="020F0302020204030204" pitchFamily="34" charset="0"/>
                <a:cs typeface="Calibri Light" panose="020F0302020204030204" pitchFamily="34" charset="0"/>
              </a:defRPr>
            </a:lvl4pPr>
            <a:lvl5pPr marL="360000" indent="-180000">
              <a:buFont typeface="Calibri" panose="020F0502020204030204" pitchFamily="34" charset="0"/>
              <a:buChar char="–"/>
              <a:defRPr>
                <a:latin typeface="Calibri Light" panose="020F0302020204030204" pitchFamily="34" charset="0"/>
                <a:cs typeface="Calibri Light" panose="020F0302020204030204" pitchFamily="34" charset="0"/>
              </a:defRPr>
            </a:lvl5pPr>
            <a:lvl6pPr marL="180000">
              <a:defRPr>
                <a:latin typeface="Calibri Light" panose="020F0302020204030204" pitchFamily="34" charset="0"/>
                <a:cs typeface="Calibri Light" panose="020F0302020204030204" pitchFamily="34" charset="0"/>
              </a:defRPr>
            </a:lvl6pPr>
            <a:lvl7pPr>
              <a:defRPr>
                <a:latin typeface="Calibri Light" panose="020F0302020204030204" pitchFamily="34" charset="0"/>
                <a:cs typeface="Calibri Light" panose="020F0302020204030204" pitchFamily="34" charset="0"/>
              </a:defRPr>
            </a:lvl7pPr>
            <a:lvl8pPr>
              <a:defRPr>
                <a:latin typeface="Calibri Light" panose="020F0302020204030204" pitchFamily="34" charset="0"/>
                <a:cs typeface="Calibri Light" panose="020F0302020204030204" pitchFamily="34" charset="0"/>
              </a:defRPr>
            </a:lvl8pPr>
            <a:lvl9pPr>
              <a:defRPr>
                <a:latin typeface="Calibri Light" panose="020F0302020204030204" pitchFamily="34" charset="0"/>
                <a:cs typeface="Calibri Light" panose="020F0302020204030204" pitchFamily="34" charset="0"/>
              </a:defRPr>
            </a:lvl9pPr>
          </a:lstStyle>
          <a:p>
            <a:pPr lvl="0"/>
            <a:r>
              <a:rPr lang="en-US" dirty="0"/>
              <a:t>First Level Heading</a:t>
            </a:r>
          </a:p>
          <a:p>
            <a:pPr lvl="1"/>
            <a:r>
              <a:rPr lang="en-US" dirty="0"/>
              <a:t>Add 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 </a:t>
            </a:r>
            <a:endParaRPr lang="en-GB" dirty="0"/>
          </a:p>
        </p:txBody>
      </p:sp>
      <p:sp>
        <p:nvSpPr>
          <p:cNvPr id="18" name="Text Placeholder 17">
            <a:extLst>
              <a:ext uri="{FF2B5EF4-FFF2-40B4-BE49-F238E27FC236}">
                <a16:creationId xmlns:a16="http://schemas.microsoft.com/office/drawing/2014/main" id="{A16D5FAB-27FB-4A02-AF32-8E7F184C40EC}"/>
              </a:ext>
            </a:extLst>
          </p:cNvPr>
          <p:cNvSpPr>
            <a:spLocks noGrp="1"/>
          </p:cNvSpPr>
          <p:nvPr>
            <p:ph type="body" sz="quarter" idx="14" hasCustomPrompt="1"/>
          </p:nvPr>
        </p:nvSpPr>
        <p:spPr>
          <a:xfrm>
            <a:off x="6989777" y="1260602"/>
            <a:ext cx="5202223" cy="3996000"/>
          </a:xfrm>
          <a:custGeom>
            <a:avLst/>
            <a:gdLst>
              <a:gd name="connsiteX0" fmla="*/ 2001099 w 5202223"/>
              <a:gd name="connsiteY0" fmla="*/ 0 h 3996000"/>
              <a:gd name="connsiteX1" fmla="*/ 5202223 w 5202223"/>
              <a:gd name="connsiteY1" fmla="*/ 0 h 3996000"/>
              <a:gd name="connsiteX2" fmla="*/ 5202223 w 5202223"/>
              <a:gd name="connsiteY2" fmla="*/ 3996000 h 3996000"/>
              <a:gd name="connsiteX3" fmla="*/ 2001099 w 5202223"/>
              <a:gd name="connsiteY3" fmla="*/ 3996000 h 3996000"/>
              <a:gd name="connsiteX4" fmla="*/ 0 w 5202223"/>
              <a:gd name="connsiteY4" fmla="*/ 1996418 h 3996000"/>
              <a:gd name="connsiteX5" fmla="*/ 2001099 w 5202223"/>
              <a:gd name="connsiteY5" fmla="*/ 0 h 39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02223" h="3996000">
                <a:moveTo>
                  <a:pt x="2001099" y="0"/>
                </a:moveTo>
                <a:cubicBezTo>
                  <a:pt x="2001099" y="0"/>
                  <a:pt x="2001099" y="0"/>
                  <a:pt x="5202223" y="0"/>
                </a:cubicBezTo>
                <a:lnTo>
                  <a:pt x="5202223" y="3996000"/>
                </a:lnTo>
                <a:cubicBezTo>
                  <a:pt x="5202223" y="3996000"/>
                  <a:pt x="5202223" y="3996000"/>
                  <a:pt x="2001099" y="3996000"/>
                </a:cubicBezTo>
                <a:cubicBezTo>
                  <a:pt x="896062" y="3996000"/>
                  <a:pt x="0" y="3100618"/>
                  <a:pt x="0" y="1996418"/>
                </a:cubicBezTo>
                <a:cubicBezTo>
                  <a:pt x="0" y="892219"/>
                  <a:pt x="896062" y="0"/>
                  <a:pt x="2001099" y="0"/>
                </a:cubicBezTo>
                <a:close/>
              </a:path>
            </a:pathLst>
          </a:custGeom>
          <a:solidFill>
            <a:schemeClr val="tx2"/>
          </a:solidFill>
        </p:spPr>
        <p:txBody>
          <a:bodyPr wrap="square" lIns="1224000" tIns="108000" rIns="144000" bIns="108000" anchor="ctr">
            <a:noAutofit/>
          </a:bodyPr>
          <a:lstStyle>
            <a:lvl1pPr marL="90000" indent="-90000">
              <a:lnSpc>
                <a:spcPct val="100000"/>
              </a:lnSpc>
              <a:spcBef>
                <a:spcPts val="0"/>
              </a:spcBef>
              <a:spcAft>
                <a:spcPts val="0"/>
              </a:spcAft>
              <a:buFont typeface="Calibri" panose="020F0502020204030204" pitchFamily="34" charset="0"/>
              <a:buChar char="‘"/>
              <a:defRPr sz="2800">
                <a:solidFill>
                  <a:schemeClr val="bg1"/>
                </a:solidFill>
                <a:latin typeface="Calibri Light" panose="020F0302020204030204" pitchFamily="34" charset="0"/>
                <a:cs typeface="Calibri Light" panose="020F0302020204030204" pitchFamily="34" charset="0"/>
              </a:defRPr>
            </a:lvl1pPr>
            <a:lvl2pPr marL="90000" indent="0">
              <a:spcBef>
                <a:spcPts val="0"/>
              </a:spcBef>
              <a:buFont typeface="Calibri" panose="020F0502020204030204" pitchFamily="34" charset="0"/>
              <a:buNone/>
              <a:defRPr sz="2800">
                <a:solidFill>
                  <a:schemeClr val="bg1"/>
                </a:solidFill>
                <a:latin typeface="Calibri Light" panose="020F0302020204030204" pitchFamily="34" charset="0"/>
                <a:cs typeface="Calibri Light" panose="020F0302020204030204" pitchFamily="34" charset="0"/>
              </a:defRPr>
            </a:lvl2pPr>
            <a:lvl3pPr marL="90000" indent="0">
              <a:spcBef>
                <a:spcPts val="0"/>
              </a:spcBef>
              <a:buFont typeface="Calibri" panose="020F0502020204030204" pitchFamily="34" charset="0"/>
              <a:buNone/>
              <a:defRPr sz="2800">
                <a:solidFill>
                  <a:schemeClr val="bg1"/>
                </a:solidFill>
                <a:latin typeface="Calibri Light" panose="020F0302020204030204" pitchFamily="34" charset="0"/>
                <a:cs typeface="Calibri Light" panose="020F0302020204030204" pitchFamily="34" charset="0"/>
              </a:defRPr>
            </a:lvl3pPr>
            <a:lvl4pPr marL="90000" indent="0">
              <a:spcBef>
                <a:spcPts val="0"/>
              </a:spcBef>
              <a:buFont typeface="Calibri" panose="020F0502020204030204" pitchFamily="34" charset="0"/>
              <a:buNone/>
              <a:defRPr sz="2800">
                <a:solidFill>
                  <a:schemeClr val="bg1"/>
                </a:solidFill>
                <a:latin typeface="Calibri Light" panose="020F0302020204030204" pitchFamily="34" charset="0"/>
                <a:cs typeface="Calibri Light" panose="020F0302020204030204" pitchFamily="34" charset="0"/>
              </a:defRPr>
            </a:lvl4pPr>
            <a:lvl5pPr marL="90000" indent="0">
              <a:spcBef>
                <a:spcPts val="0"/>
              </a:spcBef>
              <a:buFont typeface="Calibri" panose="020F0502020204030204" pitchFamily="34" charset="0"/>
              <a:buNone/>
              <a:defRPr sz="2800">
                <a:solidFill>
                  <a:schemeClr val="bg1"/>
                </a:solidFill>
                <a:latin typeface="Calibri Light" panose="020F0302020204030204" pitchFamily="34" charset="0"/>
                <a:cs typeface="Calibri Light" panose="020F0302020204030204" pitchFamily="34" charset="0"/>
              </a:defRPr>
            </a:lvl5pPr>
            <a:lvl6pPr marL="90000" indent="0">
              <a:spcBef>
                <a:spcPts val="0"/>
              </a:spcBef>
              <a:buFont typeface="Calibri" panose="020F0502020204030204" pitchFamily="34" charset="0"/>
              <a:buNone/>
              <a:defRPr sz="2800">
                <a:solidFill>
                  <a:schemeClr val="bg1"/>
                </a:solidFill>
                <a:latin typeface="Calibri Light" panose="020F0302020204030204" pitchFamily="34" charset="0"/>
                <a:cs typeface="Calibri Light" panose="020F0302020204030204" pitchFamily="34" charset="0"/>
              </a:defRPr>
            </a:lvl6pPr>
            <a:lvl7pPr marL="90000" indent="0">
              <a:spcBef>
                <a:spcPts val="0"/>
              </a:spcBef>
              <a:buFont typeface="Calibri" panose="020F0502020204030204" pitchFamily="34" charset="0"/>
              <a:buNone/>
              <a:defRPr sz="2800">
                <a:solidFill>
                  <a:schemeClr val="bg1"/>
                </a:solidFill>
                <a:latin typeface="Calibri Light" panose="020F0302020204030204" pitchFamily="34" charset="0"/>
                <a:cs typeface="Calibri Light" panose="020F0302020204030204" pitchFamily="34" charset="0"/>
              </a:defRPr>
            </a:lvl7pPr>
            <a:lvl8pPr marL="90000" indent="0">
              <a:spcBef>
                <a:spcPts val="0"/>
              </a:spcBef>
              <a:buFont typeface="Calibri" panose="020F0502020204030204" pitchFamily="34" charset="0"/>
              <a:buNone/>
              <a:defRPr sz="2800">
                <a:solidFill>
                  <a:schemeClr val="bg1"/>
                </a:solidFill>
                <a:latin typeface="Calibri Light" panose="020F0302020204030204" pitchFamily="34" charset="0"/>
                <a:cs typeface="Calibri Light" panose="020F0302020204030204" pitchFamily="34" charset="0"/>
              </a:defRPr>
            </a:lvl8pPr>
            <a:lvl9pPr marL="90000" indent="0">
              <a:spcBef>
                <a:spcPts val="0"/>
              </a:spcBef>
              <a:buFont typeface="Calibri" panose="020F0502020204030204" pitchFamily="34" charset="0"/>
              <a:buNone/>
              <a:defRPr sz="2800">
                <a:solidFill>
                  <a:schemeClr val="bg1"/>
                </a:solidFill>
                <a:latin typeface="Calibri Light" panose="020F0302020204030204" pitchFamily="34" charset="0"/>
                <a:cs typeface="Calibri Light" panose="020F0302020204030204" pitchFamily="34" charset="0"/>
              </a:defRPr>
            </a:lvl9pPr>
          </a:lstStyle>
          <a:p>
            <a:pPr lvl="0"/>
            <a:r>
              <a:rPr lang="en-US" dirty="0"/>
              <a:t>Pull-out quote</a:t>
            </a:r>
          </a:p>
          <a:p>
            <a:pPr lvl="0"/>
            <a:r>
              <a:rPr lang="en-US" dirty="0"/>
              <a:t>Edit Master text styles </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endParaRPr lang="en-AU" dirty="0"/>
          </a:p>
        </p:txBody>
      </p:sp>
      <p:sp>
        <p:nvSpPr>
          <p:cNvPr id="3" name="Date Placeholder 2"/>
          <p:cNvSpPr>
            <a:spLocks noGrp="1"/>
          </p:cNvSpPr>
          <p:nvPr>
            <p:ph type="dt" sz="half" idx="15"/>
          </p:nvPr>
        </p:nvSpPr>
        <p:spPr/>
        <p:txBody>
          <a:bodyPr/>
          <a:lstStyle/>
          <a:p>
            <a:fld id="{412D1FAC-06BC-4B48-A5F5-FC040CC5358A}" type="datetime1">
              <a:rPr lang="en-US" smtClean="0"/>
              <a:t>5/13/2024</a:t>
            </a:fld>
            <a:endParaRPr lang="en-GB" dirty="0"/>
          </a:p>
        </p:txBody>
      </p:sp>
      <p:sp>
        <p:nvSpPr>
          <p:cNvPr id="5" name="Slide Number Placeholder 4"/>
          <p:cNvSpPr>
            <a:spLocks noGrp="1"/>
          </p:cNvSpPr>
          <p:nvPr>
            <p:ph type="sldNum" sz="quarter" idx="16"/>
          </p:nvPr>
        </p:nvSpPr>
        <p:spPr/>
        <p:txBody>
          <a:bodyPr/>
          <a:lstStyle/>
          <a:p>
            <a:fld id="{F5AEA0E0-5CC6-4BD0-905C-A0021E419432}" type="slidenum">
              <a:rPr lang="en-GB" smtClean="0"/>
              <a:pPr/>
              <a:t>‹#›</a:t>
            </a:fld>
            <a:endParaRPr lang="en-GB" dirty="0"/>
          </a:p>
        </p:txBody>
      </p:sp>
    </p:spTree>
    <p:extLst>
      <p:ext uri="{BB962C8B-B14F-4D97-AF65-F5344CB8AC3E}">
        <p14:creationId xmlns:p14="http://schemas.microsoft.com/office/powerpoint/2010/main" val="2304056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B">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F03315E-CD2C-412E-B9D4-9CC06832EDD4}"/>
              </a:ext>
            </a:extLst>
          </p:cNvPr>
          <p:cNvSpPr/>
          <p:nvPr userDrawn="1"/>
        </p:nvSpPr>
        <p:spPr>
          <a:xfrm>
            <a:off x="0" y="0"/>
            <a:ext cx="12191999" cy="518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p:txBody>
          <a:bodyPr/>
          <a:lstStyle>
            <a:lvl1pPr>
              <a:defRPr/>
            </a:lvl1pPr>
          </a:lstStyle>
          <a:p>
            <a:r>
              <a:rPr lang="en-US" dirty="0"/>
              <a:t>Click to add title</a:t>
            </a:r>
            <a:endParaRPr lang="en-GB" dirty="0"/>
          </a:p>
        </p:txBody>
      </p:sp>
      <p:sp>
        <p:nvSpPr>
          <p:cNvPr id="4" name="Footer Placeholder 3"/>
          <p:cNvSpPr>
            <a:spLocks noGrp="1"/>
          </p:cNvSpPr>
          <p:nvPr>
            <p:ph type="ftr" sz="quarter" idx="11"/>
          </p:nvPr>
        </p:nvSpPr>
        <p:spPr/>
        <p:txBody>
          <a:bodyPr/>
          <a:lstStyle/>
          <a:p>
            <a:endParaRPr lang="en-GB"/>
          </a:p>
        </p:txBody>
      </p:sp>
      <p:sp>
        <p:nvSpPr>
          <p:cNvPr id="10" name="Text Placeholder 7">
            <a:extLst>
              <a:ext uri="{FF2B5EF4-FFF2-40B4-BE49-F238E27FC236}">
                <a16:creationId xmlns:a16="http://schemas.microsoft.com/office/drawing/2014/main" id="{7A440D47-120F-417D-B465-94954774363E}"/>
              </a:ext>
            </a:extLst>
          </p:cNvPr>
          <p:cNvSpPr>
            <a:spLocks noGrp="1"/>
          </p:cNvSpPr>
          <p:nvPr>
            <p:ph type="body" sz="quarter" idx="13" hasCustomPrompt="1"/>
          </p:nvPr>
        </p:nvSpPr>
        <p:spPr>
          <a:xfrm>
            <a:off x="438150" y="1403350"/>
            <a:ext cx="6067425" cy="4792663"/>
          </a:xfrm>
        </p:spPr>
        <p:txBody>
          <a:bodyPr/>
          <a:lstStyle>
            <a:lvl1pPr>
              <a:spcBef>
                <a:spcPts val="0"/>
              </a:spcBef>
              <a:spcAft>
                <a:spcPts val="400"/>
              </a:spcAft>
              <a:defRPr/>
            </a:lvl1pPr>
            <a:lvl2pPr>
              <a:spcAft>
                <a:spcPts val="600"/>
              </a:spcAft>
              <a:defRPr sz="2000"/>
            </a:lvl2pPr>
            <a:lvl3pPr marL="0" indent="0">
              <a:buNone/>
              <a:defRPr>
                <a:latin typeface="Calibri Light" panose="020F0302020204030204" pitchFamily="34" charset="0"/>
                <a:cs typeface="Calibri Light" panose="020F0302020204030204" pitchFamily="34" charset="0"/>
              </a:defRPr>
            </a:lvl3pPr>
            <a:lvl4pPr marL="180000" indent="-180000">
              <a:buSzPct val="110000"/>
              <a:buFont typeface="Arial" panose="020B0604020202020204" pitchFamily="34" charset="0"/>
              <a:buChar char="•"/>
              <a:defRPr>
                <a:latin typeface="Calibri Light" panose="020F0302020204030204" pitchFamily="34" charset="0"/>
                <a:cs typeface="Calibri Light" panose="020F0302020204030204" pitchFamily="34" charset="0"/>
              </a:defRPr>
            </a:lvl4pPr>
            <a:lvl5pPr marL="360000" indent="-180000">
              <a:buFont typeface="Calibri" panose="020F0502020204030204" pitchFamily="34" charset="0"/>
              <a:buChar char="–"/>
              <a:defRPr>
                <a:latin typeface="Calibri Light" panose="020F0302020204030204" pitchFamily="34" charset="0"/>
                <a:cs typeface="Calibri Light" panose="020F0302020204030204" pitchFamily="34" charset="0"/>
              </a:defRPr>
            </a:lvl5pPr>
            <a:lvl6pPr marL="180000">
              <a:defRPr>
                <a:latin typeface="Calibri Light" panose="020F0302020204030204" pitchFamily="34" charset="0"/>
                <a:cs typeface="Calibri Light" panose="020F0302020204030204" pitchFamily="34" charset="0"/>
              </a:defRPr>
            </a:lvl6pPr>
            <a:lvl7pPr>
              <a:defRPr>
                <a:latin typeface="Calibri Light" panose="020F0302020204030204" pitchFamily="34" charset="0"/>
                <a:cs typeface="Calibri Light" panose="020F0302020204030204" pitchFamily="34" charset="0"/>
              </a:defRPr>
            </a:lvl7pPr>
            <a:lvl8pPr>
              <a:defRPr>
                <a:latin typeface="Calibri Light" panose="020F0302020204030204" pitchFamily="34" charset="0"/>
                <a:cs typeface="Calibri Light" panose="020F0302020204030204" pitchFamily="34" charset="0"/>
              </a:defRPr>
            </a:lvl8pPr>
            <a:lvl9pPr>
              <a:defRPr>
                <a:latin typeface="Calibri Light" panose="020F0302020204030204" pitchFamily="34" charset="0"/>
                <a:cs typeface="Calibri Light" panose="020F0302020204030204" pitchFamily="34" charset="0"/>
              </a:defRPr>
            </a:lvl9pPr>
          </a:lstStyle>
          <a:p>
            <a:pPr lvl="0"/>
            <a:r>
              <a:rPr lang="en-US" dirty="0"/>
              <a:t>First Level Heading</a:t>
            </a:r>
          </a:p>
          <a:p>
            <a:pPr lvl="1"/>
            <a:r>
              <a:rPr lang="en-US" dirty="0"/>
              <a:t>Add 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 </a:t>
            </a:r>
            <a:endParaRPr lang="en-GB" dirty="0"/>
          </a:p>
        </p:txBody>
      </p:sp>
      <p:sp>
        <p:nvSpPr>
          <p:cNvPr id="12" name="Text Placeholder 11">
            <a:extLst>
              <a:ext uri="{FF2B5EF4-FFF2-40B4-BE49-F238E27FC236}">
                <a16:creationId xmlns:a16="http://schemas.microsoft.com/office/drawing/2014/main" id="{5E8209D8-622A-4868-9E3A-BA1344D6CF06}"/>
              </a:ext>
            </a:extLst>
          </p:cNvPr>
          <p:cNvSpPr>
            <a:spLocks noGrp="1"/>
          </p:cNvSpPr>
          <p:nvPr>
            <p:ph type="body" sz="quarter" idx="14" hasCustomPrompt="1"/>
          </p:nvPr>
        </p:nvSpPr>
        <p:spPr>
          <a:xfrm>
            <a:off x="4736603" y="0"/>
            <a:ext cx="7455396" cy="6858000"/>
          </a:xfrm>
          <a:custGeom>
            <a:avLst/>
            <a:gdLst>
              <a:gd name="connsiteX0" fmla="*/ 0 w 6873496"/>
              <a:gd name="connsiteY0" fmla="*/ 0 h 6858000"/>
              <a:gd name="connsiteX1" fmla="*/ 6873496 w 6873496"/>
              <a:gd name="connsiteY1" fmla="*/ 0 h 6858000"/>
              <a:gd name="connsiteX2" fmla="*/ 6873496 w 6873496"/>
              <a:gd name="connsiteY2" fmla="*/ 2702626 h 6858000"/>
              <a:gd name="connsiteX3" fmla="*/ 6492648 w 6873496"/>
              <a:gd name="connsiteY3" fmla="*/ 3359543 h 6858000"/>
              <a:gd name="connsiteX4" fmla="*/ 6438448 w 6873496"/>
              <a:gd name="connsiteY4" fmla="*/ 3453094 h 6858000"/>
              <a:gd name="connsiteX5" fmla="*/ 6438448 w 6873496"/>
              <a:gd name="connsiteY5" fmla="*/ 3491915 h 6858000"/>
              <a:gd name="connsiteX6" fmla="*/ 6415957 w 6873496"/>
              <a:gd name="connsiteY6" fmla="*/ 3491915 h 6858000"/>
              <a:gd name="connsiteX7" fmla="*/ 4465777 w 6873496"/>
              <a:gd name="connsiteY7" fmla="*/ 6858000 h 6858000"/>
              <a:gd name="connsiteX8" fmla="*/ 3977804 w 6873496"/>
              <a:gd name="connsiteY8" fmla="*/ 6858000 h 6858000"/>
              <a:gd name="connsiteX9" fmla="*/ 1947696 w 6873496"/>
              <a:gd name="connsiteY9" fmla="*/ 33595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496" h="6858000">
                <a:moveTo>
                  <a:pt x="0" y="0"/>
                </a:moveTo>
                <a:lnTo>
                  <a:pt x="6873496" y="0"/>
                </a:lnTo>
                <a:lnTo>
                  <a:pt x="6873496" y="2702626"/>
                </a:lnTo>
                <a:lnTo>
                  <a:pt x="6492648" y="3359543"/>
                </a:lnTo>
                <a:lnTo>
                  <a:pt x="6438448" y="3453094"/>
                </a:lnTo>
                <a:lnTo>
                  <a:pt x="6438448" y="3491915"/>
                </a:lnTo>
                <a:lnTo>
                  <a:pt x="6415957" y="3491915"/>
                </a:lnTo>
                <a:lnTo>
                  <a:pt x="4465777" y="6858000"/>
                </a:lnTo>
                <a:lnTo>
                  <a:pt x="3977804" y="6858000"/>
                </a:lnTo>
                <a:lnTo>
                  <a:pt x="1947696" y="3359543"/>
                </a:lnTo>
                <a:close/>
              </a:path>
            </a:pathLst>
          </a:custGeom>
          <a:solidFill>
            <a:schemeClr val="tx2"/>
          </a:solidFill>
        </p:spPr>
        <p:txBody>
          <a:bodyPr wrap="square" lIns="2412000" tIns="108000" rIns="1080000" bIns="828000" anchor="ctr">
            <a:noAutofit/>
          </a:bodyPr>
          <a:lstStyle>
            <a:lvl1pPr marL="90000" indent="-90000">
              <a:lnSpc>
                <a:spcPct val="100000"/>
              </a:lnSpc>
              <a:spcBef>
                <a:spcPts val="0"/>
              </a:spcBef>
              <a:spcAft>
                <a:spcPts val="0"/>
              </a:spcAft>
              <a:buFont typeface="Calibri" panose="020F0502020204030204" pitchFamily="34" charset="0"/>
              <a:buChar char="‘"/>
              <a:defRPr sz="2400">
                <a:solidFill>
                  <a:schemeClr val="bg1"/>
                </a:solidFill>
              </a:defRPr>
            </a:lvl1pPr>
            <a:lvl2pPr marL="90000">
              <a:spcBef>
                <a:spcPts val="0"/>
              </a:spcBef>
              <a:defRPr sz="2400">
                <a:solidFill>
                  <a:schemeClr val="bg1"/>
                </a:solidFill>
              </a:defRPr>
            </a:lvl2pPr>
            <a:lvl3pPr marL="90000" indent="0">
              <a:spcBef>
                <a:spcPts val="0"/>
              </a:spcBef>
              <a:buNone/>
              <a:defRPr sz="2400">
                <a:solidFill>
                  <a:schemeClr val="bg1"/>
                </a:solidFill>
              </a:defRPr>
            </a:lvl3pPr>
            <a:lvl4pPr marL="90000" indent="0">
              <a:spcBef>
                <a:spcPts val="0"/>
              </a:spcBef>
              <a:buNone/>
              <a:defRPr sz="2400">
                <a:solidFill>
                  <a:schemeClr val="bg1"/>
                </a:solidFill>
              </a:defRPr>
            </a:lvl4pPr>
            <a:lvl5pPr marL="90000">
              <a:spcBef>
                <a:spcPts val="0"/>
              </a:spcBef>
              <a:defRPr sz="2400">
                <a:solidFill>
                  <a:schemeClr val="bg1"/>
                </a:solidFill>
              </a:defRPr>
            </a:lvl5pPr>
            <a:lvl6pPr marL="90000">
              <a:spcBef>
                <a:spcPts val="0"/>
              </a:spcBef>
              <a:defRPr sz="2400">
                <a:solidFill>
                  <a:schemeClr val="bg1"/>
                </a:solidFill>
              </a:defRPr>
            </a:lvl6pPr>
            <a:lvl7pPr marL="90000">
              <a:spcBef>
                <a:spcPts val="0"/>
              </a:spcBef>
              <a:defRPr sz="2400">
                <a:solidFill>
                  <a:schemeClr val="bg1"/>
                </a:solidFill>
              </a:defRPr>
            </a:lvl7pPr>
            <a:lvl8pPr marL="90000">
              <a:spcBef>
                <a:spcPts val="0"/>
              </a:spcBef>
              <a:defRPr sz="2400">
                <a:solidFill>
                  <a:schemeClr val="bg1"/>
                </a:solidFill>
              </a:defRPr>
            </a:lvl8pPr>
            <a:lvl9pPr marL="90000">
              <a:spcBef>
                <a:spcPts val="0"/>
              </a:spcBef>
              <a:defRPr sz="2400">
                <a:solidFill>
                  <a:schemeClr val="bg1"/>
                </a:solidFill>
              </a:defRPr>
            </a:lvl9pPr>
          </a:lstStyle>
          <a:p>
            <a:pPr lvl="0"/>
            <a:r>
              <a:rPr lang="en-US" dirty="0"/>
              <a:t>Pull-out quote</a:t>
            </a:r>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endParaRPr lang="en-AU" dirty="0"/>
          </a:p>
        </p:txBody>
      </p:sp>
      <p:sp>
        <p:nvSpPr>
          <p:cNvPr id="3" name="Date Placeholder 2"/>
          <p:cNvSpPr>
            <a:spLocks noGrp="1"/>
          </p:cNvSpPr>
          <p:nvPr>
            <p:ph type="dt" sz="half" idx="15"/>
          </p:nvPr>
        </p:nvSpPr>
        <p:spPr/>
        <p:txBody>
          <a:bodyPr/>
          <a:lstStyle/>
          <a:p>
            <a:fld id="{7E2F253B-75F2-4C9B-899E-404CBE38C1A9}" type="datetime1">
              <a:rPr lang="en-US" smtClean="0"/>
              <a:t>5/13/2024</a:t>
            </a:fld>
            <a:endParaRPr lang="en-GB" dirty="0"/>
          </a:p>
        </p:txBody>
      </p:sp>
      <p:sp>
        <p:nvSpPr>
          <p:cNvPr id="5" name="Slide Number Placeholder 4"/>
          <p:cNvSpPr>
            <a:spLocks noGrp="1"/>
          </p:cNvSpPr>
          <p:nvPr>
            <p:ph type="sldNum" sz="quarter" idx="16"/>
          </p:nvPr>
        </p:nvSpPr>
        <p:spPr/>
        <p:txBody>
          <a:bodyPr/>
          <a:lstStyle/>
          <a:p>
            <a:fld id="{F5AEA0E0-5CC6-4BD0-905C-A0021E419432}" type="slidenum">
              <a:rPr lang="en-GB" smtClean="0"/>
              <a:pPr/>
              <a:t>‹#›</a:t>
            </a:fld>
            <a:endParaRPr lang="en-GB" dirty="0"/>
          </a:p>
        </p:txBody>
      </p:sp>
    </p:spTree>
    <p:extLst>
      <p:ext uri="{BB962C8B-B14F-4D97-AF65-F5344CB8AC3E}">
        <p14:creationId xmlns:p14="http://schemas.microsoft.com/office/powerpoint/2010/main" val="8134596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6BD6C96-781C-4A3F-97CF-70B1B00818F8}"/>
              </a:ext>
            </a:extLst>
          </p:cNvPr>
          <p:cNvSpPr/>
          <p:nvPr userDrawn="1"/>
        </p:nvSpPr>
        <p:spPr>
          <a:xfrm>
            <a:off x="0" y="0"/>
            <a:ext cx="12191999" cy="518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p:txBody>
          <a:bodyPr/>
          <a:lstStyle>
            <a:lvl1pPr>
              <a:defRPr/>
            </a:lvl1pPr>
          </a:lstStyle>
          <a:p>
            <a:r>
              <a:rPr lang="en-US" dirty="0"/>
              <a:t>Table</a:t>
            </a:r>
            <a:endParaRPr lang="en-GB" dirty="0"/>
          </a:p>
        </p:txBody>
      </p:sp>
      <p:sp>
        <p:nvSpPr>
          <p:cNvPr id="5" name="Footer Placeholder 4"/>
          <p:cNvSpPr>
            <a:spLocks noGrp="1"/>
          </p:cNvSpPr>
          <p:nvPr>
            <p:ph type="ftr" sz="quarter" idx="11"/>
          </p:nvPr>
        </p:nvSpPr>
        <p:spPr/>
        <p:txBody>
          <a:bodyPr/>
          <a:lstStyle/>
          <a:p>
            <a:endParaRPr lang="en-GB"/>
          </a:p>
        </p:txBody>
      </p:sp>
      <p:sp>
        <p:nvSpPr>
          <p:cNvPr id="4" name="Table Placeholder 3">
            <a:extLst>
              <a:ext uri="{FF2B5EF4-FFF2-40B4-BE49-F238E27FC236}">
                <a16:creationId xmlns:a16="http://schemas.microsoft.com/office/drawing/2014/main" id="{D9448B89-E1A9-48D1-ACE5-F2C703E0A813}"/>
              </a:ext>
            </a:extLst>
          </p:cNvPr>
          <p:cNvSpPr>
            <a:spLocks noGrp="1"/>
          </p:cNvSpPr>
          <p:nvPr>
            <p:ph type="tbl" sz="quarter" idx="13"/>
          </p:nvPr>
        </p:nvSpPr>
        <p:spPr>
          <a:xfrm>
            <a:off x="600075" y="1878013"/>
            <a:ext cx="10083800" cy="3568700"/>
          </a:xfrm>
        </p:spPr>
        <p:txBody>
          <a:bodyPr/>
          <a:lstStyle>
            <a:lvl1pPr>
              <a:defRPr sz="1400">
                <a:solidFill>
                  <a:schemeClr val="tx1"/>
                </a:solidFill>
              </a:defRPr>
            </a:lvl1pPr>
          </a:lstStyle>
          <a:p>
            <a:r>
              <a:rPr lang="en-US"/>
              <a:t>Click icon to add table</a:t>
            </a:r>
            <a:endParaRPr lang="en-GB" dirty="0"/>
          </a:p>
        </p:txBody>
      </p:sp>
      <p:sp>
        <p:nvSpPr>
          <p:cNvPr id="3" name="Date Placeholder 2"/>
          <p:cNvSpPr>
            <a:spLocks noGrp="1"/>
          </p:cNvSpPr>
          <p:nvPr>
            <p:ph type="dt" sz="half" idx="14"/>
          </p:nvPr>
        </p:nvSpPr>
        <p:spPr/>
        <p:txBody>
          <a:bodyPr/>
          <a:lstStyle/>
          <a:p>
            <a:fld id="{824D0390-C7CB-4C63-95F8-CBCA9048918F}" type="datetime1">
              <a:rPr lang="en-US" smtClean="0"/>
              <a:t>5/13/2024</a:t>
            </a:fld>
            <a:endParaRPr lang="en-GB" dirty="0"/>
          </a:p>
        </p:txBody>
      </p:sp>
      <p:sp>
        <p:nvSpPr>
          <p:cNvPr id="6" name="Slide Number Placeholder 5"/>
          <p:cNvSpPr>
            <a:spLocks noGrp="1"/>
          </p:cNvSpPr>
          <p:nvPr>
            <p:ph type="sldNum" sz="quarter" idx="15"/>
          </p:nvPr>
        </p:nvSpPr>
        <p:spPr/>
        <p:txBody>
          <a:bodyPr/>
          <a:lstStyle/>
          <a:p>
            <a:fld id="{F5AEA0E0-5CC6-4BD0-905C-A0021E419432}" type="slidenum">
              <a:rPr lang="en-GB" smtClean="0"/>
              <a:pPr/>
              <a:t>‹#›</a:t>
            </a:fld>
            <a:endParaRPr lang="en-GB" dirty="0"/>
          </a:p>
        </p:txBody>
      </p:sp>
    </p:spTree>
    <p:extLst>
      <p:ext uri="{BB962C8B-B14F-4D97-AF65-F5344CB8AC3E}">
        <p14:creationId xmlns:p14="http://schemas.microsoft.com/office/powerpoint/2010/main" val="3990215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B">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01BC1A6-FA88-4814-A368-FA1F0C3E5EF9}"/>
              </a:ext>
            </a:extLst>
          </p:cNvPr>
          <p:cNvSpPr/>
          <p:nvPr userDrawn="1"/>
        </p:nvSpPr>
        <p:spPr>
          <a:xfrm>
            <a:off x="0" y="0"/>
            <a:ext cx="12191999" cy="6858000"/>
          </a:xfrm>
          <a:prstGeom prst="rect">
            <a:avLst/>
          </a:prstGeom>
          <a:solidFill>
            <a:srgbClr val="37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a:xfrm>
            <a:off x="403907" y="1122363"/>
            <a:ext cx="5040000" cy="1835208"/>
          </a:xfrm>
        </p:spPr>
        <p:txBody>
          <a:bodyPr anchor="b"/>
          <a:lstStyle>
            <a:lvl1pPr algn="l">
              <a:defRPr sz="4500" b="0">
                <a:solidFill>
                  <a:schemeClr val="bg1"/>
                </a:solidFill>
              </a:defRPr>
            </a:lvl1pPr>
          </a:lstStyle>
          <a:p>
            <a:r>
              <a:rPr lang="en-US" dirty="0"/>
              <a:t>Click to add title</a:t>
            </a:r>
            <a:endParaRPr lang="en-GB" dirty="0"/>
          </a:p>
        </p:txBody>
      </p:sp>
      <p:sp>
        <p:nvSpPr>
          <p:cNvPr id="3" name="Subtitle 2"/>
          <p:cNvSpPr>
            <a:spLocks noGrp="1"/>
          </p:cNvSpPr>
          <p:nvPr>
            <p:ph type="subTitle" idx="1" hasCustomPrompt="1"/>
          </p:nvPr>
        </p:nvSpPr>
        <p:spPr>
          <a:xfrm>
            <a:off x="403908" y="3051740"/>
            <a:ext cx="5040000" cy="2206060"/>
          </a:xfrm>
        </p:spPr>
        <p:txBody>
          <a:bodyPr/>
          <a:lstStyle>
            <a:lvl1pPr marL="0" indent="0" algn="l">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GB"/>
          </a:p>
        </p:txBody>
      </p:sp>
      <p:grpSp>
        <p:nvGrpSpPr>
          <p:cNvPr id="9" name="Group 8">
            <a:extLst>
              <a:ext uri="{FF2B5EF4-FFF2-40B4-BE49-F238E27FC236}">
                <a16:creationId xmlns:a16="http://schemas.microsoft.com/office/drawing/2014/main" id="{C1BCF969-F22E-4363-BD98-B53B34219A98}"/>
              </a:ext>
            </a:extLst>
          </p:cNvPr>
          <p:cNvGrpSpPr/>
          <p:nvPr userDrawn="1"/>
        </p:nvGrpSpPr>
        <p:grpSpPr>
          <a:xfrm>
            <a:off x="6875462" y="0"/>
            <a:ext cx="5316538" cy="6858000"/>
            <a:chOff x="6242051" y="0"/>
            <a:chExt cx="5316538" cy="6858000"/>
          </a:xfrm>
        </p:grpSpPr>
        <p:sp>
          <p:nvSpPr>
            <p:cNvPr id="10" name="Freeform 6">
              <a:extLst>
                <a:ext uri="{FF2B5EF4-FFF2-40B4-BE49-F238E27FC236}">
                  <a16:creationId xmlns:a16="http://schemas.microsoft.com/office/drawing/2014/main" id="{05E60E73-F1E3-409B-9111-F5BDA2C949A4}"/>
                </a:ext>
              </a:extLst>
            </p:cNvPr>
            <p:cNvSpPr>
              <a:spLocks/>
            </p:cNvSpPr>
            <p:nvPr userDrawn="1"/>
          </p:nvSpPr>
          <p:spPr bwMode="auto">
            <a:xfrm>
              <a:off x="6307138" y="0"/>
              <a:ext cx="5251450" cy="4816475"/>
            </a:xfrm>
            <a:custGeom>
              <a:avLst/>
              <a:gdLst>
                <a:gd name="T0" fmla="*/ 8701 w 16628"/>
                <a:gd name="T1" fmla="*/ 15209 h 15209"/>
                <a:gd name="T2" fmla="*/ 8701 w 16628"/>
                <a:gd name="T3" fmla="*/ 15209 h 15209"/>
                <a:gd name="T4" fmla="*/ 16628 w 16628"/>
                <a:gd name="T5" fmla="*/ 10101 h 15209"/>
                <a:gd name="T6" fmla="*/ 16628 w 16628"/>
                <a:gd name="T7" fmla="*/ 0 h 15209"/>
                <a:gd name="T8" fmla="*/ 0 w 16628"/>
                <a:gd name="T9" fmla="*/ 0 h 15209"/>
                <a:gd name="T10" fmla="*/ 0 w 16628"/>
                <a:gd name="T11" fmla="*/ 6508 h 15209"/>
                <a:gd name="T12" fmla="*/ 8701 w 16628"/>
                <a:gd name="T13" fmla="*/ 15209 h 15209"/>
              </a:gdLst>
              <a:ahLst/>
              <a:cxnLst>
                <a:cxn ang="0">
                  <a:pos x="T0" y="T1"/>
                </a:cxn>
                <a:cxn ang="0">
                  <a:pos x="T2" y="T3"/>
                </a:cxn>
                <a:cxn ang="0">
                  <a:pos x="T4" y="T5"/>
                </a:cxn>
                <a:cxn ang="0">
                  <a:pos x="T6" y="T7"/>
                </a:cxn>
                <a:cxn ang="0">
                  <a:pos x="T8" y="T9"/>
                </a:cxn>
                <a:cxn ang="0">
                  <a:pos x="T10" y="T11"/>
                </a:cxn>
                <a:cxn ang="0">
                  <a:pos x="T12" y="T13"/>
                </a:cxn>
              </a:cxnLst>
              <a:rect l="0" t="0" r="r" b="b"/>
              <a:pathLst>
                <a:path w="16628" h="15209">
                  <a:moveTo>
                    <a:pt x="8701" y="15209"/>
                  </a:moveTo>
                  <a:cubicBezTo>
                    <a:pt x="8701" y="15209"/>
                    <a:pt x="8701" y="15209"/>
                    <a:pt x="8701" y="15209"/>
                  </a:cubicBezTo>
                  <a:cubicBezTo>
                    <a:pt x="12225" y="15209"/>
                    <a:pt x="15260" y="13114"/>
                    <a:pt x="16628" y="10101"/>
                  </a:cubicBezTo>
                  <a:cubicBezTo>
                    <a:pt x="16628" y="0"/>
                    <a:pt x="16628" y="0"/>
                    <a:pt x="16628" y="0"/>
                  </a:cubicBezTo>
                  <a:cubicBezTo>
                    <a:pt x="0" y="0"/>
                    <a:pt x="0" y="0"/>
                    <a:pt x="0" y="0"/>
                  </a:cubicBezTo>
                  <a:cubicBezTo>
                    <a:pt x="0" y="6508"/>
                    <a:pt x="0" y="6508"/>
                    <a:pt x="0" y="6508"/>
                  </a:cubicBezTo>
                  <a:cubicBezTo>
                    <a:pt x="0" y="11314"/>
                    <a:pt x="3896" y="15209"/>
                    <a:pt x="8701" y="1520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Freeform 7">
              <a:extLst>
                <a:ext uri="{FF2B5EF4-FFF2-40B4-BE49-F238E27FC236}">
                  <a16:creationId xmlns:a16="http://schemas.microsoft.com/office/drawing/2014/main" id="{5E1EC7C4-B361-4504-AACA-92C6878833E5}"/>
                </a:ext>
              </a:extLst>
            </p:cNvPr>
            <p:cNvSpPr>
              <a:spLocks/>
            </p:cNvSpPr>
            <p:nvPr userDrawn="1"/>
          </p:nvSpPr>
          <p:spPr bwMode="auto">
            <a:xfrm>
              <a:off x="6242051" y="4870450"/>
              <a:ext cx="5316538" cy="1987550"/>
            </a:xfrm>
            <a:custGeom>
              <a:avLst/>
              <a:gdLst>
                <a:gd name="T0" fmla="*/ 8906 w 16833"/>
                <a:gd name="T1" fmla="*/ 0 h 6279"/>
                <a:gd name="T2" fmla="*/ 0 w 16833"/>
                <a:gd name="T3" fmla="*/ 6279 h 6279"/>
                <a:gd name="T4" fmla="*/ 16833 w 16833"/>
                <a:gd name="T5" fmla="*/ 6279 h 6279"/>
                <a:gd name="T6" fmla="*/ 16833 w 16833"/>
                <a:gd name="T7" fmla="*/ 4302 h 6279"/>
                <a:gd name="T8" fmla="*/ 8906 w 16833"/>
                <a:gd name="T9" fmla="*/ 0 h 6279"/>
              </a:gdLst>
              <a:ahLst/>
              <a:cxnLst>
                <a:cxn ang="0">
                  <a:pos x="T0" y="T1"/>
                </a:cxn>
                <a:cxn ang="0">
                  <a:pos x="T2" y="T3"/>
                </a:cxn>
                <a:cxn ang="0">
                  <a:pos x="T4" y="T5"/>
                </a:cxn>
                <a:cxn ang="0">
                  <a:pos x="T6" y="T7"/>
                </a:cxn>
                <a:cxn ang="0">
                  <a:pos x="T8" y="T9"/>
                </a:cxn>
              </a:cxnLst>
              <a:rect l="0" t="0" r="r" b="b"/>
              <a:pathLst>
                <a:path w="16833" h="6279">
                  <a:moveTo>
                    <a:pt x="8906" y="0"/>
                  </a:moveTo>
                  <a:cubicBezTo>
                    <a:pt x="4799" y="0"/>
                    <a:pt x="1304" y="2619"/>
                    <a:pt x="0" y="6279"/>
                  </a:cubicBezTo>
                  <a:cubicBezTo>
                    <a:pt x="16833" y="6279"/>
                    <a:pt x="16833" y="6279"/>
                    <a:pt x="16833" y="6279"/>
                  </a:cubicBezTo>
                  <a:cubicBezTo>
                    <a:pt x="16833" y="4302"/>
                    <a:pt x="16833" y="4302"/>
                    <a:pt x="16833" y="4302"/>
                  </a:cubicBezTo>
                  <a:cubicBezTo>
                    <a:pt x="15147" y="1712"/>
                    <a:pt x="12227" y="0"/>
                    <a:pt x="8906"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95790" y="3720397"/>
            <a:ext cx="2165745" cy="2165745"/>
          </a:xfrm>
          <a:prstGeom prst="rect">
            <a:avLst/>
          </a:prstGeom>
        </p:spPr>
      </p:pic>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3907" y="5655284"/>
            <a:ext cx="493409" cy="691869"/>
          </a:xfrm>
          <a:prstGeom prst="rect">
            <a:avLst/>
          </a:prstGeom>
        </p:spPr>
      </p:pic>
      <p:sp>
        <p:nvSpPr>
          <p:cNvPr id="4" name="Date Placeholder 3"/>
          <p:cNvSpPr>
            <a:spLocks noGrp="1"/>
          </p:cNvSpPr>
          <p:nvPr>
            <p:ph type="dt" sz="half" idx="12"/>
          </p:nvPr>
        </p:nvSpPr>
        <p:spPr/>
        <p:txBody>
          <a:bodyPr/>
          <a:lstStyle/>
          <a:p>
            <a:fld id="{169FF6DD-EF86-4379-9B29-49540C9AF5AE}" type="datetime1">
              <a:rPr lang="en-US" smtClean="0"/>
              <a:t>5/13/2024</a:t>
            </a:fld>
            <a:endParaRPr lang="en-GB" dirty="0"/>
          </a:p>
        </p:txBody>
      </p:sp>
      <p:sp>
        <p:nvSpPr>
          <p:cNvPr id="6" name="Slide Number Placeholder 5"/>
          <p:cNvSpPr>
            <a:spLocks noGrp="1"/>
          </p:cNvSpPr>
          <p:nvPr>
            <p:ph type="sldNum" sz="quarter" idx="13"/>
          </p:nvPr>
        </p:nvSpPr>
        <p:spPr/>
        <p:txBody>
          <a:bodyPr/>
          <a:lstStyle/>
          <a:p>
            <a:fld id="{F5AEA0E0-5CC6-4BD0-905C-A0021E419432}" type="slidenum">
              <a:rPr lang="en-GB" smtClean="0"/>
              <a:pPr/>
              <a:t>‹#›</a:t>
            </a:fld>
            <a:endParaRPr lang="en-GB" dirty="0"/>
          </a:p>
        </p:txBody>
      </p:sp>
    </p:spTree>
    <p:extLst>
      <p:ext uri="{BB962C8B-B14F-4D97-AF65-F5344CB8AC3E}">
        <p14:creationId xmlns:p14="http://schemas.microsoft.com/office/powerpoint/2010/main" val="2608369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6BD6C96-781C-4A3F-97CF-70B1B00818F8}"/>
              </a:ext>
            </a:extLst>
          </p:cNvPr>
          <p:cNvSpPr/>
          <p:nvPr userDrawn="1"/>
        </p:nvSpPr>
        <p:spPr>
          <a:xfrm>
            <a:off x="0" y="0"/>
            <a:ext cx="12191999" cy="518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p:txBody>
          <a:bodyPr/>
          <a:lstStyle>
            <a:lvl1pPr>
              <a:defRPr/>
            </a:lvl1pPr>
          </a:lstStyle>
          <a:p>
            <a:r>
              <a:rPr lang="en-US" dirty="0"/>
              <a:t>One Chart</a:t>
            </a:r>
            <a:endParaRPr lang="en-GB" dirty="0"/>
          </a:p>
        </p:txBody>
      </p:sp>
      <p:sp>
        <p:nvSpPr>
          <p:cNvPr id="5" name="Footer Placeholder 4"/>
          <p:cNvSpPr>
            <a:spLocks noGrp="1"/>
          </p:cNvSpPr>
          <p:nvPr>
            <p:ph type="ftr" sz="quarter" idx="11"/>
          </p:nvPr>
        </p:nvSpPr>
        <p:spPr/>
        <p:txBody>
          <a:bodyPr/>
          <a:lstStyle/>
          <a:p>
            <a:endParaRPr lang="en-GB"/>
          </a:p>
        </p:txBody>
      </p:sp>
      <p:sp>
        <p:nvSpPr>
          <p:cNvPr id="8" name="Chart Placeholder 5">
            <a:extLst>
              <a:ext uri="{FF2B5EF4-FFF2-40B4-BE49-F238E27FC236}">
                <a16:creationId xmlns:a16="http://schemas.microsoft.com/office/drawing/2014/main" id="{C30153EA-3427-4574-AE3C-5EC559671C53}"/>
              </a:ext>
            </a:extLst>
          </p:cNvPr>
          <p:cNvSpPr>
            <a:spLocks noGrp="1"/>
          </p:cNvSpPr>
          <p:nvPr>
            <p:ph type="chart" sz="quarter" idx="14"/>
          </p:nvPr>
        </p:nvSpPr>
        <p:spPr>
          <a:xfrm>
            <a:off x="600074" y="1230122"/>
            <a:ext cx="10083801" cy="4197542"/>
          </a:xfrm>
        </p:spPr>
        <p:txBody>
          <a:bodyPr/>
          <a:lstStyle>
            <a:lvl1pPr>
              <a:defRPr sz="1400">
                <a:solidFill>
                  <a:schemeClr val="tx1"/>
                </a:solidFill>
              </a:defRPr>
            </a:lvl1pPr>
          </a:lstStyle>
          <a:p>
            <a:r>
              <a:rPr lang="en-US"/>
              <a:t>Click icon to add chart</a:t>
            </a:r>
            <a:endParaRPr lang="en-GB"/>
          </a:p>
        </p:txBody>
      </p:sp>
      <p:sp>
        <p:nvSpPr>
          <p:cNvPr id="3" name="Date Placeholder 2"/>
          <p:cNvSpPr>
            <a:spLocks noGrp="1"/>
          </p:cNvSpPr>
          <p:nvPr>
            <p:ph type="dt" sz="half" idx="15"/>
          </p:nvPr>
        </p:nvSpPr>
        <p:spPr/>
        <p:txBody>
          <a:bodyPr/>
          <a:lstStyle/>
          <a:p>
            <a:fld id="{F142456E-6279-44E9-9BFE-5D8E4752ED39}" type="datetime1">
              <a:rPr lang="en-US" smtClean="0"/>
              <a:t>5/13/2024</a:t>
            </a:fld>
            <a:endParaRPr lang="en-GB" dirty="0"/>
          </a:p>
        </p:txBody>
      </p:sp>
      <p:sp>
        <p:nvSpPr>
          <p:cNvPr id="4" name="Slide Number Placeholder 3"/>
          <p:cNvSpPr>
            <a:spLocks noGrp="1"/>
          </p:cNvSpPr>
          <p:nvPr>
            <p:ph type="sldNum" sz="quarter" idx="16"/>
          </p:nvPr>
        </p:nvSpPr>
        <p:spPr/>
        <p:txBody>
          <a:bodyPr/>
          <a:lstStyle/>
          <a:p>
            <a:fld id="{F5AEA0E0-5CC6-4BD0-905C-A0021E419432}" type="slidenum">
              <a:rPr lang="en-GB" smtClean="0"/>
              <a:pPr/>
              <a:t>‹#›</a:t>
            </a:fld>
            <a:endParaRPr lang="en-GB" dirty="0"/>
          </a:p>
        </p:txBody>
      </p:sp>
    </p:spTree>
    <p:extLst>
      <p:ext uri="{BB962C8B-B14F-4D97-AF65-F5344CB8AC3E}">
        <p14:creationId xmlns:p14="http://schemas.microsoft.com/office/powerpoint/2010/main" val="34972322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hart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6BD6C96-781C-4A3F-97CF-70B1B00818F8}"/>
              </a:ext>
            </a:extLst>
          </p:cNvPr>
          <p:cNvSpPr/>
          <p:nvPr userDrawn="1"/>
        </p:nvSpPr>
        <p:spPr>
          <a:xfrm>
            <a:off x="0" y="0"/>
            <a:ext cx="12191999" cy="518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p:txBody>
          <a:bodyPr/>
          <a:lstStyle>
            <a:lvl1pPr>
              <a:defRPr/>
            </a:lvl1pPr>
          </a:lstStyle>
          <a:p>
            <a:r>
              <a:rPr lang="en-US" dirty="0"/>
              <a:t>Two Charts</a:t>
            </a:r>
            <a:endParaRPr lang="en-GB" dirty="0"/>
          </a:p>
        </p:txBody>
      </p:sp>
      <p:sp>
        <p:nvSpPr>
          <p:cNvPr id="5" name="Footer Placeholder 4"/>
          <p:cNvSpPr>
            <a:spLocks noGrp="1"/>
          </p:cNvSpPr>
          <p:nvPr>
            <p:ph type="ftr" sz="quarter" idx="11"/>
          </p:nvPr>
        </p:nvSpPr>
        <p:spPr/>
        <p:txBody>
          <a:bodyPr/>
          <a:lstStyle/>
          <a:p>
            <a:endParaRPr lang="en-GB"/>
          </a:p>
        </p:txBody>
      </p:sp>
      <p:sp>
        <p:nvSpPr>
          <p:cNvPr id="6" name="Chart Placeholder 5">
            <a:extLst>
              <a:ext uri="{FF2B5EF4-FFF2-40B4-BE49-F238E27FC236}">
                <a16:creationId xmlns:a16="http://schemas.microsoft.com/office/drawing/2014/main" id="{23A387DA-AE79-4488-A710-E2CB8440BAE5}"/>
              </a:ext>
            </a:extLst>
          </p:cNvPr>
          <p:cNvSpPr>
            <a:spLocks noGrp="1"/>
          </p:cNvSpPr>
          <p:nvPr>
            <p:ph type="chart" sz="quarter" idx="14"/>
          </p:nvPr>
        </p:nvSpPr>
        <p:spPr>
          <a:xfrm>
            <a:off x="600074" y="1230122"/>
            <a:ext cx="4650351" cy="4197542"/>
          </a:xfrm>
        </p:spPr>
        <p:txBody>
          <a:bodyPr/>
          <a:lstStyle>
            <a:lvl1pPr>
              <a:defRPr sz="1400">
                <a:solidFill>
                  <a:schemeClr val="tx1"/>
                </a:solidFill>
              </a:defRPr>
            </a:lvl1pPr>
          </a:lstStyle>
          <a:p>
            <a:r>
              <a:rPr lang="en-US"/>
              <a:t>Click icon to add chart</a:t>
            </a:r>
            <a:endParaRPr lang="en-GB"/>
          </a:p>
        </p:txBody>
      </p:sp>
      <p:sp>
        <p:nvSpPr>
          <p:cNvPr id="8" name="Chart Placeholder 5">
            <a:extLst>
              <a:ext uri="{FF2B5EF4-FFF2-40B4-BE49-F238E27FC236}">
                <a16:creationId xmlns:a16="http://schemas.microsoft.com/office/drawing/2014/main" id="{E458C3C2-CF33-4CB9-8804-AE329310D4BD}"/>
              </a:ext>
            </a:extLst>
          </p:cNvPr>
          <p:cNvSpPr>
            <a:spLocks noGrp="1"/>
          </p:cNvSpPr>
          <p:nvPr>
            <p:ph type="chart" sz="quarter" idx="15"/>
          </p:nvPr>
        </p:nvSpPr>
        <p:spPr>
          <a:xfrm>
            <a:off x="6053496" y="1230122"/>
            <a:ext cx="4650351" cy="4197542"/>
          </a:xfrm>
        </p:spPr>
        <p:txBody>
          <a:bodyPr/>
          <a:lstStyle>
            <a:lvl1pPr>
              <a:defRPr sz="1400">
                <a:solidFill>
                  <a:schemeClr val="tx1"/>
                </a:solidFill>
              </a:defRPr>
            </a:lvl1pPr>
          </a:lstStyle>
          <a:p>
            <a:r>
              <a:rPr lang="en-US"/>
              <a:t>Click icon to add chart</a:t>
            </a:r>
            <a:endParaRPr lang="en-GB"/>
          </a:p>
        </p:txBody>
      </p:sp>
      <p:sp>
        <p:nvSpPr>
          <p:cNvPr id="3" name="Date Placeholder 2"/>
          <p:cNvSpPr>
            <a:spLocks noGrp="1"/>
          </p:cNvSpPr>
          <p:nvPr>
            <p:ph type="dt" sz="half" idx="16"/>
          </p:nvPr>
        </p:nvSpPr>
        <p:spPr/>
        <p:txBody>
          <a:bodyPr/>
          <a:lstStyle/>
          <a:p>
            <a:fld id="{45779B8E-8245-43B1-B7D6-1110E0F66371}" type="datetime1">
              <a:rPr lang="en-US" smtClean="0"/>
              <a:t>5/13/2024</a:t>
            </a:fld>
            <a:endParaRPr lang="en-GB" dirty="0"/>
          </a:p>
        </p:txBody>
      </p:sp>
      <p:sp>
        <p:nvSpPr>
          <p:cNvPr id="4" name="Slide Number Placeholder 3"/>
          <p:cNvSpPr>
            <a:spLocks noGrp="1"/>
          </p:cNvSpPr>
          <p:nvPr>
            <p:ph type="sldNum" sz="quarter" idx="17"/>
          </p:nvPr>
        </p:nvSpPr>
        <p:spPr/>
        <p:txBody>
          <a:bodyPr/>
          <a:lstStyle/>
          <a:p>
            <a:fld id="{F5AEA0E0-5CC6-4BD0-905C-A0021E419432}" type="slidenum">
              <a:rPr lang="en-GB" smtClean="0"/>
              <a:pPr/>
              <a:t>‹#›</a:t>
            </a:fld>
            <a:endParaRPr lang="en-GB" dirty="0"/>
          </a:p>
        </p:txBody>
      </p:sp>
    </p:spTree>
    <p:extLst>
      <p:ext uri="{BB962C8B-B14F-4D97-AF65-F5344CB8AC3E}">
        <p14:creationId xmlns:p14="http://schemas.microsoft.com/office/powerpoint/2010/main" val="18756451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6BD6C96-781C-4A3F-97CF-70B1B00818F8}"/>
              </a:ext>
            </a:extLst>
          </p:cNvPr>
          <p:cNvSpPr/>
          <p:nvPr userDrawn="1"/>
        </p:nvSpPr>
        <p:spPr>
          <a:xfrm>
            <a:off x="0" y="0"/>
            <a:ext cx="12191999" cy="518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p:txBody>
          <a:bodyPr/>
          <a:lstStyle>
            <a:lvl1pPr>
              <a:defRPr/>
            </a:lvl1pPr>
          </a:lstStyle>
          <a:p>
            <a:r>
              <a:rPr lang="en-US" dirty="0"/>
              <a:t>SmartArt</a:t>
            </a:r>
            <a:endParaRPr lang="en-GB" dirty="0"/>
          </a:p>
        </p:txBody>
      </p:sp>
      <p:sp>
        <p:nvSpPr>
          <p:cNvPr id="5" name="Footer Placeholder 4"/>
          <p:cNvSpPr>
            <a:spLocks noGrp="1"/>
          </p:cNvSpPr>
          <p:nvPr>
            <p:ph type="ftr" sz="quarter" idx="11"/>
          </p:nvPr>
        </p:nvSpPr>
        <p:spPr/>
        <p:txBody>
          <a:bodyPr/>
          <a:lstStyle/>
          <a:p>
            <a:endParaRPr lang="en-GB"/>
          </a:p>
        </p:txBody>
      </p:sp>
      <p:sp>
        <p:nvSpPr>
          <p:cNvPr id="4" name="SmartArt Placeholder 3">
            <a:extLst>
              <a:ext uri="{FF2B5EF4-FFF2-40B4-BE49-F238E27FC236}">
                <a16:creationId xmlns:a16="http://schemas.microsoft.com/office/drawing/2014/main" id="{33CEEB8A-45DE-442C-B018-839DF31F2C9D}"/>
              </a:ext>
            </a:extLst>
          </p:cNvPr>
          <p:cNvSpPr>
            <a:spLocks noGrp="1"/>
          </p:cNvSpPr>
          <p:nvPr>
            <p:ph type="dgm" sz="quarter" idx="15"/>
          </p:nvPr>
        </p:nvSpPr>
        <p:spPr>
          <a:xfrm>
            <a:off x="600075" y="1230313"/>
            <a:ext cx="10083800" cy="4197351"/>
          </a:xfrm>
        </p:spPr>
        <p:txBody>
          <a:bodyPr lIns="144000" tIns="108000"/>
          <a:lstStyle>
            <a:lvl1pPr>
              <a:defRPr sz="1400">
                <a:solidFill>
                  <a:schemeClr val="tx1"/>
                </a:solidFill>
              </a:defRPr>
            </a:lvl1pPr>
          </a:lstStyle>
          <a:p>
            <a:r>
              <a:rPr lang="en-US"/>
              <a:t>Click icon to add SmartArt graphic</a:t>
            </a:r>
            <a:endParaRPr lang="en-GB" dirty="0"/>
          </a:p>
        </p:txBody>
      </p:sp>
      <p:sp>
        <p:nvSpPr>
          <p:cNvPr id="3" name="Date Placeholder 2"/>
          <p:cNvSpPr>
            <a:spLocks noGrp="1"/>
          </p:cNvSpPr>
          <p:nvPr>
            <p:ph type="dt" sz="half" idx="16"/>
          </p:nvPr>
        </p:nvSpPr>
        <p:spPr/>
        <p:txBody>
          <a:bodyPr/>
          <a:lstStyle/>
          <a:p>
            <a:fld id="{EBC9EDAF-6AF0-4650-B92E-6B88AAB9A7AA}" type="datetime1">
              <a:rPr lang="en-US" smtClean="0"/>
              <a:t>5/13/2024</a:t>
            </a:fld>
            <a:endParaRPr lang="en-GB" dirty="0"/>
          </a:p>
        </p:txBody>
      </p:sp>
      <p:sp>
        <p:nvSpPr>
          <p:cNvPr id="6" name="Slide Number Placeholder 5"/>
          <p:cNvSpPr>
            <a:spLocks noGrp="1"/>
          </p:cNvSpPr>
          <p:nvPr>
            <p:ph type="sldNum" sz="quarter" idx="17"/>
          </p:nvPr>
        </p:nvSpPr>
        <p:spPr/>
        <p:txBody>
          <a:bodyPr/>
          <a:lstStyle/>
          <a:p>
            <a:fld id="{F5AEA0E0-5CC6-4BD0-905C-A0021E419432}" type="slidenum">
              <a:rPr lang="en-GB" smtClean="0"/>
              <a:pPr/>
              <a:t>‹#›</a:t>
            </a:fld>
            <a:endParaRPr lang="en-GB" dirty="0"/>
          </a:p>
        </p:txBody>
      </p:sp>
    </p:spTree>
    <p:extLst>
      <p:ext uri="{BB962C8B-B14F-4D97-AF65-F5344CB8AC3E}">
        <p14:creationId xmlns:p14="http://schemas.microsoft.com/office/powerpoint/2010/main" val="33717683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Graphic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6BD6C96-781C-4A3F-97CF-70B1B00818F8}"/>
              </a:ext>
            </a:extLst>
          </p:cNvPr>
          <p:cNvSpPr/>
          <p:nvPr userDrawn="1"/>
        </p:nvSpPr>
        <p:spPr>
          <a:xfrm>
            <a:off x="0" y="0"/>
            <a:ext cx="12191999" cy="518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p:txBody>
          <a:bodyPr/>
          <a:lstStyle>
            <a:lvl1pPr>
              <a:defRPr/>
            </a:lvl1pPr>
          </a:lstStyle>
          <a:p>
            <a:r>
              <a:rPr lang="en-US" dirty="0"/>
              <a:t>Custom Graphics</a:t>
            </a:r>
            <a:endParaRPr lang="en-GB" dirty="0"/>
          </a:p>
        </p:txBody>
      </p:sp>
      <p:sp>
        <p:nvSpPr>
          <p:cNvPr id="5" name="Footer Placeholder 4"/>
          <p:cNvSpPr>
            <a:spLocks noGrp="1"/>
          </p:cNvSpPr>
          <p:nvPr>
            <p:ph type="ftr" sz="quarter" idx="11"/>
          </p:nvPr>
        </p:nvSpPr>
        <p:spPr/>
        <p:txBody>
          <a:bodyPr/>
          <a:lstStyle/>
          <a:p>
            <a:endParaRPr lang="en-GB"/>
          </a:p>
        </p:txBody>
      </p:sp>
      <p:sp>
        <p:nvSpPr>
          <p:cNvPr id="4" name="Text Placeholder 3">
            <a:extLst>
              <a:ext uri="{FF2B5EF4-FFF2-40B4-BE49-F238E27FC236}">
                <a16:creationId xmlns:a16="http://schemas.microsoft.com/office/drawing/2014/main" id="{DD279792-438F-4540-B064-59FF4CB006E5}"/>
              </a:ext>
            </a:extLst>
          </p:cNvPr>
          <p:cNvSpPr>
            <a:spLocks noGrp="1"/>
          </p:cNvSpPr>
          <p:nvPr>
            <p:ph type="body" sz="quarter" idx="12" hasCustomPrompt="1"/>
          </p:nvPr>
        </p:nvSpPr>
        <p:spPr>
          <a:xfrm>
            <a:off x="591527" y="1406942"/>
            <a:ext cx="3960000" cy="792000"/>
          </a:xfrm>
          <a:solidFill>
            <a:schemeClr val="tx1"/>
          </a:solidFill>
        </p:spPr>
        <p:txBody>
          <a:bodyPr lIns="144000" tIns="144000" rIns="144000" bIns="144000"/>
          <a:lstStyle>
            <a:lvl1pPr>
              <a:spcBef>
                <a:spcPts val="0"/>
              </a:spcBef>
              <a:spcAft>
                <a:spcPts val="0"/>
              </a:spcAft>
              <a:defRPr sz="1800" b="1">
                <a:solidFill>
                  <a:schemeClr val="bg2"/>
                </a:solidFill>
              </a:defRPr>
            </a:lvl1pPr>
            <a:lvl2pPr>
              <a:spcBef>
                <a:spcPts val="0"/>
              </a:spcBef>
              <a:defRPr>
                <a:solidFill>
                  <a:schemeClr val="bg2"/>
                </a:solidFill>
              </a:defRPr>
            </a:lvl2pPr>
            <a:lvl3pPr>
              <a:spcBef>
                <a:spcPts val="0"/>
              </a:spcBef>
              <a:defRPr>
                <a:solidFill>
                  <a:schemeClr val="bg2"/>
                </a:solidFill>
              </a:defRPr>
            </a:lvl3pPr>
            <a:lvl4pPr>
              <a:spcBef>
                <a:spcPts val="0"/>
              </a:spcBef>
              <a:defRPr>
                <a:solidFill>
                  <a:schemeClr val="bg2"/>
                </a:solidFill>
              </a:defRPr>
            </a:lvl4pPr>
            <a:lvl5pPr>
              <a:spcBef>
                <a:spcPts val="0"/>
              </a:spcBef>
              <a:defRPr>
                <a:solidFill>
                  <a:schemeClr val="bg2"/>
                </a:solidFill>
              </a:defRPr>
            </a:lvl5pPr>
          </a:lstStyle>
          <a:p>
            <a:pPr lvl="0"/>
            <a:r>
              <a:rPr lang="en-US" dirty="0"/>
              <a:t>Click to add text</a:t>
            </a:r>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Text Placeholder 3">
            <a:extLst>
              <a:ext uri="{FF2B5EF4-FFF2-40B4-BE49-F238E27FC236}">
                <a16:creationId xmlns:a16="http://schemas.microsoft.com/office/drawing/2014/main" id="{60303E1E-61F6-443C-A0F7-1058BB4E43B1}"/>
              </a:ext>
            </a:extLst>
          </p:cNvPr>
          <p:cNvSpPr>
            <a:spLocks noGrp="1"/>
          </p:cNvSpPr>
          <p:nvPr>
            <p:ph type="body" sz="quarter" idx="13" hasCustomPrompt="1"/>
          </p:nvPr>
        </p:nvSpPr>
        <p:spPr>
          <a:xfrm>
            <a:off x="591527" y="2313853"/>
            <a:ext cx="3960000" cy="792000"/>
          </a:xfrm>
          <a:solidFill>
            <a:schemeClr val="tx2"/>
          </a:solidFill>
        </p:spPr>
        <p:txBody>
          <a:bodyPr lIns="144000" tIns="144000" rIns="144000" bIns="144000"/>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tx1"/>
                </a:solidFill>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dirty="0"/>
              <a:t>Click to add text</a:t>
            </a:r>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ext Placeholder 3">
            <a:extLst>
              <a:ext uri="{FF2B5EF4-FFF2-40B4-BE49-F238E27FC236}">
                <a16:creationId xmlns:a16="http://schemas.microsoft.com/office/drawing/2014/main" id="{E2A84125-9005-4533-BECC-81A7366A665C}"/>
              </a:ext>
            </a:extLst>
          </p:cNvPr>
          <p:cNvSpPr>
            <a:spLocks noGrp="1"/>
          </p:cNvSpPr>
          <p:nvPr>
            <p:ph type="body" sz="quarter" idx="14" hasCustomPrompt="1"/>
          </p:nvPr>
        </p:nvSpPr>
        <p:spPr>
          <a:xfrm>
            <a:off x="591527" y="3220764"/>
            <a:ext cx="3960000" cy="792000"/>
          </a:xfrm>
          <a:solidFill>
            <a:schemeClr val="bg1"/>
          </a:solidFill>
          <a:ln w="25400">
            <a:solidFill>
              <a:schemeClr val="accent1"/>
            </a:solidFill>
          </a:ln>
        </p:spPr>
        <p:txBody>
          <a:bodyPr lIns="144000" tIns="144000" rIns="144000" bIns="144000" anchor="ctr" anchorCtr="0"/>
          <a:lstStyle>
            <a:lvl1pPr algn="ctr">
              <a:spcBef>
                <a:spcPts val="0"/>
              </a:spcBef>
              <a:spcAft>
                <a:spcPts val="0"/>
              </a:spcAft>
              <a:defRPr sz="1800" b="1">
                <a:solidFill>
                  <a:schemeClr val="tx1"/>
                </a:solidFill>
              </a:defRPr>
            </a:lvl1pPr>
            <a:lvl2pPr algn="ctr">
              <a:spcBef>
                <a:spcPts val="0"/>
              </a:spcBef>
              <a:defRPr>
                <a:solidFill>
                  <a:schemeClr val="tx1"/>
                </a:solidFill>
              </a:defRPr>
            </a:lvl2pPr>
            <a:lvl3pPr marL="0" indent="0" algn="ctr">
              <a:spcBef>
                <a:spcPts val="0"/>
              </a:spcBef>
              <a:buNone/>
              <a:defRPr>
                <a:solidFill>
                  <a:schemeClr val="tx1"/>
                </a:solidFill>
              </a:defRPr>
            </a:lvl3pPr>
            <a:lvl4pPr marL="0" indent="0" algn="ctr">
              <a:spcBef>
                <a:spcPts val="0"/>
              </a:spcBef>
              <a:buNone/>
              <a:defRPr>
                <a:solidFill>
                  <a:schemeClr val="tx1"/>
                </a:solidFill>
              </a:defRPr>
            </a:lvl4pPr>
            <a:lvl5pPr algn="ctr">
              <a:spcBef>
                <a:spcPts val="0"/>
              </a:spcBef>
              <a:defRPr>
                <a:solidFill>
                  <a:schemeClr val="tx1"/>
                </a:solidFill>
              </a:defRPr>
            </a:lvl5pPr>
          </a:lstStyle>
          <a:p>
            <a:pPr lvl="0"/>
            <a:r>
              <a:rPr lang="en-US" dirty="0"/>
              <a:t>Click to add text</a:t>
            </a:r>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Text Placeholder 3">
            <a:extLst>
              <a:ext uri="{FF2B5EF4-FFF2-40B4-BE49-F238E27FC236}">
                <a16:creationId xmlns:a16="http://schemas.microsoft.com/office/drawing/2014/main" id="{26813962-FD3C-4FB9-B491-C767A671C6A8}"/>
              </a:ext>
            </a:extLst>
          </p:cNvPr>
          <p:cNvSpPr>
            <a:spLocks noGrp="1"/>
          </p:cNvSpPr>
          <p:nvPr>
            <p:ph type="body" sz="quarter" idx="15" hasCustomPrompt="1"/>
          </p:nvPr>
        </p:nvSpPr>
        <p:spPr>
          <a:xfrm>
            <a:off x="591527" y="4127675"/>
            <a:ext cx="3960000" cy="792000"/>
          </a:xfrm>
          <a:solidFill>
            <a:schemeClr val="bg1"/>
          </a:solidFill>
          <a:ln w="25400">
            <a:noFill/>
          </a:ln>
        </p:spPr>
        <p:txBody>
          <a:bodyPr lIns="144000" tIns="144000" rIns="144000" bIns="144000"/>
          <a:lstStyle>
            <a:lvl1pPr algn="ctr">
              <a:spcBef>
                <a:spcPts val="0"/>
              </a:spcBef>
              <a:spcAft>
                <a:spcPts val="0"/>
              </a:spcAft>
              <a:defRPr sz="1800" b="1">
                <a:solidFill>
                  <a:schemeClr val="tx1"/>
                </a:solidFill>
              </a:defRPr>
            </a:lvl1pPr>
            <a:lvl2pPr algn="ctr">
              <a:spcBef>
                <a:spcPts val="0"/>
              </a:spcBef>
              <a:defRPr>
                <a:solidFill>
                  <a:schemeClr val="tx1"/>
                </a:solidFill>
              </a:defRPr>
            </a:lvl2pPr>
            <a:lvl3pPr marL="0" indent="0" algn="ctr">
              <a:spcBef>
                <a:spcPts val="0"/>
              </a:spcBef>
              <a:buNone/>
              <a:defRPr>
                <a:solidFill>
                  <a:schemeClr val="tx1"/>
                </a:solidFill>
              </a:defRPr>
            </a:lvl3pPr>
            <a:lvl4pPr marL="0" indent="0" algn="ctr">
              <a:spcBef>
                <a:spcPts val="0"/>
              </a:spcBef>
              <a:buNone/>
              <a:defRPr>
                <a:solidFill>
                  <a:schemeClr val="tx1"/>
                </a:solidFill>
              </a:defRPr>
            </a:lvl4pPr>
            <a:lvl5pPr algn="ctr">
              <a:spcBef>
                <a:spcPts val="0"/>
              </a:spcBef>
              <a:defRPr>
                <a:solidFill>
                  <a:schemeClr val="tx1"/>
                </a:solidFill>
              </a:defRPr>
            </a:lvl5pPr>
          </a:lstStyle>
          <a:p>
            <a:pPr lvl="0"/>
            <a:r>
              <a:rPr lang="en-US" dirty="0"/>
              <a:t>Click to add text</a:t>
            </a:r>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3" name="Text Placeholder 3">
            <a:extLst>
              <a:ext uri="{FF2B5EF4-FFF2-40B4-BE49-F238E27FC236}">
                <a16:creationId xmlns:a16="http://schemas.microsoft.com/office/drawing/2014/main" id="{4D7DFDB3-DCB5-4B48-9EEA-A4734FB47415}"/>
              </a:ext>
            </a:extLst>
          </p:cNvPr>
          <p:cNvSpPr>
            <a:spLocks noGrp="1"/>
          </p:cNvSpPr>
          <p:nvPr>
            <p:ph type="body" sz="quarter" idx="16" hasCustomPrompt="1"/>
          </p:nvPr>
        </p:nvSpPr>
        <p:spPr>
          <a:xfrm>
            <a:off x="591527" y="5034586"/>
            <a:ext cx="3960000" cy="792000"/>
          </a:xfrm>
          <a:noFill/>
        </p:spPr>
        <p:txBody>
          <a:bodyPr lIns="144000" tIns="144000" rIns="144000" bIns="144000"/>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tx1"/>
                </a:solidFill>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dirty="0"/>
              <a:t>Click to add text</a:t>
            </a:r>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Date Placeholder 2"/>
          <p:cNvSpPr>
            <a:spLocks noGrp="1"/>
          </p:cNvSpPr>
          <p:nvPr>
            <p:ph type="dt" sz="half" idx="17"/>
          </p:nvPr>
        </p:nvSpPr>
        <p:spPr/>
        <p:txBody>
          <a:bodyPr/>
          <a:lstStyle/>
          <a:p>
            <a:fld id="{4047A0D4-0D84-4521-B4FC-B6113DDBD041}" type="datetime1">
              <a:rPr lang="en-US" smtClean="0"/>
              <a:t>5/13/2024</a:t>
            </a:fld>
            <a:endParaRPr lang="en-GB" dirty="0"/>
          </a:p>
        </p:txBody>
      </p:sp>
      <p:sp>
        <p:nvSpPr>
          <p:cNvPr id="6" name="Slide Number Placeholder 5"/>
          <p:cNvSpPr>
            <a:spLocks noGrp="1"/>
          </p:cNvSpPr>
          <p:nvPr>
            <p:ph type="sldNum" sz="quarter" idx="18"/>
          </p:nvPr>
        </p:nvSpPr>
        <p:spPr/>
        <p:txBody>
          <a:bodyPr/>
          <a:lstStyle/>
          <a:p>
            <a:fld id="{F5AEA0E0-5CC6-4BD0-905C-A0021E419432}" type="slidenum">
              <a:rPr lang="en-GB" smtClean="0"/>
              <a:pPr/>
              <a:t>‹#›</a:t>
            </a:fld>
            <a:endParaRPr lang="en-GB" dirty="0"/>
          </a:p>
        </p:txBody>
      </p:sp>
    </p:spTree>
    <p:extLst>
      <p:ext uri="{BB962C8B-B14F-4D97-AF65-F5344CB8AC3E}">
        <p14:creationId xmlns:p14="http://schemas.microsoft.com/office/powerpoint/2010/main" val="39276062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6BD6C96-781C-4A3F-97CF-70B1B00818F8}"/>
              </a:ext>
            </a:extLst>
          </p:cNvPr>
          <p:cNvSpPr/>
          <p:nvPr userDrawn="1"/>
        </p:nvSpPr>
        <p:spPr>
          <a:xfrm>
            <a:off x="0" y="0"/>
            <a:ext cx="12191999" cy="518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Footer Placeholder 4"/>
          <p:cNvSpPr>
            <a:spLocks noGrp="1"/>
          </p:cNvSpPr>
          <p:nvPr>
            <p:ph type="ftr" sz="quarter" idx="11"/>
          </p:nvPr>
        </p:nvSpPr>
        <p:spPr/>
        <p:txBody>
          <a:bodyPr/>
          <a:lstStyle/>
          <a:p>
            <a:endParaRPr lang="en-GB"/>
          </a:p>
        </p:txBody>
      </p:sp>
      <p:sp>
        <p:nvSpPr>
          <p:cNvPr id="8" name="Text Placeholder 7">
            <a:extLst>
              <a:ext uri="{FF2B5EF4-FFF2-40B4-BE49-F238E27FC236}">
                <a16:creationId xmlns:a16="http://schemas.microsoft.com/office/drawing/2014/main" id="{F085DE56-C228-4F1A-AD46-9A998DCBDF74}"/>
              </a:ext>
            </a:extLst>
          </p:cNvPr>
          <p:cNvSpPr>
            <a:spLocks noGrp="1"/>
          </p:cNvSpPr>
          <p:nvPr>
            <p:ph type="body" sz="quarter" idx="12"/>
          </p:nvPr>
        </p:nvSpPr>
        <p:spPr>
          <a:xfrm>
            <a:off x="2337968" y="1594348"/>
            <a:ext cx="3379544" cy="1485472"/>
          </a:xfrm>
          <a:prstGeom prst="wedgeRoundRectCallout">
            <a:avLst>
              <a:gd name="adj1" fmla="val 40118"/>
              <a:gd name="adj2" fmla="val 73896"/>
              <a:gd name="adj3" fmla="val 16667"/>
            </a:avLst>
          </a:prstGeom>
          <a:solidFill>
            <a:schemeClr val="accent2"/>
          </a:solidFill>
        </p:spPr>
        <p:txBody>
          <a:bodyPr/>
          <a:lstStyle>
            <a:lvl1pPr>
              <a:spcBef>
                <a:spcPts val="500"/>
              </a:spcBef>
              <a:spcAft>
                <a:spcPts val="0"/>
              </a:spcAft>
              <a:defRPr sz="1700">
                <a:solidFill>
                  <a:schemeClr val="tx1"/>
                </a:solidFill>
              </a:defRPr>
            </a:lvl1pPr>
            <a:lvl2pPr marL="180000" indent="-180000">
              <a:buSzPct val="110000"/>
              <a:buFont typeface="Arial" panose="020B0604020202020204" pitchFamily="34" charset="0"/>
              <a:buChar char="•"/>
              <a:defRPr/>
            </a:lvl2pPr>
            <a:lvl3pPr marL="180000" indent="0">
              <a:buNone/>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itle 8">
            <a:extLst>
              <a:ext uri="{FF2B5EF4-FFF2-40B4-BE49-F238E27FC236}">
                <a16:creationId xmlns:a16="http://schemas.microsoft.com/office/drawing/2014/main" id="{2A30D1EE-4D1E-499A-A8ED-95AEBD77D534}"/>
              </a:ext>
            </a:extLst>
          </p:cNvPr>
          <p:cNvSpPr>
            <a:spLocks noGrp="1"/>
          </p:cNvSpPr>
          <p:nvPr>
            <p:ph type="title" hasCustomPrompt="1"/>
          </p:nvPr>
        </p:nvSpPr>
        <p:spPr/>
        <p:txBody>
          <a:bodyPr/>
          <a:lstStyle>
            <a:lvl1pPr>
              <a:defRPr/>
            </a:lvl1pPr>
          </a:lstStyle>
          <a:p>
            <a:r>
              <a:rPr lang="en-US" dirty="0"/>
              <a:t>Speech Bubbles</a:t>
            </a:r>
            <a:endParaRPr lang="en-GB" dirty="0"/>
          </a:p>
        </p:txBody>
      </p:sp>
      <p:sp>
        <p:nvSpPr>
          <p:cNvPr id="10" name="Text Placeholder 7">
            <a:extLst>
              <a:ext uri="{FF2B5EF4-FFF2-40B4-BE49-F238E27FC236}">
                <a16:creationId xmlns:a16="http://schemas.microsoft.com/office/drawing/2014/main" id="{72FD5BAD-4E1C-4BA1-A864-AD6B442766B7}"/>
              </a:ext>
            </a:extLst>
          </p:cNvPr>
          <p:cNvSpPr>
            <a:spLocks noGrp="1"/>
          </p:cNvSpPr>
          <p:nvPr>
            <p:ph type="body" sz="quarter" idx="13"/>
          </p:nvPr>
        </p:nvSpPr>
        <p:spPr>
          <a:xfrm>
            <a:off x="6256825" y="1271116"/>
            <a:ext cx="3379544" cy="2131936"/>
          </a:xfrm>
          <a:prstGeom prst="wedgeRoundRectCallout">
            <a:avLst>
              <a:gd name="adj1" fmla="val 3699"/>
              <a:gd name="adj2" fmla="val 63310"/>
              <a:gd name="adj3" fmla="val 16667"/>
            </a:avLst>
          </a:prstGeom>
          <a:solidFill>
            <a:schemeClr val="tx2"/>
          </a:solidFill>
        </p:spPr>
        <p:txBody>
          <a:bodyPr/>
          <a:lstStyle>
            <a:lvl1pPr>
              <a:spcBef>
                <a:spcPts val="500"/>
              </a:spcBef>
              <a:spcAft>
                <a:spcPts val="0"/>
              </a:spcAft>
              <a:defRPr sz="1700">
                <a:solidFill>
                  <a:schemeClr val="tx1"/>
                </a:solidFill>
              </a:defRPr>
            </a:lvl1pPr>
            <a:lvl2pPr marL="180000" indent="-180000">
              <a:buSzPct val="110000"/>
              <a:buFont typeface="Arial" panose="020B0604020202020204" pitchFamily="34" charset="0"/>
              <a:buChar char="•"/>
              <a:defRPr/>
            </a:lvl2pPr>
            <a:lvl3pPr marL="180000" indent="0">
              <a:buNone/>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7">
            <a:extLst>
              <a:ext uri="{FF2B5EF4-FFF2-40B4-BE49-F238E27FC236}">
                <a16:creationId xmlns:a16="http://schemas.microsoft.com/office/drawing/2014/main" id="{A0A35F0C-1A2A-4382-9CE0-662C7D94B027}"/>
              </a:ext>
            </a:extLst>
          </p:cNvPr>
          <p:cNvSpPr>
            <a:spLocks noGrp="1"/>
          </p:cNvSpPr>
          <p:nvPr>
            <p:ph type="body" sz="quarter" idx="14"/>
          </p:nvPr>
        </p:nvSpPr>
        <p:spPr>
          <a:xfrm>
            <a:off x="6256825" y="4076290"/>
            <a:ext cx="3379544" cy="1575908"/>
          </a:xfrm>
          <a:prstGeom prst="wedgeRoundRectCallout">
            <a:avLst>
              <a:gd name="adj1" fmla="val 37888"/>
              <a:gd name="adj2" fmla="val 65661"/>
              <a:gd name="adj3" fmla="val 16667"/>
            </a:avLst>
          </a:prstGeom>
          <a:solidFill>
            <a:schemeClr val="accent6"/>
          </a:solidFill>
        </p:spPr>
        <p:txBody>
          <a:bodyPr/>
          <a:lstStyle>
            <a:lvl1pPr>
              <a:spcBef>
                <a:spcPts val="500"/>
              </a:spcBef>
              <a:spcAft>
                <a:spcPts val="0"/>
              </a:spcAft>
              <a:defRPr sz="1700">
                <a:solidFill>
                  <a:schemeClr val="tx1"/>
                </a:solidFill>
              </a:defRPr>
            </a:lvl1pPr>
            <a:lvl2pPr marL="180000" indent="-180000">
              <a:buSzPct val="110000"/>
              <a:buFont typeface="Arial" panose="020B0604020202020204" pitchFamily="34" charset="0"/>
              <a:buChar char="•"/>
              <a:defRPr/>
            </a:lvl2pPr>
            <a:lvl3pPr marL="180000" indent="0">
              <a:buNone/>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7">
            <a:extLst>
              <a:ext uri="{FF2B5EF4-FFF2-40B4-BE49-F238E27FC236}">
                <a16:creationId xmlns:a16="http://schemas.microsoft.com/office/drawing/2014/main" id="{6744FA5E-A949-41D0-8825-88D17F22D9E5}"/>
              </a:ext>
            </a:extLst>
          </p:cNvPr>
          <p:cNvSpPr>
            <a:spLocks noGrp="1"/>
          </p:cNvSpPr>
          <p:nvPr>
            <p:ph type="body" sz="quarter" idx="15"/>
          </p:nvPr>
        </p:nvSpPr>
        <p:spPr>
          <a:xfrm>
            <a:off x="2337968" y="3793252"/>
            <a:ext cx="3379544" cy="2100105"/>
          </a:xfrm>
          <a:prstGeom prst="wedgeRoundRectCallout">
            <a:avLst>
              <a:gd name="adj1" fmla="val 4736"/>
              <a:gd name="adj2" fmla="val 67336"/>
              <a:gd name="adj3" fmla="val 16667"/>
            </a:avLst>
          </a:prstGeom>
          <a:solidFill>
            <a:schemeClr val="tx1"/>
          </a:solidFill>
        </p:spPr>
        <p:txBody>
          <a:bodyPr/>
          <a:lstStyle>
            <a:lvl1pPr>
              <a:spcBef>
                <a:spcPts val="500"/>
              </a:spcBef>
              <a:spcAft>
                <a:spcPts val="0"/>
              </a:spcAft>
              <a:defRPr sz="1700">
                <a:solidFill>
                  <a:schemeClr val="bg1"/>
                </a:solidFill>
              </a:defRPr>
            </a:lvl1pPr>
            <a:lvl2pPr marL="180000" indent="-180000">
              <a:buSzPct val="110000"/>
              <a:buFont typeface="Arial" panose="020B0604020202020204" pitchFamily="34" charset="0"/>
              <a:buChar char="•"/>
              <a:defRPr>
                <a:solidFill>
                  <a:schemeClr val="bg1"/>
                </a:solidFill>
              </a:defRPr>
            </a:lvl2pPr>
            <a:lvl3pPr marL="180000" indent="0">
              <a:buNone/>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Date Placeholder 1"/>
          <p:cNvSpPr>
            <a:spLocks noGrp="1"/>
          </p:cNvSpPr>
          <p:nvPr>
            <p:ph type="dt" sz="half" idx="16"/>
          </p:nvPr>
        </p:nvSpPr>
        <p:spPr/>
        <p:txBody>
          <a:bodyPr/>
          <a:lstStyle/>
          <a:p>
            <a:fld id="{ECED6C14-E18D-4C2A-BA9E-7B43E545BEF2}" type="datetime1">
              <a:rPr lang="en-US" smtClean="0"/>
              <a:t>5/13/2024</a:t>
            </a:fld>
            <a:endParaRPr lang="en-GB" dirty="0"/>
          </a:p>
        </p:txBody>
      </p:sp>
      <p:sp>
        <p:nvSpPr>
          <p:cNvPr id="3" name="Slide Number Placeholder 2"/>
          <p:cNvSpPr>
            <a:spLocks noGrp="1"/>
          </p:cNvSpPr>
          <p:nvPr>
            <p:ph type="sldNum" sz="quarter" idx="17"/>
          </p:nvPr>
        </p:nvSpPr>
        <p:spPr/>
        <p:txBody>
          <a:bodyPr/>
          <a:lstStyle/>
          <a:p>
            <a:fld id="{F5AEA0E0-5CC6-4BD0-905C-A0021E419432}" type="slidenum">
              <a:rPr lang="en-GB" smtClean="0"/>
              <a:pPr/>
              <a:t>‹#›</a:t>
            </a:fld>
            <a:endParaRPr lang="en-GB" dirty="0"/>
          </a:p>
        </p:txBody>
      </p:sp>
    </p:spTree>
    <p:extLst>
      <p:ext uri="{BB962C8B-B14F-4D97-AF65-F5344CB8AC3E}">
        <p14:creationId xmlns:p14="http://schemas.microsoft.com/office/powerpoint/2010/main" val="35844272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C7B66C-EC31-4473-9742-6DE94C8EA89D}" type="datetime1">
              <a:rPr lang="en-US" smtClean="0"/>
              <a:t>5/13/2024</a:t>
            </a:fld>
            <a:endParaRPr lang="en-US"/>
          </a:p>
        </p:txBody>
      </p:sp>
      <p:sp>
        <p:nvSpPr>
          <p:cNvPr id="3" name="Footer Placeholder 2"/>
          <p:cNvSpPr>
            <a:spLocks noGrp="1"/>
          </p:cNvSpPr>
          <p:nvPr>
            <p:ph type="ftr" sz="quarter" idx="11"/>
          </p:nvPr>
        </p:nvSpPr>
        <p:spPr/>
        <p:txBody>
          <a:bodyPr/>
          <a:lstStyle/>
          <a:p>
            <a:endParaRPr lang="en-AU"/>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AU" smtClean="0"/>
              <a:t>‹#›</a:t>
            </a:fld>
            <a:endParaRPr lang="en-AU"/>
          </a:p>
        </p:txBody>
      </p:sp>
    </p:spTree>
    <p:extLst>
      <p:ext uri="{BB962C8B-B14F-4D97-AF65-F5344CB8AC3E}">
        <p14:creationId xmlns:p14="http://schemas.microsoft.com/office/powerpoint/2010/main" val="24646297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262626"/>
                </a:solidFill>
                <a:latin typeface="Century Gothic"/>
                <a:cs typeface="Century Gothic"/>
              </a:defRPr>
            </a:lvl1pPr>
          </a:lstStyle>
          <a:p>
            <a:endParaRPr/>
          </a:p>
        </p:txBody>
      </p:sp>
      <p:sp>
        <p:nvSpPr>
          <p:cNvPr id="3" name="Holder 3"/>
          <p:cNvSpPr>
            <a:spLocks noGrp="1"/>
          </p:cNvSpPr>
          <p:nvPr>
            <p:ph type="body" idx="1"/>
          </p:nvPr>
        </p:nvSpPr>
        <p:spPr/>
        <p:txBody>
          <a:bodyPr lIns="0" tIns="0" rIns="0" bIns="0"/>
          <a:lstStyle>
            <a:lvl1pPr>
              <a:defRPr sz="1800" b="0" i="0">
                <a:solidFill>
                  <a:srgbClr val="404040"/>
                </a:solidFill>
                <a:latin typeface="Century Gothic"/>
                <a:cs typeface="Century Gothic"/>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5693DBC-B798-47F3-B3FF-905FB9CC41CE}" type="datetime1">
              <a:rPr lang="en-US" smtClean="0"/>
              <a:t>5/13/2024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763577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262626"/>
                </a:solidFill>
                <a:latin typeface="Century Gothic"/>
                <a:cs typeface="Century Gothic"/>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7895667-3446-4E7A-8903-14A7D0FA329F}" type="datetime1">
              <a:rPr lang="en-US" smtClean="0"/>
              <a:t>5/13/2024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2373957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262626"/>
                </a:solidFill>
                <a:latin typeface="Century Gothic"/>
                <a:cs typeface="Century Gothic"/>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954685F-5B4D-438D-B29D-0D9CEECC8D38}" type="datetime1">
              <a:rPr lang="en-US" smtClean="0"/>
              <a:t>5/13/2024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2747372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A">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373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cNvSpPr>
            <a:spLocks noGrp="1"/>
          </p:cNvSpPr>
          <p:nvPr>
            <p:ph type="ctrTitle" hasCustomPrompt="1"/>
          </p:nvPr>
        </p:nvSpPr>
        <p:spPr>
          <a:xfrm>
            <a:off x="6362257" y="542542"/>
            <a:ext cx="4752000" cy="1835208"/>
          </a:xfrm>
        </p:spPr>
        <p:txBody>
          <a:bodyPr anchor="b"/>
          <a:lstStyle>
            <a:lvl1pPr algn="l">
              <a:lnSpc>
                <a:spcPct val="100000"/>
              </a:lnSpc>
              <a:defRPr sz="4200" b="0">
                <a:solidFill>
                  <a:schemeClr val="bg2"/>
                </a:solidFill>
              </a:defRPr>
            </a:lvl1pPr>
          </a:lstStyle>
          <a:p>
            <a:r>
              <a:rPr lang="en-US" dirty="0"/>
              <a:t>Click to add title</a:t>
            </a:r>
            <a:endParaRPr lang="en-GB" dirty="0"/>
          </a:p>
        </p:txBody>
      </p:sp>
      <p:sp>
        <p:nvSpPr>
          <p:cNvPr id="3" name="Subtitle"/>
          <p:cNvSpPr>
            <a:spLocks noGrp="1"/>
          </p:cNvSpPr>
          <p:nvPr>
            <p:ph type="subTitle" idx="1" hasCustomPrompt="1"/>
          </p:nvPr>
        </p:nvSpPr>
        <p:spPr>
          <a:xfrm>
            <a:off x="6362258" y="2701251"/>
            <a:ext cx="4751999" cy="1980000"/>
          </a:xfrm>
        </p:spPr>
        <p:txBody>
          <a:bodyPr/>
          <a:lstStyle>
            <a:lvl1pPr marL="0" indent="0" algn="l">
              <a:buNone/>
              <a:defRPr sz="22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grpSp>
        <p:nvGrpSpPr>
          <p:cNvPr id="8" name="Graphics">
            <a:extLst>
              <a:ext uri="{FF2B5EF4-FFF2-40B4-BE49-F238E27FC236}">
                <a16:creationId xmlns:a16="http://schemas.microsoft.com/office/drawing/2014/main" id="{F184C083-2F30-4ED2-8E53-E9F791CB5138}"/>
              </a:ext>
              <a:ext uri="{C183D7F6-B498-43B3-948B-1728B52AA6E4}">
                <adec:decorative xmlns:adec="http://schemas.microsoft.com/office/drawing/2017/decorative" val="1"/>
              </a:ext>
            </a:extLst>
          </p:cNvPr>
          <p:cNvGrpSpPr>
            <a:grpSpLocks noChangeAspect="1"/>
          </p:cNvGrpSpPr>
          <p:nvPr userDrawn="1"/>
        </p:nvGrpSpPr>
        <p:grpSpPr bwMode="auto">
          <a:xfrm>
            <a:off x="0" y="1587"/>
            <a:ext cx="7446963" cy="6856413"/>
            <a:chOff x="1841" y="-474"/>
            <a:chExt cx="4691" cy="4319"/>
          </a:xfrm>
        </p:grpSpPr>
        <p:sp>
          <p:nvSpPr>
            <p:cNvPr id="15" name="Shape">
              <a:extLst>
                <a:ext uri="{FF2B5EF4-FFF2-40B4-BE49-F238E27FC236}">
                  <a16:creationId xmlns:a16="http://schemas.microsoft.com/office/drawing/2014/main" id="{05C70A15-552F-464E-AAAD-DAC369240B8D}"/>
                </a:ext>
              </a:extLst>
            </p:cNvPr>
            <p:cNvSpPr>
              <a:spLocks/>
            </p:cNvSpPr>
            <p:nvPr userDrawn="1"/>
          </p:nvSpPr>
          <p:spPr bwMode="auto">
            <a:xfrm>
              <a:off x="2573" y="409"/>
              <a:ext cx="3959" cy="3436"/>
            </a:xfrm>
            <a:custGeom>
              <a:avLst/>
              <a:gdLst>
                <a:gd name="T0" fmla="*/ 0 w 3959"/>
                <a:gd name="T1" fmla="*/ 3436 h 3436"/>
                <a:gd name="T2" fmla="*/ 3959 w 3959"/>
                <a:gd name="T3" fmla="*/ 3436 h 3436"/>
                <a:gd name="T4" fmla="*/ 1984 w 3959"/>
                <a:gd name="T5" fmla="*/ 0 h 3436"/>
                <a:gd name="T6" fmla="*/ 0 w 3959"/>
                <a:gd name="T7" fmla="*/ 3436 h 3436"/>
              </a:gdLst>
              <a:ahLst/>
              <a:cxnLst>
                <a:cxn ang="0">
                  <a:pos x="T0" y="T1"/>
                </a:cxn>
                <a:cxn ang="0">
                  <a:pos x="T2" y="T3"/>
                </a:cxn>
                <a:cxn ang="0">
                  <a:pos x="T4" y="T5"/>
                </a:cxn>
                <a:cxn ang="0">
                  <a:pos x="T6" y="T7"/>
                </a:cxn>
              </a:cxnLst>
              <a:rect l="0" t="0" r="r" b="b"/>
              <a:pathLst>
                <a:path w="3959" h="3436">
                  <a:moveTo>
                    <a:pt x="0" y="3436"/>
                  </a:moveTo>
                  <a:lnTo>
                    <a:pt x="3959" y="3436"/>
                  </a:lnTo>
                  <a:lnTo>
                    <a:pt x="1984" y="0"/>
                  </a:lnTo>
                  <a:lnTo>
                    <a:pt x="0" y="3436"/>
                  </a:lnTo>
                  <a:close/>
                </a:path>
              </a:pathLst>
            </a:custGeom>
            <a:solidFill>
              <a:srgbClr val="58BC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6" name="Shape">
              <a:extLst>
                <a:ext uri="{FF2B5EF4-FFF2-40B4-BE49-F238E27FC236}">
                  <a16:creationId xmlns:a16="http://schemas.microsoft.com/office/drawing/2014/main" id="{66F95119-5A9A-4E22-99FE-EDCD6D3D0423}"/>
                </a:ext>
              </a:extLst>
            </p:cNvPr>
            <p:cNvSpPr>
              <a:spLocks/>
            </p:cNvSpPr>
            <p:nvPr userDrawn="1"/>
          </p:nvSpPr>
          <p:spPr bwMode="auto">
            <a:xfrm>
              <a:off x="1841" y="-474"/>
              <a:ext cx="3008" cy="3568"/>
            </a:xfrm>
            <a:custGeom>
              <a:avLst/>
              <a:gdLst>
                <a:gd name="T0" fmla="*/ 3008 w 3008"/>
                <a:gd name="T1" fmla="*/ 0 h 3568"/>
                <a:gd name="T2" fmla="*/ 2971 w 3008"/>
                <a:gd name="T3" fmla="*/ 0 h 3568"/>
                <a:gd name="T4" fmla="*/ 948 w 3008"/>
                <a:gd name="T5" fmla="*/ 3503 h 3568"/>
                <a:gd name="T6" fmla="*/ 0 w 3008"/>
                <a:gd name="T7" fmla="*/ 1851 h 3568"/>
                <a:gd name="T8" fmla="*/ 0 w 3008"/>
                <a:gd name="T9" fmla="*/ 1918 h 3568"/>
                <a:gd name="T10" fmla="*/ 948 w 3008"/>
                <a:gd name="T11" fmla="*/ 3568 h 3568"/>
                <a:gd name="T12" fmla="*/ 3008 w 3008"/>
                <a:gd name="T13" fmla="*/ 0 h 3568"/>
              </a:gdLst>
              <a:ahLst/>
              <a:cxnLst>
                <a:cxn ang="0">
                  <a:pos x="T0" y="T1"/>
                </a:cxn>
                <a:cxn ang="0">
                  <a:pos x="T2" y="T3"/>
                </a:cxn>
                <a:cxn ang="0">
                  <a:pos x="T4" y="T5"/>
                </a:cxn>
                <a:cxn ang="0">
                  <a:pos x="T6" y="T7"/>
                </a:cxn>
                <a:cxn ang="0">
                  <a:pos x="T8" y="T9"/>
                </a:cxn>
                <a:cxn ang="0">
                  <a:pos x="T10" y="T11"/>
                </a:cxn>
                <a:cxn ang="0">
                  <a:pos x="T12" y="T13"/>
                </a:cxn>
              </a:cxnLst>
              <a:rect l="0" t="0" r="r" b="b"/>
              <a:pathLst>
                <a:path w="3008" h="3568">
                  <a:moveTo>
                    <a:pt x="3008" y="0"/>
                  </a:moveTo>
                  <a:lnTo>
                    <a:pt x="2971" y="0"/>
                  </a:lnTo>
                  <a:lnTo>
                    <a:pt x="948" y="3503"/>
                  </a:lnTo>
                  <a:lnTo>
                    <a:pt x="0" y="1851"/>
                  </a:lnTo>
                  <a:lnTo>
                    <a:pt x="0" y="1918"/>
                  </a:lnTo>
                  <a:lnTo>
                    <a:pt x="948" y="3568"/>
                  </a:lnTo>
                  <a:lnTo>
                    <a:pt x="3008" y="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pic>
        <p:nvPicPr>
          <p:cNvPr id="12" name="Deakin Logo" descr="Deakin Logo">
            <a:extLst>
              <a:ext uri="{FF2B5EF4-FFF2-40B4-BE49-F238E27FC236}">
                <a16:creationId xmlns:a16="http://schemas.microsoft.com/office/drawing/2014/main" id="{69E87CCB-CBBD-4B69-825A-5D4AEE2801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735282" y="3375501"/>
            <a:ext cx="1513885" cy="1511655"/>
          </a:xfrm>
          <a:prstGeom prst="rect">
            <a:avLst/>
          </a:prstGeom>
        </p:spPr>
      </p:pic>
      <p:sp>
        <p:nvSpPr>
          <p:cNvPr id="10" name="Footer/CRICOS">
            <a:extLst>
              <a:ext uri="{FF2B5EF4-FFF2-40B4-BE49-F238E27FC236}">
                <a16:creationId xmlns:a16="http://schemas.microsoft.com/office/drawing/2014/main" id="{44FC142B-F28E-4B8F-A1B4-195D3067762F}"/>
              </a:ext>
            </a:extLst>
          </p:cNvPr>
          <p:cNvSpPr>
            <a:spLocks noGrp="1"/>
          </p:cNvSpPr>
          <p:nvPr>
            <p:ph type="ftr" sz="quarter" idx="11"/>
          </p:nvPr>
        </p:nvSpPr>
        <p:spPr>
          <a:xfrm>
            <a:off x="5302171" y="6579113"/>
            <a:ext cx="6624000" cy="144000"/>
          </a:xfrm>
          <a:prstGeom prst="rect">
            <a:avLst/>
          </a:prstGeom>
        </p:spPr>
        <p:txBody>
          <a:bodyPr lIns="90000" tIns="36000" rIns="0" bIns="36000"/>
          <a:lstStyle>
            <a:lvl1pPr>
              <a:defRPr sz="500">
                <a:solidFill>
                  <a:schemeClr val="bg1"/>
                </a:solidFill>
              </a:defRPr>
            </a:lvl1pPr>
          </a:lstStyle>
          <a:p>
            <a:pPr algn="r"/>
            <a:r>
              <a:rPr lang="en-AU" dirty="0"/>
              <a:t>Deakin University </a:t>
            </a:r>
            <a:r>
              <a:rPr lang="en-AU" dirty="0" err="1"/>
              <a:t>CRICOS</a:t>
            </a:r>
            <a:r>
              <a:rPr lang="en-AU" dirty="0"/>
              <a:t> Provider Code: </a:t>
            </a:r>
            <a:r>
              <a:rPr lang="en-AU" dirty="0" err="1"/>
              <a:t>00113B</a:t>
            </a:r>
            <a:endParaRPr lang="en-GB" dirty="0"/>
          </a:p>
        </p:txBody>
      </p:sp>
    </p:spTree>
    <p:extLst>
      <p:ext uri="{BB962C8B-B14F-4D97-AF65-F5344CB8AC3E}">
        <p14:creationId xmlns:p14="http://schemas.microsoft.com/office/powerpoint/2010/main" val="940760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C">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01BC1A6-FA88-4814-A368-FA1F0C3E5EF9}"/>
              </a:ext>
            </a:extLst>
          </p:cNvPr>
          <p:cNvSpPr/>
          <p:nvPr userDrawn="1"/>
        </p:nvSpPr>
        <p:spPr>
          <a:xfrm>
            <a:off x="0" y="0"/>
            <a:ext cx="121919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Picture Placeholder 13">
            <a:extLst>
              <a:ext uri="{FF2B5EF4-FFF2-40B4-BE49-F238E27FC236}">
                <a16:creationId xmlns:a16="http://schemas.microsoft.com/office/drawing/2014/main" id="{30A4702B-2D34-4ADF-9BC5-6B1C45BD0F79}"/>
              </a:ext>
            </a:extLst>
          </p:cNvPr>
          <p:cNvSpPr>
            <a:spLocks noGrp="1"/>
          </p:cNvSpPr>
          <p:nvPr>
            <p:ph type="pic" sz="quarter" idx="12"/>
          </p:nvPr>
        </p:nvSpPr>
        <p:spPr>
          <a:xfrm>
            <a:off x="6940548" y="0"/>
            <a:ext cx="5251450" cy="4816475"/>
          </a:xfrm>
          <a:custGeom>
            <a:avLst/>
            <a:gdLst>
              <a:gd name="connsiteX0" fmla="*/ 0 w 5251450"/>
              <a:gd name="connsiteY0" fmla="*/ 0 h 4816475"/>
              <a:gd name="connsiteX1" fmla="*/ 5251450 w 5251450"/>
              <a:gd name="connsiteY1" fmla="*/ 0 h 4816475"/>
              <a:gd name="connsiteX2" fmla="*/ 5251450 w 5251450"/>
              <a:gd name="connsiteY2" fmla="*/ 3198844 h 4816475"/>
              <a:gd name="connsiteX3" fmla="*/ 2747947 w 5251450"/>
              <a:gd name="connsiteY3" fmla="*/ 4816475 h 4816475"/>
              <a:gd name="connsiteX4" fmla="*/ 0 w 5251450"/>
              <a:gd name="connsiteY4" fmla="*/ 2060992 h 4816475"/>
              <a:gd name="connsiteX5" fmla="*/ 0 w 5251450"/>
              <a:gd name="connsiteY5" fmla="*/ 0 h 4816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51450" h="4816475">
                <a:moveTo>
                  <a:pt x="0" y="0"/>
                </a:moveTo>
                <a:cubicBezTo>
                  <a:pt x="0" y="0"/>
                  <a:pt x="0" y="0"/>
                  <a:pt x="5251450" y="0"/>
                </a:cubicBezTo>
                <a:cubicBezTo>
                  <a:pt x="5251450" y="0"/>
                  <a:pt x="5251450" y="0"/>
                  <a:pt x="5251450" y="3198844"/>
                </a:cubicBezTo>
                <a:cubicBezTo>
                  <a:pt x="4819409" y="4153018"/>
                  <a:pt x="3860896" y="4816475"/>
                  <a:pt x="2747947" y="4816475"/>
                </a:cubicBezTo>
                <a:cubicBezTo>
                  <a:pt x="1230434" y="4816475"/>
                  <a:pt x="0" y="3582984"/>
                  <a:pt x="0" y="2060992"/>
                </a:cubicBezTo>
                <a:cubicBezTo>
                  <a:pt x="0" y="2060992"/>
                  <a:pt x="0" y="2060992"/>
                  <a:pt x="0" y="0"/>
                </a:cubicBezTo>
                <a:close/>
              </a:path>
            </a:pathLst>
          </a:custGeom>
          <a:solidFill>
            <a:schemeClr val="accent6">
              <a:lumMod val="90000"/>
            </a:schemeClr>
          </a:solidFill>
        </p:spPr>
        <p:txBody>
          <a:bodyPr wrap="square" lIns="144000" tIns="144000">
            <a:noAutofit/>
          </a:bodyPr>
          <a:lstStyle>
            <a:lvl1pPr>
              <a:defRPr sz="1400">
                <a:solidFill>
                  <a:schemeClr val="bg1"/>
                </a:solidFill>
              </a:defRPr>
            </a:lvl1pPr>
          </a:lstStyle>
          <a:p>
            <a:r>
              <a:rPr lang="en-US"/>
              <a:t>Drag picture to placeholder or click icon to add</a:t>
            </a:r>
            <a:endParaRPr lang="en-GB"/>
          </a:p>
        </p:txBody>
      </p:sp>
      <p:sp>
        <p:nvSpPr>
          <p:cNvPr id="2" name="Title 1"/>
          <p:cNvSpPr>
            <a:spLocks noGrp="1"/>
          </p:cNvSpPr>
          <p:nvPr>
            <p:ph type="ctrTitle" hasCustomPrompt="1"/>
          </p:nvPr>
        </p:nvSpPr>
        <p:spPr>
          <a:xfrm>
            <a:off x="403907" y="1122363"/>
            <a:ext cx="5040000" cy="1835208"/>
          </a:xfrm>
        </p:spPr>
        <p:txBody>
          <a:bodyPr anchor="b"/>
          <a:lstStyle>
            <a:lvl1pPr algn="l">
              <a:defRPr sz="4500" b="0"/>
            </a:lvl1pPr>
          </a:lstStyle>
          <a:p>
            <a:r>
              <a:rPr lang="en-US" dirty="0"/>
              <a:t>Click to add title</a:t>
            </a:r>
            <a:endParaRPr lang="en-GB" dirty="0"/>
          </a:p>
        </p:txBody>
      </p:sp>
      <p:sp>
        <p:nvSpPr>
          <p:cNvPr id="3" name="Subtitle 2"/>
          <p:cNvSpPr>
            <a:spLocks noGrp="1"/>
          </p:cNvSpPr>
          <p:nvPr>
            <p:ph type="subTitle" idx="1" hasCustomPrompt="1"/>
          </p:nvPr>
        </p:nvSpPr>
        <p:spPr>
          <a:xfrm>
            <a:off x="403908" y="3051740"/>
            <a:ext cx="5040000" cy="2206060"/>
          </a:xfrm>
        </p:spPr>
        <p:txBody>
          <a:bodyPr/>
          <a:lstStyle>
            <a:lvl1pPr marL="0" indent="0" algn="l">
              <a:buNone/>
              <a:defRPr sz="25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sp>
        <p:nvSpPr>
          <p:cNvPr id="5" name="Footer Placeholder 4"/>
          <p:cNvSpPr>
            <a:spLocks noGrp="1"/>
          </p:cNvSpPr>
          <p:nvPr>
            <p:ph type="ftr" sz="quarter" idx="11"/>
          </p:nvPr>
        </p:nvSpPr>
        <p:spPr/>
        <p:txBody>
          <a:bodyPr/>
          <a:lstStyle/>
          <a:p>
            <a:endParaRPr lang="en-GB"/>
          </a:p>
        </p:txBody>
      </p:sp>
      <p:sp>
        <p:nvSpPr>
          <p:cNvPr id="11" name="Freeform 7">
            <a:extLst>
              <a:ext uri="{FF2B5EF4-FFF2-40B4-BE49-F238E27FC236}">
                <a16:creationId xmlns:a16="http://schemas.microsoft.com/office/drawing/2014/main" id="{5E1EC7C4-B361-4504-AACA-92C6878833E5}"/>
              </a:ext>
            </a:extLst>
          </p:cNvPr>
          <p:cNvSpPr>
            <a:spLocks/>
          </p:cNvSpPr>
          <p:nvPr userDrawn="1"/>
        </p:nvSpPr>
        <p:spPr bwMode="auto">
          <a:xfrm>
            <a:off x="6875462" y="4870450"/>
            <a:ext cx="5316538" cy="1987550"/>
          </a:xfrm>
          <a:custGeom>
            <a:avLst/>
            <a:gdLst>
              <a:gd name="T0" fmla="*/ 8906 w 16833"/>
              <a:gd name="T1" fmla="*/ 0 h 6279"/>
              <a:gd name="T2" fmla="*/ 0 w 16833"/>
              <a:gd name="T3" fmla="*/ 6279 h 6279"/>
              <a:gd name="T4" fmla="*/ 16833 w 16833"/>
              <a:gd name="T5" fmla="*/ 6279 h 6279"/>
              <a:gd name="T6" fmla="*/ 16833 w 16833"/>
              <a:gd name="T7" fmla="*/ 4302 h 6279"/>
              <a:gd name="T8" fmla="*/ 8906 w 16833"/>
              <a:gd name="T9" fmla="*/ 0 h 6279"/>
            </a:gdLst>
            <a:ahLst/>
            <a:cxnLst>
              <a:cxn ang="0">
                <a:pos x="T0" y="T1"/>
              </a:cxn>
              <a:cxn ang="0">
                <a:pos x="T2" y="T3"/>
              </a:cxn>
              <a:cxn ang="0">
                <a:pos x="T4" y="T5"/>
              </a:cxn>
              <a:cxn ang="0">
                <a:pos x="T6" y="T7"/>
              </a:cxn>
              <a:cxn ang="0">
                <a:pos x="T8" y="T9"/>
              </a:cxn>
            </a:cxnLst>
            <a:rect l="0" t="0" r="r" b="b"/>
            <a:pathLst>
              <a:path w="16833" h="6279">
                <a:moveTo>
                  <a:pt x="8906" y="0"/>
                </a:moveTo>
                <a:cubicBezTo>
                  <a:pt x="4799" y="0"/>
                  <a:pt x="1304" y="2619"/>
                  <a:pt x="0" y="6279"/>
                </a:cubicBezTo>
                <a:cubicBezTo>
                  <a:pt x="16833" y="6279"/>
                  <a:pt x="16833" y="6279"/>
                  <a:pt x="16833" y="6279"/>
                </a:cubicBezTo>
                <a:cubicBezTo>
                  <a:pt x="16833" y="4302"/>
                  <a:pt x="16833" y="4302"/>
                  <a:pt x="16833" y="4302"/>
                </a:cubicBezTo>
                <a:cubicBezTo>
                  <a:pt x="15147" y="1712"/>
                  <a:pt x="12227" y="0"/>
                  <a:pt x="8906"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47401" y="3644806"/>
            <a:ext cx="2219419" cy="2219419"/>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3907" y="5655284"/>
            <a:ext cx="493409" cy="691869"/>
          </a:xfrm>
          <a:prstGeom prst="rect">
            <a:avLst/>
          </a:prstGeom>
        </p:spPr>
      </p:pic>
      <p:sp>
        <p:nvSpPr>
          <p:cNvPr id="4" name="Date Placeholder 3"/>
          <p:cNvSpPr>
            <a:spLocks noGrp="1"/>
          </p:cNvSpPr>
          <p:nvPr>
            <p:ph type="dt" sz="half" idx="13"/>
          </p:nvPr>
        </p:nvSpPr>
        <p:spPr/>
        <p:txBody>
          <a:bodyPr/>
          <a:lstStyle/>
          <a:p>
            <a:fld id="{1C006C03-C26B-487A-8339-67A04421C633}" type="datetime1">
              <a:rPr lang="en-US" smtClean="0"/>
              <a:t>5/13/2024</a:t>
            </a:fld>
            <a:endParaRPr lang="en-GB" dirty="0"/>
          </a:p>
        </p:txBody>
      </p:sp>
      <p:sp>
        <p:nvSpPr>
          <p:cNvPr id="6" name="Slide Number Placeholder 5"/>
          <p:cNvSpPr>
            <a:spLocks noGrp="1"/>
          </p:cNvSpPr>
          <p:nvPr>
            <p:ph type="sldNum" sz="quarter" idx="14"/>
          </p:nvPr>
        </p:nvSpPr>
        <p:spPr/>
        <p:txBody>
          <a:bodyPr/>
          <a:lstStyle/>
          <a:p>
            <a:fld id="{F5AEA0E0-5CC6-4BD0-905C-A0021E419432}" type="slidenum">
              <a:rPr lang="en-GB" smtClean="0"/>
              <a:pPr/>
              <a:t>‹#›</a:t>
            </a:fld>
            <a:endParaRPr lang="en-GB" dirty="0"/>
          </a:p>
        </p:txBody>
      </p:sp>
    </p:spTree>
    <p:extLst>
      <p:ext uri="{BB962C8B-B14F-4D97-AF65-F5344CB8AC3E}">
        <p14:creationId xmlns:p14="http://schemas.microsoft.com/office/powerpoint/2010/main" val="13437465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B">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373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Graphic">
            <a:extLst>
              <a:ext uri="{FF2B5EF4-FFF2-40B4-BE49-F238E27FC236}">
                <a16:creationId xmlns:a16="http://schemas.microsoft.com/office/drawing/2014/main" id="{6A9026D8-4650-4F23-9189-95187B759076}"/>
              </a:ext>
              <a:ext uri="{C183D7F6-B498-43B3-948B-1728B52AA6E4}">
                <adec:decorative xmlns:adec="http://schemas.microsoft.com/office/drawing/2017/decorative" val="1"/>
              </a:ext>
            </a:extLst>
          </p:cNvPr>
          <p:cNvSpPr>
            <a:spLocks/>
          </p:cNvSpPr>
          <p:nvPr userDrawn="1"/>
        </p:nvSpPr>
        <p:spPr bwMode="auto">
          <a:xfrm>
            <a:off x="1156121" y="689155"/>
            <a:ext cx="6325057" cy="5345885"/>
          </a:xfrm>
          <a:custGeom>
            <a:avLst/>
            <a:gdLst>
              <a:gd name="T0" fmla="*/ 0 w 2658"/>
              <a:gd name="T1" fmla="*/ 2246 h 2246"/>
              <a:gd name="T2" fmla="*/ 1536 w 2658"/>
              <a:gd name="T3" fmla="*/ 2246 h 2246"/>
              <a:gd name="T4" fmla="*/ 2658 w 2658"/>
              <a:gd name="T5" fmla="*/ 1123 h 2246"/>
              <a:gd name="T6" fmla="*/ 1536 w 2658"/>
              <a:gd name="T7" fmla="*/ 0 h 2246"/>
              <a:gd name="T8" fmla="*/ 0 w 2658"/>
              <a:gd name="T9" fmla="*/ 0 h 2246"/>
              <a:gd name="T10" fmla="*/ 0 w 2658"/>
              <a:gd name="T11" fmla="*/ 2246 h 2246"/>
            </a:gdLst>
            <a:ahLst/>
            <a:cxnLst>
              <a:cxn ang="0">
                <a:pos x="T0" y="T1"/>
              </a:cxn>
              <a:cxn ang="0">
                <a:pos x="T2" y="T3"/>
              </a:cxn>
              <a:cxn ang="0">
                <a:pos x="T4" y="T5"/>
              </a:cxn>
              <a:cxn ang="0">
                <a:pos x="T6" y="T7"/>
              </a:cxn>
              <a:cxn ang="0">
                <a:pos x="T8" y="T9"/>
              </a:cxn>
              <a:cxn ang="0">
                <a:pos x="T10" y="T11"/>
              </a:cxn>
            </a:cxnLst>
            <a:rect l="0" t="0" r="r" b="b"/>
            <a:pathLst>
              <a:path w="2658" h="2246">
                <a:moveTo>
                  <a:pt x="0" y="2246"/>
                </a:moveTo>
                <a:cubicBezTo>
                  <a:pt x="1536" y="2246"/>
                  <a:pt x="1536" y="2246"/>
                  <a:pt x="1536" y="2246"/>
                </a:cubicBezTo>
                <a:cubicBezTo>
                  <a:pt x="2155" y="2246"/>
                  <a:pt x="2658" y="1744"/>
                  <a:pt x="2658" y="1123"/>
                </a:cubicBezTo>
                <a:cubicBezTo>
                  <a:pt x="2658" y="503"/>
                  <a:pt x="2156" y="0"/>
                  <a:pt x="1536" y="0"/>
                </a:cubicBezTo>
                <a:cubicBezTo>
                  <a:pt x="0" y="0"/>
                  <a:pt x="0" y="0"/>
                  <a:pt x="0" y="0"/>
                </a:cubicBezTo>
                <a:lnTo>
                  <a:pt x="0" y="224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AU"/>
          </a:p>
        </p:txBody>
      </p:sp>
      <p:sp>
        <p:nvSpPr>
          <p:cNvPr id="2" name="Title"/>
          <p:cNvSpPr>
            <a:spLocks noGrp="1"/>
          </p:cNvSpPr>
          <p:nvPr>
            <p:ph type="ctrTitle" hasCustomPrompt="1"/>
          </p:nvPr>
        </p:nvSpPr>
        <p:spPr>
          <a:xfrm>
            <a:off x="1546418" y="1326018"/>
            <a:ext cx="4752000" cy="1440000"/>
          </a:xfrm>
        </p:spPr>
        <p:txBody>
          <a:bodyPr anchor="b"/>
          <a:lstStyle>
            <a:lvl1pPr algn="l">
              <a:lnSpc>
                <a:spcPct val="100000"/>
              </a:lnSpc>
              <a:defRPr sz="2800" b="0">
                <a:solidFill>
                  <a:schemeClr val="tx1"/>
                </a:solidFill>
              </a:defRPr>
            </a:lvl1pPr>
          </a:lstStyle>
          <a:p>
            <a:r>
              <a:rPr lang="en-US" dirty="0"/>
              <a:t>Click to add title</a:t>
            </a:r>
            <a:endParaRPr lang="en-GB" dirty="0"/>
          </a:p>
        </p:txBody>
      </p:sp>
      <p:sp>
        <p:nvSpPr>
          <p:cNvPr id="3" name="Subtitle"/>
          <p:cNvSpPr>
            <a:spLocks noGrp="1"/>
          </p:cNvSpPr>
          <p:nvPr>
            <p:ph type="subTitle" idx="1" hasCustomPrompt="1"/>
          </p:nvPr>
        </p:nvSpPr>
        <p:spPr>
          <a:xfrm>
            <a:off x="1546418" y="3393287"/>
            <a:ext cx="4751999" cy="1980000"/>
          </a:xfrm>
        </p:spPr>
        <p:txBody>
          <a:bodyPr/>
          <a:lstStyle>
            <a:lvl1pPr marL="0" indent="0" algn="l">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pic>
        <p:nvPicPr>
          <p:cNvPr id="12" name="Deakin Logo" descr="Deakin Logo">
            <a:extLst>
              <a:ext uri="{FF2B5EF4-FFF2-40B4-BE49-F238E27FC236}">
                <a16:creationId xmlns:a16="http://schemas.microsoft.com/office/drawing/2014/main" id="{69E87CCB-CBBD-4B69-825A-5D4AEE2801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196680" y="4309872"/>
            <a:ext cx="1437588" cy="1435470"/>
          </a:xfrm>
          <a:prstGeom prst="rect">
            <a:avLst/>
          </a:prstGeom>
        </p:spPr>
      </p:pic>
      <p:sp>
        <p:nvSpPr>
          <p:cNvPr id="8" name="Footer/CRICOS">
            <a:extLst>
              <a:ext uri="{FF2B5EF4-FFF2-40B4-BE49-F238E27FC236}">
                <a16:creationId xmlns:a16="http://schemas.microsoft.com/office/drawing/2014/main" id="{A7EC68DA-FBB0-4AAA-ABAC-746F7508E99A}"/>
              </a:ext>
            </a:extLst>
          </p:cNvPr>
          <p:cNvSpPr>
            <a:spLocks noGrp="1"/>
          </p:cNvSpPr>
          <p:nvPr>
            <p:ph type="ftr" sz="quarter" idx="11"/>
          </p:nvPr>
        </p:nvSpPr>
        <p:spPr>
          <a:xfrm>
            <a:off x="5302171" y="6579113"/>
            <a:ext cx="6624000" cy="144000"/>
          </a:xfrm>
          <a:prstGeom prst="rect">
            <a:avLst/>
          </a:prstGeom>
        </p:spPr>
        <p:txBody>
          <a:bodyPr lIns="90000" tIns="36000" rIns="0" bIns="36000"/>
          <a:lstStyle>
            <a:lvl1pPr>
              <a:defRPr sz="500">
                <a:solidFill>
                  <a:schemeClr val="bg1"/>
                </a:solidFill>
              </a:defRPr>
            </a:lvl1pPr>
          </a:lstStyle>
          <a:p>
            <a:pPr algn="r"/>
            <a:r>
              <a:rPr lang="en-AU" dirty="0"/>
              <a:t>Deakin University </a:t>
            </a:r>
            <a:r>
              <a:rPr lang="en-AU" dirty="0" err="1"/>
              <a:t>CRICOS</a:t>
            </a:r>
            <a:r>
              <a:rPr lang="en-AU" dirty="0"/>
              <a:t> Provider Code: </a:t>
            </a:r>
            <a:r>
              <a:rPr lang="en-AU" dirty="0" err="1"/>
              <a:t>00113B</a:t>
            </a:r>
            <a:endParaRPr lang="en-GB" dirty="0"/>
          </a:p>
        </p:txBody>
      </p:sp>
    </p:spTree>
    <p:extLst>
      <p:ext uri="{BB962C8B-B14F-4D97-AF65-F5344CB8AC3E}">
        <p14:creationId xmlns:p14="http://schemas.microsoft.com/office/powerpoint/2010/main" val="35725142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C">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373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cNvSpPr>
            <a:spLocks noGrp="1"/>
          </p:cNvSpPr>
          <p:nvPr>
            <p:ph type="ctrTitle" hasCustomPrompt="1"/>
          </p:nvPr>
        </p:nvSpPr>
        <p:spPr>
          <a:xfrm>
            <a:off x="1031068" y="1293486"/>
            <a:ext cx="5292000" cy="2016000"/>
          </a:xfrm>
        </p:spPr>
        <p:txBody>
          <a:bodyPr anchor="t"/>
          <a:lstStyle>
            <a:lvl1pPr marL="432000" indent="-432000" algn="l">
              <a:lnSpc>
                <a:spcPct val="100000"/>
              </a:lnSpc>
              <a:buClr>
                <a:schemeClr val="bg1"/>
              </a:buClr>
              <a:buSzPct val="80000"/>
              <a:buFont typeface="Wingdings 3" panose="05040102010807070707" pitchFamily="18" charset="2"/>
              <a:buChar char=""/>
              <a:defRPr sz="4000" b="0">
                <a:solidFill>
                  <a:schemeClr val="bg2"/>
                </a:solidFill>
              </a:defRPr>
            </a:lvl1pPr>
          </a:lstStyle>
          <a:p>
            <a:r>
              <a:rPr lang="en-US" dirty="0"/>
              <a:t>Click to add title</a:t>
            </a:r>
            <a:endParaRPr lang="en-GB" dirty="0"/>
          </a:p>
        </p:txBody>
      </p:sp>
      <p:sp>
        <p:nvSpPr>
          <p:cNvPr id="3" name="Subtitle"/>
          <p:cNvSpPr>
            <a:spLocks noGrp="1"/>
          </p:cNvSpPr>
          <p:nvPr>
            <p:ph type="subTitle" idx="1" hasCustomPrompt="1"/>
          </p:nvPr>
        </p:nvSpPr>
        <p:spPr>
          <a:xfrm>
            <a:off x="1480096" y="3614630"/>
            <a:ext cx="4842972" cy="1404000"/>
          </a:xfrm>
        </p:spPr>
        <p:txBody>
          <a:bodyPr/>
          <a:lstStyle>
            <a:lvl1pPr marL="0" indent="0" algn="l">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grpSp>
        <p:nvGrpSpPr>
          <p:cNvPr id="9" name="Graphics">
            <a:extLst>
              <a:ext uri="{FF2B5EF4-FFF2-40B4-BE49-F238E27FC236}">
                <a16:creationId xmlns:a16="http://schemas.microsoft.com/office/drawing/2014/main" id="{39C8C252-A524-44EB-85F8-12649E7AAE0A}"/>
              </a:ext>
              <a:ext uri="{C183D7F6-B498-43B3-948B-1728B52AA6E4}">
                <adec:decorative xmlns:adec="http://schemas.microsoft.com/office/drawing/2017/decorative" val="1"/>
              </a:ext>
            </a:extLst>
          </p:cNvPr>
          <p:cNvGrpSpPr>
            <a:grpSpLocks noChangeAspect="1"/>
          </p:cNvGrpSpPr>
          <p:nvPr userDrawn="1"/>
        </p:nvGrpSpPr>
        <p:grpSpPr bwMode="auto">
          <a:xfrm>
            <a:off x="623888" y="546100"/>
            <a:ext cx="11566525" cy="6308725"/>
            <a:chOff x="393" y="344"/>
            <a:chExt cx="7286" cy="3974"/>
          </a:xfrm>
        </p:grpSpPr>
        <p:sp>
          <p:nvSpPr>
            <p:cNvPr id="11" name="Shape">
              <a:extLst>
                <a:ext uri="{FF2B5EF4-FFF2-40B4-BE49-F238E27FC236}">
                  <a16:creationId xmlns:a16="http://schemas.microsoft.com/office/drawing/2014/main" id="{13FEA6FD-10AA-47FE-A88F-B270509EC5E6}"/>
                </a:ext>
              </a:extLst>
            </p:cNvPr>
            <p:cNvSpPr>
              <a:spLocks/>
            </p:cNvSpPr>
            <p:nvPr userDrawn="1"/>
          </p:nvSpPr>
          <p:spPr bwMode="auto">
            <a:xfrm>
              <a:off x="4305" y="2525"/>
              <a:ext cx="3374" cy="1793"/>
            </a:xfrm>
            <a:custGeom>
              <a:avLst/>
              <a:gdLst>
                <a:gd name="T0" fmla="*/ 2265 w 2265"/>
                <a:gd name="T1" fmla="*/ 497 h 1204"/>
                <a:gd name="T2" fmla="*/ 1261 w 2265"/>
                <a:gd name="T3" fmla="*/ 0 h 1204"/>
                <a:gd name="T4" fmla="*/ 0 w 2265"/>
                <a:gd name="T5" fmla="*/ 1204 h 1204"/>
                <a:gd name="T6" fmla="*/ 2265 w 2265"/>
                <a:gd name="T7" fmla="*/ 1204 h 1204"/>
                <a:gd name="T8" fmla="*/ 2265 w 2265"/>
                <a:gd name="T9" fmla="*/ 497 h 1204"/>
              </a:gdLst>
              <a:ahLst/>
              <a:cxnLst>
                <a:cxn ang="0">
                  <a:pos x="T0" y="T1"/>
                </a:cxn>
                <a:cxn ang="0">
                  <a:pos x="T2" y="T3"/>
                </a:cxn>
                <a:cxn ang="0">
                  <a:pos x="T4" y="T5"/>
                </a:cxn>
                <a:cxn ang="0">
                  <a:pos x="T6" y="T7"/>
                </a:cxn>
                <a:cxn ang="0">
                  <a:pos x="T8" y="T9"/>
                </a:cxn>
              </a:cxnLst>
              <a:rect l="0" t="0" r="r" b="b"/>
              <a:pathLst>
                <a:path w="2265" h="1204">
                  <a:moveTo>
                    <a:pt x="2265" y="497"/>
                  </a:moveTo>
                  <a:cubicBezTo>
                    <a:pt x="2034" y="195"/>
                    <a:pt x="1670" y="0"/>
                    <a:pt x="1261" y="0"/>
                  </a:cubicBezTo>
                  <a:cubicBezTo>
                    <a:pt x="583" y="0"/>
                    <a:pt x="30" y="534"/>
                    <a:pt x="0" y="1204"/>
                  </a:cubicBezTo>
                  <a:cubicBezTo>
                    <a:pt x="2265" y="1204"/>
                    <a:pt x="2265" y="1204"/>
                    <a:pt x="2265" y="1204"/>
                  </a:cubicBezTo>
                  <a:lnTo>
                    <a:pt x="2265" y="49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 name="Shape">
              <a:extLst>
                <a:ext uri="{FF2B5EF4-FFF2-40B4-BE49-F238E27FC236}">
                  <a16:creationId xmlns:a16="http://schemas.microsoft.com/office/drawing/2014/main" id="{9B89CD33-DA52-4E6E-91E9-2293E7BC0D6C}"/>
                </a:ext>
              </a:extLst>
            </p:cNvPr>
            <p:cNvSpPr>
              <a:spLocks noEditPoints="1"/>
            </p:cNvSpPr>
            <p:nvPr userDrawn="1"/>
          </p:nvSpPr>
          <p:spPr bwMode="auto">
            <a:xfrm>
              <a:off x="393" y="344"/>
              <a:ext cx="4730" cy="3148"/>
            </a:xfrm>
            <a:custGeom>
              <a:avLst/>
              <a:gdLst>
                <a:gd name="T0" fmla="*/ 2120 w 3176"/>
                <a:gd name="T1" fmla="*/ 2113 h 2113"/>
                <a:gd name="T2" fmla="*/ 0 w 3176"/>
                <a:gd name="T3" fmla="*/ 2113 h 2113"/>
                <a:gd name="T4" fmla="*/ 0 w 3176"/>
                <a:gd name="T5" fmla="*/ 0 h 2113"/>
                <a:gd name="T6" fmla="*/ 2120 w 3176"/>
                <a:gd name="T7" fmla="*/ 0 h 2113"/>
                <a:gd name="T8" fmla="*/ 2867 w 3176"/>
                <a:gd name="T9" fmla="*/ 310 h 2113"/>
                <a:gd name="T10" fmla="*/ 3176 w 3176"/>
                <a:gd name="T11" fmla="*/ 1057 h 2113"/>
                <a:gd name="T12" fmla="*/ 2867 w 3176"/>
                <a:gd name="T13" fmla="*/ 1804 h 2113"/>
                <a:gd name="T14" fmla="*/ 2120 w 3176"/>
                <a:gd name="T15" fmla="*/ 2113 h 2113"/>
                <a:gd name="T16" fmla="*/ 21 w 3176"/>
                <a:gd name="T17" fmla="*/ 2092 h 2113"/>
                <a:gd name="T18" fmla="*/ 2120 w 3176"/>
                <a:gd name="T19" fmla="*/ 2092 h 2113"/>
                <a:gd name="T20" fmla="*/ 3155 w 3176"/>
                <a:gd name="T21" fmla="*/ 1057 h 2113"/>
                <a:gd name="T22" fmla="*/ 2120 w 3176"/>
                <a:gd name="T23" fmla="*/ 22 h 2113"/>
                <a:gd name="T24" fmla="*/ 21 w 3176"/>
                <a:gd name="T25" fmla="*/ 22 h 2113"/>
                <a:gd name="T26" fmla="*/ 21 w 3176"/>
                <a:gd name="T27" fmla="*/ 2092 h 2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76" h="2113">
                  <a:moveTo>
                    <a:pt x="2120" y="2113"/>
                  </a:moveTo>
                  <a:cubicBezTo>
                    <a:pt x="0" y="2113"/>
                    <a:pt x="0" y="2113"/>
                    <a:pt x="0" y="2113"/>
                  </a:cubicBezTo>
                  <a:cubicBezTo>
                    <a:pt x="0" y="0"/>
                    <a:pt x="0" y="0"/>
                    <a:pt x="0" y="0"/>
                  </a:cubicBezTo>
                  <a:cubicBezTo>
                    <a:pt x="2120" y="0"/>
                    <a:pt x="2120" y="0"/>
                    <a:pt x="2120" y="0"/>
                  </a:cubicBezTo>
                  <a:cubicBezTo>
                    <a:pt x="2402" y="0"/>
                    <a:pt x="2667" y="110"/>
                    <a:pt x="2867" y="310"/>
                  </a:cubicBezTo>
                  <a:cubicBezTo>
                    <a:pt x="3066" y="509"/>
                    <a:pt x="3176" y="775"/>
                    <a:pt x="3176" y="1057"/>
                  </a:cubicBezTo>
                  <a:cubicBezTo>
                    <a:pt x="3176" y="1339"/>
                    <a:pt x="3066" y="1604"/>
                    <a:pt x="2867" y="1804"/>
                  </a:cubicBezTo>
                  <a:cubicBezTo>
                    <a:pt x="2667" y="2003"/>
                    <a:pt x="2402" y="2113"/>
                    <a:pt x="2120" y="2113"/>
                  </a:cubicBezTo>
                  <a:close/>
                  <a:moveTo>
                    <a:pt x="21" y="2092"/>
                  </a:moveTo>
                  <a:cubicBezTo>
                    <a:pt x="2120" y="2092"/>
                    <a:pt x="2120" y="2092"/>
                    <a:pt x="2120" y="2092"/>
                  </a:cubicBezTo>
                  <a:cubicBezTo>
                    <a:pt x="2690" y="2092"/>
                    <a:pt x="3155" y="1628"/>
                    <a:pt x="3155" y="1057"/>
                  </a:cubicBezTo>
                  <a:cubicBezTo>
                    <a:pt x="3155" y="486"/>
                    <a:pt x="2690" y="22"/>
                    <a:pt x="2120" y="22"/>
                  </a:cubicBezTo>
                  <a:cubicBezTo>
                    <a:pt x="21" y="22"/>
                    <a:pt x="21" y="22"/>
                    <a:pt x="21" y="22"/>
                  </a:cubicBezTo>
                  <a:lnTo>
                    <a:pt x="21" y="2092"/>
                  </a:lnTo>
                  <a:close/>
                </a:path>
              </a:pathLst>
            </a:custGeom>
            <a:solidFill>
              <a:srgbClr val="C742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pic>
        <p:nvPicPr>
          <p:cNvPr id="12" name="Deakin Logo" descr="Deakin Logo">
            <a:extLst>
              <a:ext uri="{FF2B5EF4-FFF2-40B4-BE49-F238E27FC236}">
                <a16:creationId xmlns:a16="http://schemas.microsoft.com/office/drawing/2014/main" id="{69E87CCB-CBBD-4B69-825A-5D4AEE2801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467" y="4103412"/>
            <a:ext cx="1350813" cy="1348823"/>
          </a:xfrm>
          <a:prstGeom prst="rect">
            <a:avLst/>
          </a:prstGeom>
        </p:spPr>
      </p:pic>
      <p:sp>
        <p:nvSpPr>
          <p:cNvPr id="7" name="Footer/CRICOS">
            <a:extLst>
              <a:ext uri="{FF2B5EF4-FFF2-40B4-BE49-F238E27FC236}">
                <a16:creationId xmlns:a16="http://schemas.microsoft.com/office/drawing/2014/main" id="{503C0357-7701-438B-B337-77AE6DED2CF1}"/>
              </a:ext>
            </a:extLst>
          </p:cNvPr>
          <p:cNvSpPr>
            <a:spLocks noGrp="1"/>
          </p:cNvSpPr>
          <p:nvPr>
            <p:ph type="ftr" sz="quarter" idx="11"/>
          </p:nvPr>
        </p:nvSpPr>
        <p:spPr/>
        <p:txBody>
          <a:bodyPr/>
          <a:lstStyle>
            <a:lvl1pPr>
              <a:defRPr>
                <a:solidFill>
                  <a:schemeClr val="bg1"/>
                </a:solidFill>
              </a:defRPr>
            </a:lvl1pPr>
          </a:lstStyle>
          <a:p>
            <a:r>
              <a:rPr lang="en-AU"/>
              <a:t>Deakin University CRICOS Provider Code: 00113B</a:t>
            </a:r>
            <a:endParaRPr lang="en-GB" dirty="0"/>
          </a:p>
        </p:txBody>
      </p:sp>
    </p:spTree>
    <p:extLst>
      <p:ext uri="{BB962C8B-B14F-4D97-AF65-F5344CB8AC3E}">
        <p14:creationId xmlns:p14="http://schemas.microsoft.com/office/powerpoint/2010/main" val="19072412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D">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cNvSpPr>
            <a:spLocks noGrp="1"/>
          </p:cNvSpPr>
          <p:nvPr>
            <p:ph type="ctrTitle" hasCustomPrompt="1"/>
          </p:nvPr>
        </p:nvSpPr>
        <p:spPr>
          <a:xfrm>
            <a:off x="5008708" y="980331"/>
            <a:ext cx="5292000" cy="2016000"/>
          </a:xfrm>
        </p:spPr>
        <p:txBody>
          <a:bodyPr anchor="b"/>
          <a:lstStyle>
            <a:lvl1pPr marL="432000" indent="-432000" algn="l">
              <a:lnSpc>
                <a:spcPct val="100000"/>
              </a:lnSpc>
              <a:buClr>
                <a:schemeClr val="accent5"/>
              </a:buClr>
              <a:buSzPct val="75000"/>
              <a:buFont typeface="Wingdings 3" panose="05040102010807070707" pitchFamily="18" charset="2"/>
              <a:buChar char=""/>
              <a:defRPr sz="4200" b="0">
                <a:solidFill>
                  <a:schemeClr val="tx1"/>
                </a:solidFill>
              </a:defRPr>
            </a:lvl1pPr>
          </a:lstStyle>
          <a:p>
            <a:r>
              <a:rPr lang="en-US" dirty="0"/>
              <a:t>Click to add title</a:t>
            </a:r>
            <a:endParaRPr lang="en-GB" dirty="0"/>
          </a:p>
        </p:txBody>
      </p:sp>
      <p:sp>
        <p:nvSpPr>
          <p:cNvPr id="3" name="Subtitle"/>
          <p:cNvSpPr>
            <a:spLocks noGrp="1"/>
          </p:cNvSpPr>
          <p:nvPr>
            <p:ph type="subTitle" idx="1" hasCustomPrompt="1"/>
          </p:nvPr>
        </p:nvSpPr>
        <p:spPr>
          <a:xfrm>
            <a:off x="5427256" y="3240515"/>
            <a:ext cx="4873452" cy="720000"/>
          </a:xfrm>
        </p:spPr>
        <p:txBody>
          <a:bodyPr/>
          <a:lstStyle>
            <a:lvl1pPr marL="0" indent="0" algn="l">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grpSp>
        <p:nvGrpSpPr>
          <p:cNvPr id="8" name="Graphics">
            <a:extLst>
              <a:ext uri="{FF2B5EF4-FFF2-40B4-BE49-F238E27FC236}">
                <a16:creationId xmlns:a16="http://schemas.microsoft.com/office/drawing/2014/main" id="{F9047B9D-4C2D-48A6-8F8E-9A28F89D4197}"/>
              </a:ext>
              <a:ext uri="{C183D7F6-B498-43B3-948B-1728B52AA6E4}">
                <adec:decorative xmlns:adec="http://schemas.microsoft.com/office/drawing/2017/decorative" val="1"/>
              </a:ext>
            </a:extLst>
          </p:cNvPr>
          <p:cNvGrpSpPr>
            <a:grpSpLocks noChangeAspect="1"/>
          </p:cNvGrpSpPr>
          <p:nvPr userDrawn="1"/>
        </p:nvGrpSpPr>
        <p:grpSpPr bwMode="auto">
          <a:xfrm>
            <a:off x="0" y="0"/>
            <a:ext cx="4440238" cy="6858000"/>
            <a:chOff x="2440" y="2"/>
            <a:chExt cx="2797" cy="4320"/>
          </a:xfrm>
        </p:grpSpPr>
        <p:sp>
          <p:nvSpPr>
            <p:cNvPr id="17" name="Shape">
              <a:extLst>
                <a:ext uri="{FF2B5EF4-FFF2-40B4-BE49-F238E27FC236}">
                  <a16:creationId xmlns:a16="http://schemas.microsoft.com/office/drawing/2014/main" id="{37AB17E1-AF63-49BB-87F9-00267E607B48}"/>
                </a:ext>
              </a:extLst>
            </p:cNvPr>
            <p:cNvSpPr>
              <a:spLocks/>
            </p:cNvSpPr>
            <p:nvPr userDrawn="1"/>
          </p:nvSpPr>
          <p:spPr bwMode="auto">
            <a:xfrm>
              <a:off x="2440" y="2"/>
              <a:ext cx="2797" cy="3025"/>
            </a:xfrm>
            <a:custGeom>
              <a:avLst/>
              <a:gdLst>
                <a:gd name="T0" fmla="*/ 0 w 1863"/>
                <a:gd name="T1" fmla="*/ 1419 h 2017"/>
                <a:gd name="T2" fmla="*/ 895 w 1863"/>
                <a:gd name="T3" fmla="*/ 2017 h 2017"/>
                <a:gd name="T4" fmla="*/ 1863 w 1863"/>
                <a:gd name="T5" fmla="*/ 1049 h 2017"/>
                <a:gd name="T6" fmla="*/ 1863 w 1863"/>
                <a:gd name="T7" fmla="*/ 0 h 2017"/>
                <a:gd name="T8" fmla="*/ 0 w 1863"/>
                <a:gd name="T9" fmla="*/ 0 h 2017"/>
                <a:gd name="T10" fmla="*/ 0 w 1863"/>
                <a:gd name="T11" fmla="*/ 1419 h 2017"/>
              </a:gdLst>
              <a:ahLst/>
              <a:cxnLst>
                <a:cxn ang="0">
                  <a:pos x="T0" y="T1"/>
                </a:cxn>
                <a:cxn ang="0">
                  <a:pos x="T2" y="T3"/>
                </a:cxn>
                <a:cxn ang="0">
                  <a:pos x="T4" y="T5"/>
                </a:cxn>
                <a:cxn ang="0">
                  <a:pos x="T6" y="T7"/>
                </a:cxn>
                <a:cxn ang="0">
                  <a:pos x="T8" y="T9"/>
                </a:cxn>
                <a:cxn ang="0">
                  <a:pos x="T10" y="T11"/>
                </a:cxn>
              </a:cxnLst>
              <a:rect l="0" t="0" r="r" b="b"/>
              <a:pathLst>
                <a:path w="1863" h="2017">
                  <a:moveTo>
                    <a:pt x="0" y="1419"/>
                  </a:moveTo>
                  <a:cubicBezTo>
                    <a:pt x="146" y="1770"/>
                    <a:pt x="491" y="2017"/>
                    <a:pt x="895" y="2017"/>
                  </a:cubicBezTo>
                  <a:cubicBezTo>
                    <a:pt x="1430" y="2017"/>
                    <a:pt x="1863" y="1584"/>
                    <a:pt x="1863" y="1049"/>
                  </a:cubicBezTo>
                  <a:cubicBezTo>
                    <a:pt x="1863" y="0"/>
                    <a:pt x="1863" y="0"/>
                    <a:pt x="1863" y="0"/>
                  </a:cubicBezTo>
                  <a:cubicBezTo>
                    <a:pt x="0" y="0"/>
                    <a:pt x="0" y="0"/>
                    <a:pt x="0" y="0"/>
                  </a:cubicBezTo>
                  <a:lnTo>
                    <a:pt x="0" y="1419"/>
                  </a:lnTo>
                  <a:close/>
                </a:path>
              </a:pathLst>
            </a:custGeom>
            <a:solidFill>
              <a:srgbClr val="373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8" name="Shape">
              <a:extLst>
                <a:ext uri="{FF2B5EF4-FFF2-40B4-BE49-F238E27FC236}">
                  <a16:creationId xmlns:a16="http://schemas.microsoft.com/office/drawing/2014/main" id="{9CE2732B-AAB2-4870-8ACA-483F04FBBBF7}"/>
                </a:ext>
              </a:extLst>
            </p:cNvPr>
            <p:cNvSpPr>
              <a:spLocks/>
            </p:cNvSpPr>
            <p:nvPr userDrawn="1"/>
          </p:nvSpPr>
          <p:spPr bwMode="auto">
            <a:xfrm>
              <a:off x="2440" y="3161"/>
              <a:ext cx="2768" cy="1161"/>
            </a:xfrm>
            <a:custGeom>
              <a:avLst/>
              <a:gdLst>
                <a:gd name="T0" fmla="*/ 1844 w 1844"/>
                <a:gd name="T1" fmla="*/ 774 h 774"/>
                <a:gd name="T2" fmla="*/ 895 w 1844"/>
                <a:gd name="T3" fmla="*/ 0 h 774"/>
                <a:gd name="T4" fmla="*/ 0 w 1844"/>
                <a:gd name="T5" fmla="*/ 598 h 774"/>
                <a:gd name="T6" fmla="*/ 0 w 1844"/>
                <a:gd name="T7" fmla="*/ 774 h 774"/>
                <a:gd name="T8" fmla="*/ 1844 w 1844"/>
                <a:gd name="T9" fmla="*/ 774 h 774"/>
              </a:gdLst>
              <a:ahLst/>
              <a:cxnLst>
                <a:cxn ang="0">
                  <a:pos x="T0" y="T1"/>
                </a:cxn>
                <a:cxn ang="0">
                  <a:pos x="T2" y="T3"/>
                </a:cxn>
                <a:cxn ang="0">
                  <a:pos x="T4" y="T5"/>
                </a:cxn>
                <a:cxn ang="0">
                  <a:pos x="T6" y="T7"/>
                </a:cxn>
                <a:cxn ang="0">
                  <a:pos x="T8" y="T9"/>
                </a:cxn>
              </a:cxnLst>
              <a:rect l="0" t="0" r="r" b="b"/>
              <a:pathLst>
                <a:path w="1844" h="774">
                  <a:moveTo>
                    <a:pt x="1844" y="774"/>
                  </a:moveTo>
                  <a:cubicBezTo>
                    <a:pt x="1754" y="333"/>
                    <a:pt x="1364" y="0"/>
                    <a:pt x="895" y="0"/>
                  </a:cubicBezTo>
                  <a:cubicBezTo>
                    <a:pt x="492" y="0"/>
                    <a:pt x="146" y="247"/>
                    <a:pt x="0" y="598"/>
                  </a:cubicBezTo>
                  <a:cubicBezTo>
                    <a:pt x="0" y="774"/>
                    <a:pt x="0" y="774"/>
                    <a:pt x="0" y="774"/>
                  </a:cubicBezTo>
                  <a:lnTo>
                    <a:pt x="1844" y="77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pic>
        <p:nvPicPr>
          <p:cNvPr id="12" name="Deakin Logo" descr="Deakin Logo">
            <a:extLst>
              <a:ext uri="{FF2B5EF4-FFF2-40B4-BE49-F238E27FC236}">
                <a16:creationId xmlns:a16="http://schemas.microsoft.com/office/drawing/2014/main" id="{69E87CCB-CBBD-4B69-825A-5D4AEE2801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02472" y="4254596"/>
            <a:ext cx="1462648" cy="1460493"/>
          </a:xfrm>
          <a:prstGeom prst="rect">
            <a:avLst/>
          </a:prstGeom>
        </p:spPr>
      </p:pic>
      <p:sp>
        <p:nvSpPr>
          <p:cNvPr id="10" name="Footer/CRICOS">
            <a:extLst>
              <a:ext uri="{FF2B5EF4-FFF2-40B4-BE49-F238E27FC236}">
                <a16:creationId xmlns:a16="http://schemas.microsoft.com/office/drawing/2014/main" id="{9D85B157-4252-4417-BAA7-C925512D7784}"/>
              </a:ext>
            </a:extLst>
          </p:cNvPr>
          <p:cNvSpPr>
            <a:spLocks noGrp="1"/>
          </p:cNvSpPr>
          <p:nvPr>
            <p:ph type="ftr" sz="quarter" idx="11"/>
          </p:nvPr>
        </p:nvSpPr>
        <p:spPr>
          <a:xfrm>
            <a:off x="5302171" y="6579113"/>
            <a:ext cx="6624000" cy="144000"/>
          </a:xfrm>
          <a:prstGeom prst="rect">
            <a:avLst/>
          </a:prstGeom>
        </p:spPr>
        <p:txBody>
          <a:bodyPr lIns="90000" tIns="36000" rIns="0" bIns="36000"/>
          <a:lstStyle>
            <a:lvl1pPr>
              <a:defRPr sz="500">
                <a:solidFill>
                  <a:schemeClr val="tx1"/>
                </a:solidFill>
              </a:defRPr>
            </a:lvl1pPr>
          </a:lstStyle>
          <a:p>
            <a:pPr algn="r"/>
            <a:r>
              <a:rPr lang="en-AU"/>
              <a:t>Deakin University CRICOS Provider Code: 00113B</a:t>
            </a:r>
            <a:endParaRPr lang="en-GB" dirty="0"/>
          </a:p>
        </p:txBody>
      </p:sp>
    </p:spTree>
    <p:extLst>
      <p:ext uri="{BB962C8B-B14F-4D97-AF65-F5344CB8AC3E}">
        <p14:creationId xmlns:p14="http://schemas.microsoft.com/office/powerpoint/2010/main" val="2066309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E">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373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cNvSpPr>
            <a:spLocks noGrp="1"/>
          </p:cNvSpPr>
          <p:nvPr>
            <p:ph type="ctrTitle" hasCustomPrompt="1"/>
          </p:nvPr>
        </p:nvSpPr>
        <p:spPr>
          <a:xfrm>
            <a:off x="5008708" y="980331"/>
            <a:ext cx="5292000" cy="2016000"/>
          </a:xfrm>
        </p:spPr>
        <p:txBody>
          <a:bodyPr anchor="b"/>
          <a:lstStyle>
            <a:lvl1pPr marL="432000" indent="-432000" algn="l">
              <a:lnSpc>
                <a:spcPct val="100000"/>
              </a:lnSpc>
              <a:buClr>
                <a:schemeClr val="accent5"/>
              </a:buClr>
              <a:buSzPct val="75000"/>
              <a:buFont typeface="Wingdings 3" panose="05040102010807070707" pitchFamily="18" charset="2"/>
              <a:buChar char=""/>
              <a:defRPr sz="4200" b="0">
                <a:solidFill>
                  <a:schemeClr val="bg2"/>
                </a:solidFill>
              </a:defRPr>
            </a:lvl1pPr>
          </a:lstStyle>
          <a:p>
            <a:r>
              <a:rPr lang="en-US" dirty="0"/>
              <a:t>Click to add title</a:t>
            </a:r>
            <a:endParaRPr lang="en-GB" dirty="0"/>
          </a:p>
        </p:txBody>
      </p:sp>
      <p:sp>
        <p:nvSpPr>
          <p:cNvPr id="3" name="Subtitle"/>
          <p:cNvSpPr>
            <a:spLocks noGrp="1"/>
          </p:cNvSpPr>
          <p:nvPr>
            <p:ph type="subTitle" idx="1" hasCustomPrompt="1"/>
          </p:nvPr>
        </p:nvSpPr>
        <p:spPr>
          <a:xfrm>
            <a:off x="5427256" y="3240515"/>
            <a:ext cx="4873452" cy="720000"/>
          </a:xfrm>
        </p:spPr>
        <p:txBody>
          <a:bodyPr/>
          <a:lstStyle>
            <a:lvl1pPr marL="0" indent="0" algn="l">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grpSp>
        <p:nvGrpSpPr>
          <p:cNvPr id="8" name="Graphics">
            <a:extLst>
              <a:ext uri="{FF2B5EF4-FFF2-40B4-BE49-F238E27FC236}">
                <a16:creationId xmlns:a16="http://schemas.microsoft.com/office/drawing/2014/main" id="{F9047B9D-4C2D-48A6-8F8E-9A28F89D4197}"/>
              </a:ext>
              <a:ext uri="{C183D7F6-B498-43B3-948B-1728B52AA6E4}">
                <adec:decorative xmlns:adec="http://schemas.microsoft.com/office/drawing/2017/decorative" val="1"/>
              </a:ext>
            </a:extLst>
          </p:cNvPr>
          <p:cNvGrpSpPr>
            <a:grpSpLocks noChangeAspect="1"/>
          </p:cNvGrpSpPr>
          <p:nvPr userDrawn="1"/>
        </p:nvGrpSpPr>
        <p:grpSpPr bwMode="auto">
          <a:xfrm>
            <a:off x="0" y="0"/>
            <a:ext cx="4440238" cy="6858000"/>
            <a:chOff x="2440" y="2"/>
            <a:chExt cx="2797" cy="4320"/>
          </a:xfrm>
        </p:grpSpPr>
        <p:sp>
          <p:nvSpPr>
            <p:cNvPr id="17" name="Shape">
              <a:extLst>
                <a:ext uri="{FF2B5EF4-FFF2-40B4-BE49-F238E27FC236}">
                  <a16:creationId xmlns:a16="http://schemas.microsoft.com/office/drawing/2014/main" id="{37AB17E1-AF63-49BB-87F9-00267E607B48}"/>
                </a:ext>
              </a:extLst>
            </p:cNvPr>
            <p:cNvSpPr>
              <a:spLocks/>
            </p:cNvSpPr>
            <p:nvPr userDrawn="1"/>
          </p:nvSpPr>
          <p:spPr bwMode="auto">
            <a:xfrm>
              <a:off x="2440" y="2"/>
              <a:ext cx="2797" cy="3025"/>
            </a:xfrm>
            <a:custGeom>
              <a:avLst/>
              <a:gdLst>
                <a:gd name="T0" fmla="*/ 0 w 1863"/>
                <a:gd name="T1" fmla="*/ 1419 h 2017"/>
                <a:gd name="T2" fmla="*/ 895 w 1863"/>
                <a:gd name="T3" fmla="*/ 2017 h 2017"/>
                <a:gd name="T4" fmla="*/ 1863 w 1863"/>
                <a:gd name="T5" fmla="*/ 1049 h 2017"/>
                <a:gd name="T6" fmla="*/ 1863 w 1863"/>
                <a:gd name="T7" fmla="*/ 0 h 2017"/>
                <a:gd name="T8" fmla="*/ 0 w 1863"/>
                <a:gd name="T9" fmla="*/ 0 h 2017"/>
                <a:gd name="T10" fmla="*/ 0 w 1863"/>
                <a:gd name="T11" fmla="*/ 1419 h 2017"/>
              </a:gdLst>
              <a:ahLst/>
              <a:cxnLst>
                <a:cxn ang="0">
                  <a:pos x="T0" y="T1"/>
                </a:cxn>
                <a:cxn ang="0">
                  <a:pos x="T2" y="T3"/>
                </a:cxn>
                <a:cxn ang="0">
                  <a:pos x="T4" y="T5"/>
                </a:cxn>
                <a:cxn ang="0">
                  <a:pos x="T6" y="T7"/>
                </a:cxn>
                <a:cxn ang="0">
                  <a:pos x="T8" y="T9"/>
                </a:cxn>
                <a:cxn ang="0">
                  <a:pos x="T10" y="T11"/>
                </a:cxn>
              </a:cxnLst>
              <a:rect l="0" t="0" r="r" b="b"/>
              <a:pathLst>
                <a:path w="1863" h="2017">
                  <a:moveTo>
                    <a:pt x="0" y="1419"/>
                  </a:moveTo>
                  <a:cubicBezTo>
                    <a:pt x="146" y="1770"/>
                    <a:pt x="491" y="2017"/>
                    <a:pt x="895" y="2017"/>
                  </a:cubicBezTo>
                  <a:cubicBezTo>
                    <a:pt x="1430" y="2017"/>
                    <a:pt x="1863" y="1584"/>
                    <a:pt x="1863" y="1049"/>
                  </a:cubicBezTo>
                  <a:cubicBezTo>
                    <a:pt x="1863" y="0"/>
                    <a:pt x="1863" y="0"/>
                    <a:pt x="1863" y="0"/>
                  </a:cubicBezTo>
                  <a:cubicBezTo>
                    <a:pt x="0" y="0"/>
                    <a:pt x="0" y="0"/>
                    <a:pt x="0" y="0"/>
                  </a:cubicBezTo>
                  <a:lnTo>
                    <a:pt x="0" y="141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8" name="Shape">
              <a:extLst>
                <a:ext uri="{FF2B5EF4-FFF2-40B4-BE49-F238E27FC236}">
                  <a16:creationId xmlns:a16="http://schemas.microsoft.com/office/drawing/2014/main" id="{9CE2732B-AAB2-4870-8ACA-483F04FBBBF7}"/>
                </a:ext>
              </a:extLst>
            </p:cNvPr>
            <p:cNvSpPr>
              <a:spLocks/>
            </p:cNvSpPr>
            <p:nvPr userDrawn="1"/>
          </p:nvSpPr>
          <p:spPr bwMode="auto">
            <a:xfrm>
              <a:off x="2440" y="3161"/>
              <a:ext cx="2768" cy="1161"/>
            </a:xfrm>
            <a:custGeom>
              <a:avLst/>
              <a:gdLst>
                <a:gd name="T0" fmla="*/ 1844 w 1844"/>
                <a:gd name="T1" fmla="*/ 774 h 774"/>
                <a:gd name="T2" fmla="*/ 895 w 1844"/>
                <a:gd name="T3" fmla="*/ 0 h 774"/>
                <a:gd name="T4" fmla="*/ 0 w 1844"/>
                <a:gd name="T5" fmla="*/ 598 h 774"/>
                <a:gd name="T6" fmla="*/ 0 w 1844"/>
                <a:gd name="T7" fmla="*/ 774 h 774"/>
                <a:gd name="T8" fmla="*/ 1844 w 1844"/>
                <a:gd name="T9" fmla="*/ 774 h 774"/>
              </a:gdLst>
              <a:ahLst/>
              <a:cxnLst>
                <a:cxn ang="0">
                  <a:pos x="T0" y="T1"/>
                </a:cxn>
                <a:cxn ang="0">
                  <a:pos x="T2" y="T3"/>
                </a:cxn>
                <a:cxn ang="0">
                  <a:pos x="T4" y="T5"/>
                </a:cxn>
                <a:cxn ang="0">
                  <a:pos x="T6" y="T7"/>
                </a:cxn>
                <a:cxn ang="0">
                  <a:pos x="T8" y="T9"/>
                </a:cxn>
              </a:cxnLst>
              <a:rect l="0" t="0" r="r" b="b"/>
              <a:pathLst>
                <a:path w="1844" h="774">
                  <a:moveTo>
                    <a:pt x="1844" y="774"/>
                  </a:moveTo>
                  <a:cubicBezTo>
                    <a:pt x="1754" y="333"/>
                    <a:pt x="1364" y="0"/>
                    <a:pt x="895" y="0"/>
                  </a:cubicBezTo>
                  <a:cubicBezTo>
                    <a:pt x="492" y="0"/>
                    <a:pt x="146" y="247"/>
                    <a:pt x="0" y="598"/>
                  </a:cubicBezTo>
                  <a:cubicBezTo>
                    <a:pt x="0" y="774"/>
                    <a:pt x="0" y="774"/>
                    <a:pt x="0" y="774"/>
                  </a:cubicBezTo>
                  <a:lnTo>
                    <a:pt x="1844" y="774"/>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pic>
        <p:nvPicPr>
          <p:cNvPr id="12" name="Deakin Logo" descr="Deakin Logo">
            <a:extLst>
              <a:ext uri="{FF2B5EF4-FFF2-40B4-BE49-F238E27FC236}">
                <a16:creationId xmlns:a16="http://schemas.microsoft.com/office/drawing/2014/main" id="{69E87CCB-CBBD-4B69-825A-5D4AEE2801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02472" y="4254596"/>
            <a:ext cx="1462648" cy="1460493"/>
          </a:xfrm>
          <a:prstGeom prst="rect">
            <a:avLst/>
          </a:prstGeom>
        </p:spPr>
      </p:pic>
      <p:sp>
        <p:nvSpPr>
          <p:cNvPr id="10" name="Footer/CRICOS">
            <a:extLst>
              <a:ext uri="{FF2B5EF4-FFF2-40B4-BE49-F238E27FC236}">
                <a16:creationId xmlns:a16="http://schemas.microsoft.com/office/drawing/2014/main" id="{F8DE3B7A-A5C5-4CF9-8D01-B802B4A97DC9}"/>
              </a:ext>
            </a:extLst>
          </p:cNvPr>
          <p:cNvSpPr>
            <a:spLocks noGrp="1"/>
          </p:cNvSpPr>
          <p:nvPr>
            <p:ph type="ftr" sz="quarter" idx="11"/>
          </p:nvPr>
        </p:nvSpPr>
        <p:spPr>
          <a:xfrm>
            <a:off x="5302171" y="6579113"/>
            <a:ext cx="6624000" cy="144000"/>
          </a:xfrm>
          <a:prstGeom prst="rect">
            <a:avLst/>
          </a:prstGeom>
        </p:spPr>
        <p:txBody>
          <a:bodyPr lIns="90000" tIns="36000" rIns="0" bIns="36000"/>
          <a:lstStyle>
            <a:lvl1pPr>
              <a:defRPr sz="500">
                <a:solidFill>
                  <a:schemeClr val="bg1"/>
                </a:solidFill>
              </a:defRPr>
            </a:lvl1pPr>
          </a:lstStyle>
          <a:p>
            <a:pPr algn="r"/>
            <a:r>
              <a:rPr lang="en-AU" dirty="0"/>
              <a:t>Deakin University </a:t>
            </a:r>
            <a:r>
              <a:rPr lang="en-AU" dirty="0" err="1"/>
              <a:t>CRICOS</a:t>
            </a:r>
            <a:r>
              <a:rPr lang="en-AU" dirty="0"/>
              <a:t> Provider Code: </a:t>
            </a:r>
            <a:r>
              <a:rPr lang="en-AU" dirty="0" err="1"/>
              <a:t>00113B</a:t>
            </a:r>
            <a:endParaRPr lang="en-GB" dirty="0"/>
          </a:p>
        </p:txBody>
      </p:sp>
    </p:spTree>
    <p:extLst>
      <p:ext uri="{BB962C8B-B14F-4D97-AF65-F5344CB8AC3E}">
        <p14:creationId xmlns:p14="http://schemas.microsoft.com/office/powerpoint/2010/main" val="30647778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F">
    <p:spTree>
      <p:nvGrpSpPr>
        <p:cNvPr id="1" name=""/>
        <p:cNvGrpSpPr/>
        <p:nvPr/>
      </p:nvGrpSpPr>
      <p:grpSpPr>
        <a:xfrm>
          <a:off x="0" y="0"/>
          <a:ext cx="0" cy="0"/>
          <a:chOff x="0" y="0"/>
          <a:chExt cx="0" cy="0"/>
        </a:xfrm>
      </p:grpSpPr>
      <p:sp>
        <p:nvSpPr>
          <p:cNvPr id="13" name="Display 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373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aphics">
            <a:extLst>
              <a:ext uri="{FF2B5EF4-FFF2-40B4-BE49-F238E27FC236}">
                <a16:creationId xmlns:a16="http://schemas.microsoft.com/office/drawing/2014/main" id="{1E2347E1-97CB-4BDC-AAE6-848FF7BB5C6E}"/>
              </a:ext>
              <a:ext uri="{C183D7F6-B498-43B3-948B-1728B52AA6E4}">
                <adec:decorative xmlns:adec="http://schemas.microsoft.com/office/drawing/2017/decorative" val="1"/>
              </a:ext>
            </a:extLst>
          </p:cNvPr>
          <p:cNvGrpSpPr>
            <a:grpSpLocks noChangeAspect="1"/>
          </p:cNvGrpSpPr>
          <p:nvPr userDrawn="1"/>
        </p:nvGrpSpPr>
        <p:grpSpPr bwMode="auto">
          <a:xfrm>
            <a:off x="0" y="1495919"/>
            <a:ext cx="12189600" cy="2221514"/>
            <a:chOff x="-84" y="2238"/>
            <a:chExt cx="7638" cy="1392"/>
          </a:xfrm>
        </p:grpSpPr>
        <p:sp>
          <p:nvSpPr>
            <p:cNvPr id="10" name="Shape">
              <a:extLst>
                <a:ext uri="{FF2B5EF4-FFF2-40B4-BE49-F238E27FC236}">
                  <a16:creationId xmlns:a16="http://schemas.microsoft.com/office/drawing/2014/main" id="{D1927D92-1B96-4A82-831D-A2A2369824B4}"/>
                </a:ext>
              </a:extLst>
            </p:cNvPr>
            <p:cNvSpPr>
              <a:spLocks/>
            </p:cNvSpPr>
            <p:nvPr userDrawn="1"/>
          </p:nvSpPr>
          <p:spPr bwMode="auto">
            <a:xfrm>
              <a:off x="-84" y="2258"/>
              <a:ext cx="5603" cy="1353"/>
            </a:xfrm>
            <a:custGeom>
              <a:avLst/>
              <a:gdLst>
                <a:gd name="T0" fmla="*/ 0 w 3752"/>
                <a:gd name="T1" fmla="*/ 903 h 903"/>
                <a:gd name="T2" fmla="*/ 3301 w 3752"/>
                <a:gd name="T3" fmla="*/ 903 h 903"/>
                <a:gd name="T4" fmla="*/ 3752 w 3752"/>
                <a:gd name="T5" fmla="*/ 452 h 903"/>
                <a:gd name="T6" fmla="*/ 3301 w 3752"/>
                <a:gd name="T7" fmla="*/ 0 h 903"/>
                <a:gd name="T8" fmla="*/ 0 w 3752"/>
                <a:gd name="T9" fmla="*/ 0 h 903"/>
                <a:gd name="T10" fmla="*/ 0 w 3752"/>
                <a:gd name="T11" fmla="*/ 903 h 903"/>
              </a:gdLst>
              <a:ahLst/>
              <a:cxnLst>
                <a:cxn ang="0">
                  <a:pos x="T0" y="T1"/>
                </a:cxn>
                <a:cxn ang="0">
                  <a:pos x="T2" y="T3"/>
                </a:cxn>
                <a:cxn ang="0">
                  <a:pos x="T4" y="T5"/>
                </a:cxn>
                <a:cxn ang="0">
                  <a:pos x="T6" y="T7"/>
                </a:cxn>
                <a:cxn ang="0">
                  <a:pos x="T8" y="T9"/>
                </a:cxn>
                <a:cxn ang="0">
                  <a:pos x="T10" y="T11"/>
                </a:cxn>
              </a:cxnLst>
              <a:rect l="0" t="0" r="r" b="b"/>
              <a:pathLst>
                <a:path w="3752" h="903">
                  <a:moveTo>
                    <a:pt x="0" y="903"/>
                  </a:moveTo>
                  <a:cubicBezTo>
                    <a:pt x="3301" y="903"/>
                    <a:pt x="3301" y="903"/>
                    <a:pt x="3301" y="903"/>
                  </a:cubicBezTo>
                  <a:cubicBezTo>
                    <a:pt x="3550" y="903"/>
                    <a:pt x="3752" y="701"/>
                    <a:pt x="3752" y="452"/>
                  </a:cubicBezTo>
                  <a:cubicBezTo>
                    <a:pt x="3752" y="202"/>
                    <a:pt x="3550" y="0"/>
                    <a:pt x="3301" y="0"/>
                  </a:cubicBezTo>
                  <a:cubicBezTo>
                    <a:pt x="0" y="0"/>
                    <a:pt x="0" y="0"/>
                    <a:pt x="0" y="0"/>
                  </a:cubicBezTo>
                  <a:lnTo>
                    <a:pt x="0" y="90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1" name="Shape">
              <a:extLst>
                <a:ext uri="{FF2B5EF4-FFF2-40B4-BE49-F238E27FC236}">
                  <a16:creationId xmlns:a16="http://schemas.microsoft.com/office/drawing/2014/main" id="{97AEBAEA-D717-4BDA-86A6-6A8FE3BEC177}"/>
                </a:ext>
              </a:extLst>
            </p:cNvPr>
            <p:cNvSpPr>
              <a:spLocks/>
            </p:cNvSpPr>
            <p:nvPr userDrawn="1"/>
          </p:nvSpPr>
          <p:spPr bwMode="auto">
            <a:xfrm>
              <a:off x="5563" y="2238"/>
              <a:ext cx="1991" cy="1392"/>
            </a:xfrm>
            <a:custGeom>
              <a:avLst/>
              <a:gdLst>
                <a:gd name="T0" fmla="*/ 464 w 1333"/>
                <a:gd name="T1" fmla="*/ 903 h 929"/>
                <a:gd name="T2" fmla="*/ 25 w 1333"/>
                <a:gd name="T3" fmla="*/ 464 h 929"/>
                <a:gd name="T4" fmla="*/ 464 w 1333"/>
                <a:gd name="T5" fmla="*/ 26 h 929"/>
                <a:gd name="T6" fmla="*/ 1333 w 1333"/>
                <a:gd name="T7" fmla="*/ 26 h 929"/>
                <a:gd name="T8" fmla="*/ 1333 w 1333"/>
                <a:gd name="T9" fmla="*/ 0 h 929"/>
                <a:gd name="T10" fmla="*/ 464 w 1333"/>
                <a:gd name="T11" fmla="*/ 0 h 929"/>
                <a:gd name="T12" fmla="*/ 0 w 1333"/>
                <a:gd name="T13" fmla="*/ 464 h 929"/>
                <a:gd name="T14" fmla="*/ 464 w 1333"/>
                <a:gd name="T15" fmla="*/ 929 h 929"/>
                <a:gd name="T16" fmla="*/ 1333 w 1333"/>
                <a:gd name="T17" fmla="*/ 929 h 929"/>
                <a:gd name="T18" fmla="*/ 1333 w 1333"/>
                <a:gd name="T19" fmla="*/ 903 h 929"/>
                <a:gd name="T20" fmla="*/ 464 w 1333"/>
                <a:gd name="T21" fmla="*/ 903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3" h="929">
                  <a:moveTo>
                    <a:pt x="464" y="903"/>
                  </a:moveTo>
                  <a:cubicBezTo>
                    <a:pt x="222" y="903"/>
                    <a:pt x="25" y="706"/>
                    <a:pt x="25" y="464"/>
                  </a:cubicBezTo>
                  <a:cubicBezTo>
                    <a:pt x="25" y="223"/>
                    <a:pt x="222" y="26"/>
                    <a:pt x="464" y="26"/>
                  </a:cubicBezTo>
                  <a:cubicBezTo>
                    <a:pt x="1333" y="26"/>
                    <a:pt x="1333" y="26"/>
                    <a:pt x="1333" y="26"/>
                  </a:cubicBezTo>
                  <a:cubicBezTo>
                    <a:pt x="1333" y="0"/>
                    <a:pt x="1333" y="0"/>
                    <a:pt x="1333" y="0"/>
                  </a:cubicBezTo>
                  <a:cubicBezTo>
                    <a:pt x="464" y="0"/>
                    <a:pt x="464" y="0"/>
                    <a:pt x="464" y="0"/>
                  </a:cubicBezTo>
                  <a:cubicBezTo>
                    <a:pt x="208" y="0"/>
                    <a:pt x="0" y="209"/>
                    <a:pt x="0" y="464"/>
                  </a:cubicBezTo>
                  <a:cubicBezTo>
                    <a:pt x="0" y="720"/>
                    <a:pt x="208" y="929"/>
                    <a:pt x="464" y="929"/>
                  </a:cubicBezTo>
                  <a:cubicBezTo>
                    <a:pt x="1333" y="929"/>
                    <a:pt x="1333" y="929"/>
                    <a:pt x="1333" y="929"/>
                  </a:cubicBezTo>
                  <a:cubicBezTo>
                    <a:pt x="1333" y="903"/>
                    <a:pt x="1333" y="903"/>
                    <a:pt x="1333" y="903"/>
                  </a:cubicBezTo>
                  <a:lnTo>
                    <a:pt x="464" y="903"/>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2" name="Title"/>
          <p:cNvSpPr>
            <a:spLocks noGrp="1"/>
          </p:cNvSpPr>
          <p:nvPr>
            <p:ph type="ctrTitle" hasCustomPrompt="1"/>
          </p:nvPr>
        </p:nvSpPr>
        <p:spPr>
          <a:xfrm>
            <a:off x="843108" y="1830360"/>
            <a:ext cx="5760000" cy="1476000"/>
          </a:xfrm>
        </p:spPr>
        <p:txBody>
          <a:bodyPr anchor="t"/>
          <a:lstStyle>
            <a:lvl1pPr marL="432000" indent="-432000" algn="l">
              <a:lnSpc>
                <a:spcPct val="100000"/>
              </a:lnSpc>
              <a:buClr>
                <a:schemeClr val="tx1"/>
              </a:buClr>
              <a:buSzPct val="75000"/>
              <a:buFont typeface="Wingdings 3" panose="05040102010807070707" pitchFamily="18" charset="2"/>
              <a:buChar char=""/>
              <a:defRPr sz="2900" b="0">
                <a:solidFill>
                  <a:schemeClr val="tx1"/>
                </a:solidFill>
              </a:defRPr>
            </a:lvl1pPr>
          </a:lstStyle>
          <a:p>
            <a:r>
              <a:rPr lang="en-US" dirty="0"/>
              <a:t>Click to add title</a:t>
            </a:r>
            <a:endParaRPr lang="en-GB" dirty="0"/>
          </a:p>
        </p:txBody>
      </p:sp>
      <p:sp>
        <p:nvSpPr>
          <p:cNvPr id="3" name="Subtitle"/>
          <p:cNvSpPr>
            <a:spLocks noGrp="1"/>
          </p:cNvSpPr>
          <p:nvPr>
            <p:ph type="subTitle" idx="1" hasCustomPrompt="1"/>
          </p:nvPr>
        </p:nvSpPr>
        <p:spPr>
          <a:xfrm>
            <a:off x="1288586" y="3912224"/>
            <a:ext cx="5314521" cy="720000"/>
          </a:xfrm>
        </p:spPr>
        <p:txBody>
          <a:bodyPr/>
          <a:lstStyle>
            <a:lvl1pPr marL="0" indent="0" algn="l">
              <a:buNone/>
              <a:defRPr sz="25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pic>
        <p:nvPicPr>
          <p:cNvPr id="14" name="Deakin Logo" descr="Deakin Logo">
            <a:extLst>
              <a:ext uri="{FF2B5EF4-FFF2-40B4-BE49-F238E27FC236}">
                <a16:creationId xmlns:a16="http://schemas.microsoft.com/office/drawing/2014/main" id="{192B361C-625A-47F4-90FE-56E9D82FB0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46907" y="1996356"/>
            <a:ext cx="1297473" cy="1295561"/>
          </a:xfrm>
          <a:prstGeom prst="rect">
            <a:avLst/>
          </a:prstGeom>
        </p:spPr>
      </p:pic>
      <p:sp>
        <p:nvSpPr>
          <p:cNvPr id="12" name="Footer/CRICOS">
            <a:extLst>
              <a:ext uri="{FF2B5EF4-FFF2-40B4-BE49-F238E27FC236}">
                <a16:creationId xmlns:a16="http://schemas.microsoft.com/office/drawing/2014/main" id="{5F2F645A-B1A3-4FA5-AF08-92FA0046358A}"/>
              </a:ext>
            </a:extLst>
          </p:cNvPr>
          <p:cNvSpPr>
            <a:spLocks noGrp="1"/>
          </p:cNvSpPr>
          <p:nvPr>
            <p:ph type="ftr" sz="quarter" idx="11"/>
          </p:nvPr>
        </p:nvSpPr>
        <p:spPr>
          <a:xfrm>
            <a:off x="5302171" y="6579113"/>
            <a:ext cx="6624000" cy="144000"/>
          </a:xfrm>
          <a:prstGeom prst="rect">
            <a:avLst/>
          </a:prstGeom>
        </p:spPr>
        <p:txBody>
          <a:bodyPr lIns="90000" tIns="36000" rIns="0" bIns="36000"/>
          <a:lstStyle>
            <a:lvl1pPr>
              <a:defRPr sz="500">
                <a:solidFill>
                  <a:schemeClr val="bg1"/>
                </a:solidFill>
              </a:defRPr>
            </a:lvl1pPr>
          </a:lstStyle>
          <a:p>
            <a:pPr algn="r"/>
            <a:r>
              <a:rPr lang="en-AU" dirty="0"/>
              <a:t>Deakin University </a:t>
            </a:r>
            <a:r>
              <a:rPr lang="en-AU" dirty="0" err="1"/>
              <a:t>CRICOS</a:t>
            </a:r>
            <a:r>
              <a:rPr lang="en-AU" dirty="0"/>
              <a:t> Provider Code: </a:t>
            </a:r>
            <a:r>
              <a:rPr lang="en-AU" dirty="0" err="1"/>
              <a:t>00113B</a:t>
            </a:r>
            <a:endParaRPr lang="en-GB" dirty="0"/>
          </a:p>
        </p:txBody>
      </p:sp>
    </p:spTree>
    <p:extLst>
      <p:ext uri="{BB962C8B-B14F-4D97-AF65-F5344CB8AC3E}">
        <p14:creationId xmlns:p14="http://schemas.microsoft.com/office/powerpoint/2010/main" val="34564487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G">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373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 name="Graphics">
            <a:extLst>
              <a:ext uri="{FF2B5EF4-FFF2-40B4-BE49-F238E27FC236}">
                <a16:creationId xmlns:a16="http://schemas.microsoft.com/office/drawing/2014/main" id="{929F119A-7FFC-4C3F-A991-26611C1EFB6D}"/>
              </a:ext>
              <a:ext uri="{C183D7F6-B498-43B3-948B-1728B52AA6E4}">
                <adec:decorative xmlns:adec="http://schemas.microsoft.com/office/drawing/2017/decorative" val="1"/>
              </a:ext>
            </a:extLst>
          </p:cNvPr>
          <p:cNvGrpSpPr>
            <a:grpSpLocks noChangeAspect="1"/>
          </p:cNvGrpSpPr>
          <p:nvPr userDrawn="1"/>
        </p:nvGrpSpPr>
        <p:grpSpPr bwMode="auto">
          <a:xfrm>
            <a:off x="3175" y="1082675"/>
            <a:ext cx="12188825" cy="5775325"/>
            <a:chOff x="2" y="340"/>
            <a:chExt cx="7678" cy="3638"/>
          </a:xfrm>
        </p:grpSpPr>
        <p:sp>
          <p:nvSpPr>
            <p:cNvPr id="8" name="Shape">
              <a:extLst>
                <a:ext uri="{FF2B5EF4-FFF2-40B4-BE49-F238E27FC236}">
                  <a16:creationId xmlns:a16="http://schemas.microsoft.com/office/drawing/2014/main" id="{000E5604-9B0C-4FC6-A211-17036A81FE78}"/>
                </a:ext>
              </a:extLst>
            </p:cNvPr>
            <p:cNvSpPr>
              <a:spLocks/>
            </p:cNvSpPr>
            <p:nvPr userDrawn="1"/>
          </p:nvSpPr>
          <p:spPr bwMode="auto">
            <a:xfrm>
              <a:off x="2" y="340"/>
              <a:ext cx="4695" cy="1557"/>
            </a:xfrm>
            <a:custGeom>
              <a:avLst/>
              <a:gdLst>
                <a:gd name="T0" fmla="*/ 3131 w 3131"/>
                <a:gd name="T1" fmla="*/ 519 h 1038"/>
                <a:gd name="T2" fmla="*/ 2612 w 3131"/>
                <a:gd name="T3" fmla="*/ 0 h 1038"/>
                <a:gd name="T4" fmla="*/ 0 w 3131"/>
                <a:gd name="T5" fmla="*/ 0 h 1038"/>
                <a:gd name="T6" fmla="*/ 0 w 3131"/>
                <a:gd name="T7" fmla="*/ 1038 h 1038"/>
                <a:gd name="T8" fmla="*/ 2612 w 3131"/>
                <a:gd name="T9" fmla="*/ 1038 h 1038"/>
                <a:gd name="T10" fmla="*/ 3131 w 3131"/>
                <a:gd name="T11" fmla="*/ 519 h 1038"/>
              </a:gdLst>
              <a:ahLst/>
              <a:cxnLst>
                <a:cxn ang="0">
                  <a:pos x="T0" y="T1"/>
                </a:cxn>
                <a:cxn ang="0">
                  <a:pos x="T2" y="T3"/>
                </a:cxn>
                <a:cxn ang="0">
                  <a:pos x="T4" y="T5"/>
                </a:cxn>
                <a:cxn ang="0">
                  <a:pos x="T6" y="T7"/>
                </a:cxn>
                <a:cxn ang="0">
                  <a:pos x="T8" y="T9"/>
                </a:cxn>
                <a:cxn ang="0">
                  <a:pos x="T10" y="T11"/>
                </a:cxn>
              </a:cxnLst>
              <a:rect l="0" t="0" r="r" b="b"/>
              <a:pathLst>
                <a:path w="3131" h="1038">
                  <a:moveTo>
                    <a:pt x="3131" y="519"/>
                  </a:moveTo>
                  <a:cubicBezTo>
                    <a:pt x="3131" y="232"/>
                    <a:pt x="2898" y="0"/>
                    <a:pt x="2612" y="0"/>
                  </a:cubicBezTo>
                  <a:cubicBezTo>
                    <a:pt x="0" y="0"/>
                    <a:pt x="0" y="0"/>
                    <a:pt x="0" y="0"/>
                  </a:cubicBezTo>
                  <a:cubicBezTo>
                    <a:pt x="0" y="1038"/>
                    <a:pt x="0" y="1038"/>
                    <a:pt x="0" y="1038"/>
                  </a:cubicBezTo>
                  <a:cubicBezTo>
                    <a:pt x="2612" y="1038"/>
                    <a:pt x="2612" y="1038"/>
                    <a:pt x="2612" y="1038"/>
                  </a:cubicBezTo>
                  <a:cubicBezTo>
                    <a:pt x="2898" y="1038"/>
                    <a:pt x="3131" y="806"/>
                    <a:pt x="3131" y="51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9" name="Shape">
              <a:extLst>
                <a:ext uri="{FF2B5EF4-FFF2-40B4-BE49-F238E27FC236}">
                  <a16:creationId xmlns:a16="http://schemas.microsoft.com/office/drawing/2014/main" id="{D3FB0516-3943-45A1-8C1B-02D58219FE2F}"/>
                </a:ext>
              </a:extLst>
            </p:cNvPr>
            <p:cNvSpPr>
              <a:spLocks/>
            </p:cNvSpPr>
            <p:nvPr userDrawn="1"/>
          </p:nvSpPr>
          <p:spPr bwMode="auto">
            <a:xfrm>
              <a:off x="4712" y="3328"/>
              <a:ext cx="2968" cy="650"/>
            </a:xfrm>
            <a:custGeom>
              <a:avLst/>
              <a:gdLst>
                <a:gd name="T0" fmla="*/ 657 w 1979"/>
                <a:gd name="T1" fmla="*/ 20 h 433"/>
                <a:gd name="T2" fmla="*/ 1979 w 1979"/>
                <a:gd name="T3" fmla="*/ 20 h 433"/>
                <a:gd name="T4" fmla="*/ 1979 w 1979"/>
                <a:gd name="T5" fmla="*/ 0 h 433"/>
                <a:gd name="T6" fmla="*/ 657 w 1979"/>
                <a:gd name="T7" fmla="*/ 0 h 433"/>
                <a:gd name="T8" fmla="*/ 0 w 1979"/>
                <a:gd name="T9" fmla="*/ 433 h 433"/>
                <a:gd name="T10" fmla="*/ 23 w 1979"/>
                <a:gd name="T11" fmla="*/ 433 h 433"/>
                <a:gd name="T12" fmla="*/ 657 w 1979"/>
                <a:gd name="T13" fmla="*/ 20 h 433"/>
              </a:gdLst>
              <a:ahLst/>
              <a:cxnLst>
                <a:cxn ang="0">
                  <a:pos x="T0" y="T1"/>
                </a:cxn>
                <a:cxn ang="0">
                  <a:pos x="T2" y="T3"/>
                </a:cxn>
                <a:cxn ang="0">
                  <a:pos x="T4" y="T5"/>
                </a:cxn>
                <a:cxn ang="0">
                  <a:pos x="T6" y="T7"/>
                </a:cxn>
                <a:cxn ang="0">
                  <a:pos x="T8" y="T9"/>
                </a:cxn>
                <a:cxn ang="0">
                  <a:pos x="T10" y="T11"/>
                </a:cxn>
                <a:cxn ang="0">
                  <a:pos x="T12" y="T13"/>
                </a:cxn>
              </a:cxnLst>
              <a:rect l="0" t="0" r="r" b="b"/>
              <a:pathLst>
                <a:path w="1979" h="433">
                  <a:moveTo>
                    <a:pt x="657" y="20"/>
                  </a:moveTo>
                  <a:cubicBezTo>
                    <a:pt x="1979" y="20"/>
                    <a:pt x="1979" y="20"/>
                    <a:pt x="1979" y="20"/>
                  </a:cubicBezTo>
                  <a:cubicBezTo>
                    <a:pt x="1979" y="0"/>
                    <a:pt x="1979" y="0"/>
                    <a:pt x="1979" y="0"/>
                  </a:cubicBezTo>
                  <a:cubicBezTo>
                    <a:pt x="657" y="0"/>
                    <a:pt x="657" y="0"/>
                    <a:pt x="657" y="0"/>
                  </a:cubicBezTo>
                  <a:cubicBezTo>
                    <a:pt x="363" y="0"/>
                    <a:pt x="110" y="179"/>
                    <a:pt x="0" y="433"/>
                  </a:cubicBezTo>
                  <a:cubicBezTo>
                    <a:pt x="23" y="433"/>
                    <a:pt x="23" y="433"/>
                    <a:pt x="23" y="433"/>
                  </a:cubicBezTo>
                  <a:cubicBezTo>
                    <a:pt x="131" y="190"/>
                    <a:pt x="375" y="20"/>
                    <a:pt x="657" y="20"/>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2" name="Title"/>
          <p:cNvSpPr>
            <a:spLocks noGrp="1"/>
          </p:cNvSpPr>
          <p:nvPr>
            <p:ph type="ctrTitle" hasCustomPrompt="1"/>
          </p:nvPr>
        </p:nvSpPr>
        <p:spPr>
          <a:xfrm>
            <a:off x="947612" y="1464599"/>
            <a:ext cx="5760000" cy="1476000"/>
          </a:xfrm>
        </p:spPr>
        <p:txBody>
          <a:bodyPr anchor="t"/>
          <a:lstStyle>
            <a:lvl1pPr marL="432000" indent="-432000" algn="l">
              <a:lnSpc>
                <a:spcPct val="100000"/>
              </a:lnSpc>
              <a:buClr>
                <a:schemeClr val="tx1"/>
              </a:buClr>
              <a:buSzPct val="75000"/>
              <a:buFont typeface="Wingdings 3" panose="05040102010807070707" pitchFamily="18" charset="2"/>
              <a:buChar char=""/>
              <a:defRPr sz="2900" b="0">
                <a:solidFill>
                  <a:schemeClr val="tx1"/>
                </a:solidFill>
              </a:defRPr>
            </a:lvl1pPr>
          </a:lstStyle>
          <a:p>
            <a:r>
              <a:rPr lang="en-US" dirty="0"/>
              <a:t>Click to add title</a:t>
            </a:r>
            <a:endParaRPr lang="en-GB" dirty="0"/>
          </a:p>
        </p:txBody>
      </p:sp>
      <p:sp>
        <p:nvSpPr>
          <p:cNvPr id="3" name="Subtitle"/>
          <p:cNvSpPr>
            <a:spLocks noGrp="1"/>
          </p:cNvSpPr>
          <p:nvPr>
            <p:ph type="subTitle" idx="1" hasCustomPrompt="1"/>
          </p:nvPr>
        </p:nvSpPr>
        <p:spPr>
          <a:xfrm>
            <a:off x="1373930" y="3741536"/>
            <a:ext cx="5314521" cy="720000"/>
          </a:xfrm>
        </p:spPr>
        <p:txBody>
          <a:bodyPr/>
          <a:lstStyle>
            <a:lvl1pPr marL="0" indent="0" algn="l">
              <a:buNone/>
              <a:defRPr sz="22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pic>
        <p:nvPicPr>
          <p:cNvPr id="14" name="Deakin Logo" descr="Deakin Logo">
            <a:extLst>
              <a:ext uri="{FF2B5EF4-FFF2-40B4-BE49-F238E27FC236}">
                <a16:creationId xmlns:a16="http://schemas.microsoft.com/office/drawing/2014/main" id="{192B361C-625A-47F4-90FE-56E9D82FB0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657186" y="5310187"/>
            <a:ext cx="1033397" cy="1031875"/>
          </a:xfrm>
          <a:prstGeom prst="rect">
            <a:avLst/>
          </a:prstGeom>
        </p:spPr>
      </p:pic>
      <p:sp>
        <p:nvSpPr>
          <p:cNvPr id="10" name="Footer/CRICOS">
            <a:extLst>
              <a:ext uri="{FF2B5EF4-FFF2-40B4-BE49-F238E27FC236}">
                <a16:creationId xmlns:a16="http://schemas.microsoft.com/office/drawing/2014/main" id="{4D2692AD-C2F6-47D9-8C11-F3FBB19EA90E}"/>
              </a:ext>
            </a:extLst>
          </p:cNvPr>
          <p:cNvSpPr>
            <a:spLocks noGrp="1"/>
          </p:cNvSpPr>
          <p:nvPr>
            <p:ph type="ftr" sz="quarter" idx="11"/>
          </p:nvPr>
        </p:nvSpPr>
        <p:spPr>
          <a:xfrm>
            <a:off x="5302171" y="6579113"/>
            <a:ext cx="6624000" cy="144000"/>
          </a:xfrm>
          <a:prstGeom prst="rect">
            <a:avLst/>
          </a:prstGeom>
        </p:spPr>
        <p:txBody>
          <a:bodyPr lIns="90000" tIns="36000" rIns="0" bIns="36000"/>
          <a:lstStyle>
            <a:lvl1pPr>
              <a:defRPr sz="500">
                <a:solidFill>
                  <a:schemeClr val="bg1"/>
                </a:solidFill>
              </a:defRPr>
            </a:lvl1pPr>
          </a:lstStyle>
          <a:p>
            <a:pPr algn="r"/>
            <a:r>
              <a:rPr lang="en-AU" dirty="0"/>
              <a:t>Deakin University </a:t>
            </a:r>
            <a:r>
              <a:rPr lang="en-AU" dirty="0" err="1"/>
              <a:t>CRICOS</a:t>
            </a:r>
            <a:r>
              <a:rPr lang="en-AU" dirty="0"/>
              <a:t> Provider Code: </a:t>
            </a:r>
            <a:r>
              <a:rPr lang="en-AU" dirty="0" err="1"/>
              <a:t>00113B</a:t>
            </a:r>
            <a:endParaRPr lang="en-GB" dirty="0"/>
          </a:p>
        </p:txBody>
      </p:sp>
    </p:spTree>
    <p:extLst>
      <p:ext uri="{BB962C8B-B14F-4D97-AF65-F5344CB8AC3E}">
        <p14:creationId xmlns:p14="http://schemas.microsoft.com/office/powerpoint/2010/main" val="29012397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H">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373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a:extLst>
              <a:ext uri="{FF2B5EF4-FFF2-40B4-BE49-F238E27FC236}">
                <a16:creationId xmlns:a16="http://schemas.microsoft.com/office/drawing/2014/main" id="{36DE023C-ED6F-4E07-951B-0F94A20FABDD}"/>
              </a:ext>
            </a:extLst>
          </p:cNvPr>
          <p:cNvSpPr>
            <a:spLocks noGrp="1"/>
          </p:cNvSpPr>
          <p:nvPr>
            <p:ph type="ctrTitle" hasCustomPrompt="1"/>
          </p:nvPr>
        </p:nvSpPr>
        <p:spPr>
          <a:xfrm>
            <a:off x="937386" y="1018344"/>
            <a:ext cx="3780000" cy="1440000"/>
          </a:xfrm>
        </p:spPr>
        <p:txBody>
          <a:bodyPr anchor="b"/>
          <a:lstStyle>
            <a:lvl1pPr algn="l">
              <a:lnSpc>
                <a:spcPct val="100000"/>
              </a:lnSpc>
              <a:defRPr sz="3600" b="0">
                <a:solidFill>
                  <a:schemeClr val="bg1"/>
                </a:solidFill>
              </a:defRPr>
            </a:lvl1pPr>
          </a:lstStyle>
          <a:p>
            <a:r>
              <a:rPr lang="en-US" dirty="0"/>
              <a:t>Click to add title</a:t>
            </a:r>
            <a:endParaRPr lang="en-GB" dirty="0"/>
          </a:p>
        </p:txBody>
      </p:sp>
      <p:sp>
        <p:nvSpPr>
          <p:cNvPr id="3" name="Subtitle"/>
          <p:cNvSpPr>
            <a:spLocks noGrp="1"/>
          </p:cNvSpPr>
          <p:nvPr>
            <p:ph type="subTitle" idx="1" hasCustomPrompt="1"/>
          </p:nvPr>
        </p:nvSpPr>
        <p:spPr>
          <a:xfrm>
            <a:off x="937387" y="2668359"/>
            <a:ext cx="3780000" cy="720000"/>
          </a:xfrm>
        </p:spPr>
        <p:txBody>
          <a:bodyPr/>
          <a:lstStyle>
            <a:lvl1pPr marL="0" indent="0" algn="l">
              <a:buNone/>
              <a:defRPr sz="22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grpSp>
        <p:nvGrpSpPr>
          <p:cNvPr id="10" name="Graphics">
            <a:extLst>
              <a:ext uri="{FF2B5EF4-FFF2-40B4-BE49-F238E27FC236}">
                <a16:creationId xmlns:a16="http://schemas.microsoft.com/office/drawing/2014/main" id="{7AD43B6E-DA14-4DE8-B4D6-CFBDD33C5480}"/>
              </a:ext>
              <a:ext uri="{C183D7F6-B498-43B3-948B-1728B52AA6E4}">
                <adec:decorative xmlns:adec="http://schemas.microsoft.com/office/drawing/2017/decorative" val="1"/>
              </a:ext>
            </a:extLst>
          </p:cNvPr>
          <p:cNvGrpSpPr>
            <a:grpSpLocks noChangeAspect="1"/>
          </p:cNvGrpSpPr>
          <p:nvPr userDrawn="1"/>
        </p:nvGrpSpPr>
        <p:grpSpPr bwMode="auto">
          <a:xfrm>
            <a:off x="4967287" y="0"/>
            <a:ext cx="7224713" cy="6858000"/>
            <a:chOff x="1566" y="1"/>
            <a:chExt cx="4551" cy="4320"/>
          </a:xfrm>
        </p:grpSpPr>
        <p:sp>
          <p:nvSpPr>
            <p:cNvPr id="12" name="Shape">
              <a:extLst>
                <a:ext uri="{FF2B5EF4-FFF2-40B4-BE49-F238E27FC236}">
                  <a16:creationId xmlns:a16="http://schemas.microsoft.com/office/drawing/2014/main" id="{EFB87DF5-BF6E-4FC5-8ADE-59638EE783C0}"/>
                </a:ext>
              </a:extLst>
            </p:cNvPr>
            <p:cNvSpPr>
              <a:spLocks/>
            </p:cNvSpPr>
            <p:nvPr userDrawn="1"/>
          </p:nvSpPr>
          <p:spPr bwMode="auto">
            <a:xfrm>
              <a:off x="3400" y="1"/>
              <a:ext cx="2717" cy="2895"/>
            </a:xfrm>
            <a:custGeom>
              <a:avLst/>
              <a:gdLst>
                <a:gd name="T0" fmla="*/ 2717 w 2717"/>
                <a:gd name="T1" fmla="*/ 1077 h 2895"/>
                <a:gd name="T2" fmla="*/ 2717 w 2717"/>
                <a:gd name="T3" fmla="*/ 0 h 2895"/>
                <a:gd name="T4" fmla="*/ 0 w 2717"/>
                <a:gd name="T5" fmla="*/ 0 h 2895"/>
                <a:gd name="T6" fmla="*/ 1662 w 2717"/>
                <a:gd name="T7" fmla="*/ 2895 h 2895"/>
                <a:gd name="T8" fmla="*/ 2717 w 2717"/>
                <a:gd name="T9" fmla="*/ 1077 h 2895"/>
              </a:gdLst>
              <a:ahLst/>
              <a:cxnLst>
                <a:cxn ang="0">
                  <a:pos x="T0" y="T1"/>
                </a:cxn>
                <a:cxn ang="0">
                  <a:pos x="T2" y="T3"/>
                </a:cxn>
                <a:cxn ang="0">
                  <a:pos x="T4" y="T5"/>
                </a:cxn>
                <a:cxn ang="0">
                  <a:pos x="T6" y="T7"/>
                </a:cxn>
                <a:cxn ang="0">
                  <a:pos x="T8" y="T9"/>
                </a:cxn>
              </a:cxnLst>
              <a:rect l="0" t="0" r="r" b="b"/>
              <a:pathLst>
                <a:path w="2717" h="2895">
                  <a:moveTo>
                    <a:pt x="2717" y="1077"/>
                  </a:moveTo>
                  <a:lnTo>
                    <a:pt x="2717" y="0"/>
                  </a:lnTo>
                  <a:lnTo>
                    <a:pt x="0" y="0"/>
                  </a:lnTo>
                  <a:lnTo>
                    <a:pt x="1662" y="2895"/>
                  </a:lnTo>
                  <a:lnTo>
                    <a:pt x="2717" y="1077"/>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6" name="Shape">
              <a:extLst>
                <a:ext uri="{FF2B5EF4-FFF2-40B4-BE49-F238E27FC236}">
                  <a16:creationId xmlns:a16="http://schemas.microsoft.com/office/drawing/2014/main" id="{BE081A41-F32F-4840-9C58-D1D074FFB4B0}"/>
                </a:ext>
              </a:extLst>
            </p:cNvPr>
            <p:cNvSpPr>
              <a:spLocks/>
            </p:cNvSpPr>
            <p:nvPr userDrawn="1"/>
          </p:nvSpPr>
          <p:spPr bwMode="auto">
            <a:xfrm>
              <a:off x="1566" y="745"/>
              <a:ext cx="4126" cy="3576"/>
            </a:xfrm>
            <a:custGeom>
              <a:avLst/>
              <a:gdLst>
                <a:gd name="T0" fmla="*/ 0 w 4126"/>
                <a:gd name="T1" fmla="*/ 3576 h 3576"/>
                <a:gd name="T2" fmla="*/ 4126 w 4126"/>
                <a:gd name="T3" fmla="*/ 3576 h 3576"/>
                <a:gd name="T4" fmla="*/ 2072 w 4126"/>
                <a:gd name="T5" fmla="*/ 0 h 3576"/>
                <a:gd name="T6" fmla="*/ 0 w 4126"/>
                <a:gd name="T7" fmla="*/ 3576 h 3576"/>
              </a:gdLst>
              <a:ahLst/>
              <a:cxnLst>
                <a:cxn ang="0">
                  <a:pos x="T0" y="T1"/>
                </a:cxn>
                <a:cxn ang="0">
                  <a:pos x="T2" y="T3"/>
                </a:cxn>
                <a:cxn ang="0">
                  <a:pos x="T4" y="T5"/>
                </a:cxn>
                <a:cxn ang="0">
                  <a:pos x="T6" y="T7"/>
                </a:cxn>
              </a:cxnLst>
              <a:rect l="0" t="0" r="r" b="b"/>
              <a:pathLst>
                <a:path w="4126" h="3576">
                  <a:moveTo>
                    <a:pt x="0" y="3576"/>
                  </a:moveTo>
                  <a:lnTo>
                    <a:pt x="4126" y="3576"/>
                  </a:lnTo>
                  <a:lnTo>
                    <a:pt x="2072" y="0"/>
                  </a:lnTo>
                  <a:lnTo>
                    <a:pt x="0" y="357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21" name="Picture Placeholder" descr="Image Placeholder">
            <a:extLst>
              <a:ext uri="{FF2B5EF4-FFF2-40B4-BE49-F238E27FC236}">
                <a16:creationId xmlns:a16="http://schemas.microsoft.com/office/drawing/2014/main" id="{E699E9AB-7135-45A1-99CC-0B512958C926}"/>
              </a:ext>
            </a:extLst>
          </p:cNvPr>
          <p:cNvSpPr>
            <a:spLocks noGrp="1"/>
          </p:cNvSpPr>
          <p:nvPr>
            <p:ph type="pic" sz="quarter" idx="17" hasCustomPrompt="1"/>
          </p:nvPr>
        </p:nvSpPr>
        <p:spPr>
          <a:xfrm>
            <a:off x="7878762" y="0"/>
            <a:ext cx="4313238" cy="4595813"/>
          </a:xfrm>
          <a:custGeom>
            <a:avLst/>
            <a:gdLst>
              <a:gd name="connsiteX0" fmla="*/ 0 w 4313238"/>
              <a:gd name="connsiteY0" fmla="*/ 0 h 4595813"/>
              <a:gd name="connsiteX1" fmla="*/ 4313238 w 4313238"/>
              <a:gd name="connsiteY1" fmla="*/ 0 h 4595813"/>
              <a:gd name="connsiteX2" fmla="*/ 4313238 w 4313238"/>
              <a:gd name="connsiteY2" fmla="*/ 1709738 h 4595813"/>
              <a:gd name="connsiteX3" fmla="*/ 2638425 w 4313238"/>
              <a:gd name="connsiteY3" fmla="*/ 4595813 h 4595813"/>
            </a:gdLst>
            <a:ahLst/>
            <a:cxnLst>
              <a:cxn ang="0">
                <a:pos x="connsiteX0" y="connsiteY0"/>
              </a:cxn>
              <a:cxn ang="0">
                <a:pos x="connsiteX1" y="connsiteY1"/>
              </a:cxn>
              <a:cxn ang="0">
                <a:pos x="connsiteX2" y="connsiteY2"/>
              </a:cxn>
              <a:cxn ang="0">
                <a:pos x="connsiteX3" y="connsiteY3"/>
              </a:cxn>
            </a:cxnLst>
            <a:rect l="l" t="t" r="r" b="b"/>
            <a:pathLst>
              <a:path w="4313238" h="4595813">
                <a:moveTo>
                  <a:pt x="0" y="0"/>
                </a:moveTo>
                <a:lnTo>
                  <a:pt x="4313238" y="0"/>
                </a:lnTo>
                <a:lnTo>
                  <a:pt x="4313238" y="1709738"/>
                </a:lnTo>
                <a:lnTo>
                  <a:pt x="2638425" y="4595813"/>
                </a:lnTo>
                <a:close/>
              </a:path>
            </a:pathLst>
          </a:custGeom>
          <a:solidFill>
            <a:schemeClr val="bg1">
              <a:lumMod val="75000"/>
            </a:schemeClr>
          </a:solidFill>
        </p:spPr>
        <p:txBody>
          <a:bodyPr wrap="square" lIns="144000" tIns="936000" rIns="144000" anchor="t" anchorCtr="0">
            <a:noAutofit/>
          </a:bodyPr>
          <a:lstStyle>
            <a:lvl1pPr algn="ctr">
              <a:defRPr sz="1400">
                <a:solidFill>
                  <a:schemeClr val="bg1"/>
                </a:solidFill>
              </a:defRPr>
            </a:lvl1pPr>
          </a:lstStyle>
          <a:p>
            <a:r>
              <a:rPr lang="en-AU" sz="1400" dirty="0"/>
              <a:t>Click Icon to Add Image</a:t>
            </a:r>
            <a:endParaRPr lang="en-AU" dirty="0"/>
          </a:p>
        </p:txBody>
      </p:sp>
      <p:pic>
        <p:nvPicPr>
          <p:cNvPr id="14" name="Deakin Logo" descr="Deakin Logo">
            <a:extLst>
              <a:ext uri="{FF2B5EF4-FFF2-40B4-BE49-F238E27FC236}">
                <a16:creationId xmlns:a16="http://schemas.microsoft.com/office/drawing/2014/main" id="{192B361C-625A-47F4-90FE-56E9D82FB0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1808" y="5177471"/>
            <a:ext cx="1033397" cy="1031875"/>
          </a:xfrm>
          <a:prstGeom prst="rect">
            <a:avLst/>
          </a:prstGeom>
        </p:spPr>
      </p:pic>
      <p:sp>
        <p:nvSpPr>
          <p:cNvPr id="4" name="Footer/CRICOS">
            <a:extLst>
              <a:ext uri="{FF2B5EF4-FFF2-40B4-BE49-F238E27FC236}">
                <a16:creationId xmlns:a16="http://schemas.microsoft.com/office/drawing/2014/main" id="{B7A94011-2B26-447A-8F86-F07851D30127}"/>
              </a:ext>
            </a:extLst>
          </p:cNvPr>
          <p:cNvSpPr>
            <a:spLocks noGrp="1"/>
          </p:cNvSpPr>
          <p:nvPr>
            <p:ph type="ftr" sz="quarter" idx="19"/>
          </p:nvPr>
        </p:nvSpPr>
        <p:spPr/>
        <p:txBody>
          <a:bodyPr/>
          <a:lstStyle>
            <a:lvl1pPr>
              <a:defRPr>
                <a:solidFill>
                  <a:schemeClr val="bg1"/>
                </a:solidFill>
              </a:defRPr>
            </a:lvl1pPr>
          </a:lstStyle>
          <a:p>
            <a:r>
              <a:rPr lang="en-AU"/>
              <a:t>Deakin University CRICOS Provider Code: 00113B</a:t>
            </a:r>
            <a:endParaRPr lang="en-GB" dirty="0"/>
          </a:p>
        </p:txBody>
      </p:sp>
    </p:spTree>
    <p:extLst>
      <p:ext uri="{BB962C8B-B14F-4D97-AF65-F5344CB8AC3E}">
        <p14:creationId xmlns:p14="http://schemas.microsoft.com/office/powerpoint/2010/main" val="6202564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I">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a:extLst>
              <a:ext uri="{FF2B5EF4-FFF2-40B4-BE49-F238E27FC236}">
                <a16:creationId xmlns:a16="http://schemas.microsoft.com/office/drawing/2014/main" id="{36DE023C-ED6F-4E07-951B-0F94A20FABDD}"/>
              </a:ext>
            </a:extLst>
          </p:cNvPr>
          <p:cNvSpPr>
            <a:spLocks noGrp="1"/>
          </p:cNvSpPr>
          <p:nvPr userDrawn="1">
            <p:ph type="ctrTitle" hasCustomPrompt="1"/>
          </p:nvPr>
        </p:nvSpPr>
        <p:spPr>
          <a:xfrm>
            <a:off x="937386" y="1018344"/>
            <a:ext cx="3780000" cy="1440000"/>
          </a:xfrm>
        </p:spPr>
        <p:txBody>
          <a:bodyPr anchor="b"/>
          <a:lstStyle>
            <a:lvl1pPr algn="l">
              <a:lnSpc>
                <a:spcPct val="100000"/>
              </a:lnSpc>
              <a:defRPr sz="3600" b="0">
                <a:solidFill>
                  <a:schemeClr val="tx1"/>
                </a:solidFill>
              </a:defRPr>
            </a:lvl1pPr>
          </a:lstStyle>
          <a:p>
            <a:r>
              <a:rPr lang="en-US" dirty="0"/>
              <a:t>Click to add title</a:t>
            </a:r>
            <a:endParaRPr lang="en-GB" dirty="0"/>
          </a:p>
        </p:txBody>
      </p:sp>
      <p:sp>
        <p:nvSpPr>
          <p:cNvPr id="3" name="Subtitle"/>
          <p:cNvSpPr>
            <a:spLocks noGrp="1"/>
          </p:cNvSpPr>
          <p:nvPr userDrawn="1">
            <p:ph type="subTitle" idx="1" hasCustomPrompt="1"/>
          </p:nvPr>
        </p:nvSpPr>
        <p:spPr>
          <a:xfrm>
            <a:off x="937387" y="2668359"/>
            <a:ext cx="3780000" cy="720000"/>
          </a:xfrm>
        </p:spPr>
        <p:txBody>
          <a:bodyPr/>
          <a:lstStyle>
            <a:lvl1pPr marL="0" indent="0" algn="l">
              <a:buNone/>
              <a:defRPr sz="22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sp>
        <p:nvSpPr>
          <p:cNvPr id="12" name="Graphic">
            <a:extLst>
              <a:ext uri="{FF2B5EF4-FFF2-40B4-BE49-F238E27FC236}">
                <a16:creationId xmlns:a16="http://schemas.microsoft.com/office/drawing/2014/main" id="{EFB87DF5-BF6E-4FC5-8ADE-59638EE783C0}"/>
              </a:ext>
              <a:ext uri="{C183D7F6-B498-43B3-948B-1728B52AA6E4}">
                <adec:decorative xmlns:adec="http://schemas.microsoft.com/office/drawing/2017/decorative" val="1"/>
              </a:ext>
            </a:extLst>
          </p:cNvPr>
          <p:cNvSpPr>
            <a:spLocks/>
          </p:cNvSpPr>
          <p:nvPr userDrawn="1"/>
        </p:nvSpPr>
        <p:spPr bwMode="auto">
          <a:xfrm>
            <a:off x="7878762" y="0"/>
            <a:ext cx="4313238" cy="4595813"/>
          </a:xfrm>
          <a:custGeom>
            <a:avLst/>
            <a:gdLst>
              <a:gd name="T0" fmla="*/ 2717 w 2717"/>
              <a:gd name="T1" fmla="*/ 1077 h 2895"/>
              <a:gd name="T2" fmla="*/ 2717 w 2717"/>
              <a:gd name="T3" fmla="*/ 0 h 2895"/>
              <a:gd name="T4" fmla="*/ 0 w 2717"/>
              <a:gd name="T5" fmla="*/ 0 h 2895"/>
              <a:gd name="T6" fmla="*/ 1662 w 2717"/>
              <a:gd name="T7" fmla="*/ 2895 h 2895"/>
              <a:gd name="T8" fmla="*/ 2717 w 2717"/>
              <a:gd name="T9" fmla="*/ 1077 h 2895"/>
            </a:gdLst>
            <a:ahLst/>
            <a:cxnLst>
              <a:cxn ang="0">
                <a:pos x="T0" y="T1"/>
              </a:cxn>
              <a:cxn ang="0">
                <a:pos x="T2" y="T3"/>
              </a:cxn>
              <a:cxn ang="0">
                <a:pos x="T4" y="T5"/>
              </a:cxn>
              <a:cxn ang="0">
                <a:pos x="T6" y="T7"/>
              </a:cxn>
              <a:cxn ang="0">
                <a:pos x="T8" y="T9"/>
              </a:cxn>
            </a:cxnLst>
            <a:rect l="0" t="0" r="r" b="b"/>
            <a:pathLst>
              <a:path w="2717" h="2895">
                <a:moveTo>
                  <a:pt x="2717" y="1077"/>
                </a:moveTo>
                <a:lnTo>
                  <a:pt x="2717" y="0"/>
                </a:lnTo>
                <a:lnTo>
                  <a:pt x="0" y="0"/>
                </a:lnTo>
                <a:lnTo>
                  <a:pt x="1662" y="2895"/>
                </a:lnTo>
                <a:lnTo>
                  <a:pt x="2717" y="107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AU"/>
          </a:p>
        </p:txBody>
      </p:sp>
      <p:sp>
        <p:nvSpPr>
          <p:cNvPr id="11" name="Picture Placeholder" descr="Image Placeholder">
            <a:extLst>
              <a:ext uri="{FF2B5EF4-FFF2-40B4-BE49-F238E27FC236}">
                <a16:creationId xmlns:a16="http://schemas.microsoft.com/office/drawing/2014/main" id="{DBCB57CA-4EDC-4387-B4F2-EDA27367C34E}"/>
              </a:ext>
            </a:extLst>
          </p:cNvPr>
          <p:cNvSpPr>
            <a:spLocks noGrp="1"/>
          </p:cNvSpPr>
          <p:nvPr userDrawn="1">
            <p:ph type="pic" sz="quarter" idx="17" hasCustomPrompt="1"/>
          </p:nvPr>
        </p:nvSpPr>
        <p:spPr>
          <a:xfrm>
            <a:off x="4967287" y="1181099"/>
            <a:ext cx="6550025" cy="5676900"/>
          </a:xfrm>
          <a:custGeom>
            <a:avLst/>
            <a:gdLst>
              <a:gd name="connsiteX0" fmla="*/ 3289300 w 6550025"/>
              <a:gd name="connsiteY0" fmla="*/ 0 h 5676900"/>
              <a:gd name="connsiteX1" fmla="*/ 6550025 w 6550025"/>
              <a:gd name="connsiteY1" fmla="*/ 5676900 h 5676900"/>
              <a:gd name="connsiteX2" fmla="*/ 4006786 w 6550025"/>
              <a:gd name="connsiteY2" fmla="*/ 5676900 h 5676900"/>
              <a:gd name="connsiteX3" fmla="*/ 0 w 6550025"/>
              <a:gd name="connsiteY3" fmla="*/ 5676900 h 5676900"/>
            </a:gdLst>
            <a:ahLst/>
            <a:cxnLst>
              <a:cxn ang="0">
                <a:pos x="connsiteX0" y="connsiteY0"/>
              </a:cxn>
              <a:cxn ang="0">
                <a:pos x="connsiteX1" y="connsiteY1"/>
              </a:cxn>
              <a:cxn ang="0">
                <a:pos x="connsiteX2" y="connsiteY2"/>
              </a:cxn>
              <a:cxn ang="0">
                <a:pos x="connsiteX3" y="connsiteY3"/>
              </a:cxn>
            </a:cxnLst>
            <a:rect l="l" t="t" r="r" b="b"/>
            <a:pathLst>
              <a:path w="6550025" h="5676900">
                <a:moveTo>
                  <a:pt x="3289300" y="0"/>
                </a:moveTo>
                <a:lnTo>
                  <a:pt x="6550025" y="5676900"/>
                </a:lnTo>
                <a:lnTo>
                  <a:pt x="4006786" y="5676900"/>
                </a:lnTo>
                <a:lnTo>
                  <a:pt x="0" y="5676900"/>
                </a:lnTo>
                <a:close/>
              </a:path>
            </a:pathLst>
          </a:custGeom>
          <a:solidFill>
            <a:schemeClr val="bg1">
              <a:lumMod val="75000"/>
            </a:schemeClr>
          </a:solidFill>
        </p:spPr>
        <p:txBody>
          <a:bodyPr wrap="square" lIns="144000" tIns="144000" bIns="144000" anchor="ctr" anchorCtr="0">
            <a:noAutofit/>
          </a:bodyPr>
          <a:lstStyle>
            <a:lvl1pPr algn="ctr">
              <a:defRPr sz="1400">
                <a:solidFill>
                  <a:schemeClr val="bg1"/>
                </a:solidFill>
              </a:defRPr>
            </a:lvl1pPr>
          </a:lstStyle>
          <a:p>
            <a:r>
              <a:rPr lang="en-AU" sz="1400" dirty="0"/>
              <a:t>Click Icon to Add Image</a:t>
            </a:r>
            <a:endParaRPr lang="en-AU" dirty="0"/>
          </a:p>
        </p:txBody>
      </p:sp>
      <p:grpSp>
        <p:nvGrpSpPr>
          <p:cNvPr id="2" name="Deakin Logo" descr="Deakin Logo">
            <a:extLst>
              <a:ext uri="{FF2B5EF4-FFF2-40B4-BE49-F238E27FC236}">
                <a16:creationId xmlns:a16="http://schemas.microsoft.com/office/drawing/2014/main" id="{108774B0-0EA5-4146-9B6A-0F25CF504C6B}"/>
              </a:ext>
            </a:extLst>
          </p:cNvPr>
          <p:cNvGrpSpPr/>
          <p:nvPr userDrawn="1"/>
        </p:nvGrpSpPr>
        <p:grpSpPr>
          <a:xfrm>
            <a:off x="491808" y="5177471"/>
            <a:ext cx="1033397" cy="1033200"/>
            <a:chOff x="491808" y="5177471"/>
            <a:chExt cx="1033397" cy="1033200"/>
          </a:xfrm>
        </p:grpSpPr>
        <p:pic>
          <p:nvPicPr>
            <p:cNvPr id="14" name="Logo" descr="Deakin University Logo">
              <a:extLst>
                <a:ext uri="{FF2B5EF4-FFF2-40B4-BE49-F238E27FC236}">
                  <a16:creationId xmlns:a16="http://schemas.microsoft.com/office/drawing/2014/main" id="{192B361C-625A-47F4-90FE-56E9D82FB0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1808" y="5178134"/>
              <a:ext cx="1033397" cy="1031875"/>
            </a:xfrm>
            <a:prstGeom prst="rect">
              <a:avLst/>
            </a:prstGeom>
          </p:spPr>
        </p:pic>
        <p:sp>
          <p:nvSpPr>
            <p:cNvPr id="5" name="Logo" descr="Deakin University Logo">
              <a:extLst>
                <a:ext uri="{FF2B5EF4-FFF2-40B4-BE49-F238E27FC236}">
                  <a16:creationId xmlns:a16="http://schemas.microsoft.com/office/drawing/2014/main" id="{62EB28F1-DDC6-49D5-83F2-4BEB75D9A7B5}"/>
                </a:ext>
              </a:extLst>
            </p:cNvPr>
            <p:cNvSpPr>
              <a:spLocks noChangeAspect="1"/>
            </p:cNvSpPr>
            <p:nvPr userDrawn="1"/>
          </p:nvSpPr>
          <p:spPr>
            <a:xfrm>
              <a:off x="491906" y="5177471"/>
              <a:ext cx="1033200" cy="1033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9" name="Slide Number">
            <a:extLst>
              <a:ext uri="{FF2B5EF4-FFF2-40B4-BE49-F238E27FC236}">
                <a16:creationId xmlns:a16="http://schemas.microsoft.com/office/drawing/2014/main" id="{0C784A1E-8343-42C5-B0FD-AF21FA3C8012}"/>
              </a:ext>
            </a:extLst>
          </p:cNvPr>
          <p:cNvSpPr>
            <a:spLocks noGrp="1"/>
          </p:cNvSpPr>
          <p:nvPr>
            <p:ph type="sldNum" sz="quarter" idx="20"/>
          </p:nvPr>
        </p:nvSpPr>
        <p:spPr/>
        <p:txBody>
          <a:bodyPr/>
          <a:lstStyle/>
          <a:p>
            <a:fld id="{F5AEA0E0-5CC6-4BD0-905C-A0021E419432}" type="slidenum">
              <a:rPr lang="en-GB" smtClean="0"/>
              <a:pPr/>
              <a:t>‹#›</a:t>
            </a:fld>
            <a:endParaRPr lang="en-GB" dirty="0"/>
          </a:p>
        </p:txBody>
      </p:sp>
      <p:sp>
        <p:nvSpPr>
          <p:cNvPr id="7" name="Date">
            <a:extLst>
              <a:ext uri="{FF2B5EF4-FFF2-40B4-BE49-F238E27FC236}">
                <a16:creationId xmlns:a16="http://schemas.microsoft.com/office/drawing/2014/main" id="{E72A3CFB-4CB8-4D6C-97CA-95E6B1DA015D}"/>
              </a:ext>
            </a:extLst>
          </p:cNvPr>
          <p:cNvSpPr>
            <a:spLocks noGrp="1"/>
          </p:cNvSpPr>
          <p:nvPr>
            <p:ph type="dt" sz="half" idx="18"/>
          </p:nvPr>
        </p:nvSpPr>
        <p:spPr/>
        <p:txBody>
          <a:bodyPr/>
          <a:lstStyle/>
          <a:p>
            <a:endParaRPr lang="en-GB" dirty="0"/>
          </a:p>
        </p:txBody>
      </p:sp>
      <p:sp>
        <p:nvSpPr>
          <p:cNvPr id="8" name="Footer/CRICOS">
            <a:extLst>
              <a:ext uri="{FF2B5EF4-FFF2-40B4-BE49-F238E27FC236}">
                <a16:creationId xmlns:a16="http://schemas.microsoft.com/office/drawing/2014/main" id="{98BA5DCB-4172-4A7E-BD03-B5B5DE4137DD}"/>
              </a:ext>
            </a:extLst>
          </p:cNvPr>
          <p:cNvSpPr>
            <a:spLocks noGrp="1"/>
          </p:cNvSpPr>
          <p:nvPr>
            <p:ph type="ftr" sz="quarter" idx="19"/>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16453694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Break A">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a:extLst>
              <a:ext uri="{FF2B5EF4-FFF2-40B4-BE49-F238E27FC236}">
                <a16:creationId xmlns:a16="http://schemas.microsoft.com/office/drawing/2014/main" id="{36DE023C-ED6F-4E07-951B-0F94A20FABDD}"/>
              </a:ext>
            </a:extLst>
          </p:cNvPr>
          <p:cNvSpPr>
            <a:spLocks noGrp="1"/>
          </p:cNvSpPr>
          <p:nvPr userDrawn="1">
            <p:ph type="ctrTitle" hasCustomPrompt="1"/>
          </p:nvPr>
        </p:nvSpPr>
        <p:spPr>
          <a:xfrm>
            <a:off x="1539675" y="1388347"/>
            <a:ext cx="4284000" cy="1440000"/>
          </a:xfrm>
        </p:spPr>
        <p:txBody>
          <a:bodyPr anchor="t"/>
          <a:lstStyle>
            <a:lvl1pPr algn="l">
              <a:lnSpc>
                <a:spcPct val="100000"/>
              </a:lnSpc>
              <a:defRPr sz="2800" b="0">
                <a:solidFill>
                  <a:schemeClr val="tx1"/>
                </a:solidFill>
              </a:defRPr>
            </a:lvl1pPr>
          </a:lstStyle>
          <a:p>
            <a:r>
              <a:rPr lang="en-US" dirty="0"/>
              <a:t>Section break heading</a:t>
            </a:r>
            <a:endParaRPr lang="en-GB" dirty="0"/>
          </a:p>
        </p:txBody>
      </p:sp>
      <p:pic>
        <p:nvPicPr>
          <p:cNvPr id="6" name="Graphic">
            <a:extLst>
              <a:ext uri="{FF2B5EF4-FFF2-40B4-BE49-F238E27FC236}">
                <a16:creationId xmlns:a16="http://schemas.microsoft.com/office/drawing/2014/main" id="{0D830547-121B-4927-BA40-33443559DD5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49071" y="748014"/>
            <a:ext cx="6524625" cy="4343400"/>
          </a:xfrm>
          <a:prstGeom prst="rect">
            <a:avLst/>
          </a:prstGeom>
        </p:spPr>
      </p:pic>
      <p:pic>
        <p:nvPicPr>
          <p:cNvPr id="15" name="Deakin Logo" descr="Deakin Logo">
            <a:extLst>
              <a:ext uri="{FF2B5EF4-FFF2-40B4-BE49-F238E27FC236}">
                <a16:creationId xmlns:a16="http://schemas.microsoft.com/office/drawing/2014/main" id="{EC744370-2816-4855-864E-D52E472642F9}"/>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296277" y="3726415"/>
            <a:ext cx="1177419" cy="1175685"/>
          </a:xfrm>
          <a:prstGeom prst="rect">
            <a:avLst/>
          </a:prstGeom>
        </p:spPr>
      </p:pic>
      <p:sp>
        <p:nvSpPr>
          <p:cNvPr id="7" name="Footer/CRICOS">
            <a:extLst>
              <a:ext uri="{FF2B5EF4-FFF2-40B4-BE49-F238E27FC236}">
                <a16:creationId xmlns:a16="http://schemas.microsoft.com/office/drawing/2014/main" id="{BDF2D210-E1F9-4FD6-9A0A-9C12F64DBB93}"/>
              </a:ext>
            </a:extLst>
          </p:cNvPr>
          <p:cNvSpPr>
            <a:spLocks noGrp="1"/>
          </p:cNvSpPr>
          <p:nvPr>
            <p:ph type="ftr" sz="quarter" idx="11"/>
          </p:nvPr>
        </p:nvSpPr>
        <p:spPr>
          <a:xfrm>
            <a:off x="5302171" y="6579113"/>
            <a:ext cx="6624000" cy="144000"/>
          </a:xfrm>
          <a:prstGeom prst="rect">
            <a:avLst/>
          </a:prstGeom>
        </p:spPr>
        <p:txBody>
          <a:bodyPr lIns="90000" tIns="36000" rIns="0" bIns="36000"/>
          <a:lstStyle>
            <a:lvl1pPr>
              <a:defRPr sz="500">
                <a:solidFill>
                  <a:schemeClr val="tx1"/>
                </a:solidFill>
              </a:defRPr>
            </a:lvl1pPr>
          </a:lstStyle>
          <a:p>
            <a:pPr algn="r"/>
            <a:r>
              <a:rPr lang="en-AU"/>
              <a:t>Deakin University CRICOS Provider Code: 00113B</a:t>
            </a:r>
            <a:endParaRPr lang="en-GB" dirty="0"/>
          </a:p>
        </p:txBody>
      </p:sp>
    </p:spTree>
    <p:extLst>
      <p:ext uri="{BB962C8B-B14F-4D97-AF65-F5344CB8AC3E}">
        <p14:creationId xmlns:p14="http://schemas.microsoft.com/office/powerpoint/2010/main" val="9238891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Break B">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a:extLst>
              <a:ext uri="{FF2B5EF4-FFF2-40B4-BE49-F238E27FC236}">
                <a16:creationId xmlns:a16="http://schemas.microsoft.com/office/drawing/2014/main" id="{36DE023C-ED6F-4E07-951B-0F94A20FABDD}"/>
              </a:ext>
            </a:extLst>
          </p:cNvPr>
          <p:cNvSpPr>
            <a:spLocks noGrp="1"/>
          </p:cNvSpPr>
          <p:nvPr userDrawn="1">
            <p:ph type="ctrTitle" hasCustomPrompt="1"/>
          </p:nvPr>
        </p:nvSpPr>
        <p:spPr>
          <a:xfrm>
            <a:off x="795093" y="1244654"/>
            <a:ext cx="4284000" cy="1440000"/>
          </a:xfrm>
        </p:spPr>
        <p:txBody>
          <a:bodyPr anchor="t"/>
          <a:lstStyle>
            <a:lvl1pPr algn="l">
              <a:lnSpc>
                <a:spcPct val="100000"/>
              </a:lnSpc>
              <a:defRPr sz="2800" b="0">
                <a:solidFill>
                  <a:schemeClr val="tx1"/>
                </a:solidFill>
              </a:defRPr>
            </a:lvl1pPr>
          </a:lstStyle>
          <a:p>
            <a:r>
              <a:rPr lang="en-US" dirty="0"/>
              <a:t>Section break heading</a:t>
            </a:r>
            <a:endParaRPr lang="en-GB" dirty="0"/>
          </a:p>
        </p:txBody>
      </p:sp>
      <p:pic>
        <p:nvPicPr>
          <p:cNvPr id="4" name="Graphic">
            <a:extLst>
              <a:ext uri="{FF2B5EF4-FFF2-40B4-BE49-F238E27FC236}">
                <a16:creationId xmlns:a16="http://schemas.microsoft.com/office/drawing/2014/main" id="{537A22D8-A6D3-40C1-BC13-C19EA24C3381}"/>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345916" y="0"/>
            <a:ext cx="7685813" cy="6858000"/>
          </a:xfrm>
          <a:prstGeom prst="rect">
            <a:avLst/>
          </a:prstGeom>
        </p:spPr>
      </p:pic>
      <p:pic>
        <p:nvPicPr>
          <p:cNvPr id="15" name="Deakin Logo" descr="Deakin Logo">
            <a:extLst>
              <a:ext uri="{FF2B5EF4-FFF2-40B4-BE49-F238E27FC236}">
                <a16:creationId xmlns:a16="http://schemas.microsoft.com/office/drawing/2014/main" id="{EC744370-2816-4855-864E-D52E472642F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668665" y="5268541"/>
            <a:ext cx="1177419" cy="1175685"/>
          </a:xfrm>
          <a:prstGeom prst="rect">
            <a:avLst/>
          </a:prstGeom>
        </p:spPr>
      </p:pic>
      <p:sp>
        <p:nvSpPr>
          <p:cNvPr id="7" name="Footer/CRICOS">
            <a:extLst>
              <a:ext uri="{FF2B5EF4-FFF2-40B4-BE49-F238E27FC236}">
                <a16:creationId xmlns:a16="http://schemas.microsoft.com/office/drawing/2014/main" id="{65813DF2-1313-4E0F-A2E8-9C2A244FEBA2}"/>
              </a:ext>
            </a:extLst>
          </p:cNvPr>
          <p:cNvSpPr>
            <a:spLocks noGrp="1"/>
          </p:cNvSpPr>
          <p:nvPr>
            <p:ph type="ftr" sz="quarter" idx="11"/>
          </p:nvPr>
        </p:nvSpPr>
        <p:spPr>
          <a:xfrm>
            <a:off x="5302171" y="6579113"/>
            <a:ext cx="6624000" cy="144000"/>
          </a:xfrm>
          <a:prstGeom prst="rect">
            <a:avLst/>
          </a:prstGeom>
        </p:spPr>
        <p:txBody>
          <a:bodyPr lIns="90000" tIns="36000" rIns="0" bIns="36000"/>
          <a:lstStyle>
            <a:lvl1pPr>
              <a:defRPr sz="500">
                <a:solidFill>
                  <a:schemeClr val="tx1"/>
                </a:solidFill>
              </a:defRPr>
            </a:lvl1pPr>
          </a:lstStyle>
          <a:p>
            <a:pPr algn="r"/>
            <a:r>
              <a:rPr lang="en-AU" dirty="0"/>
              <a:t>Deakin University </a:t>
            </a:r>
            <a:r>
              <a:rPr lang="en-AU" dirty="0" err="1"/>
              <a:t>CRICOS</a:t>
            </a:r>
            <a:r>
              <a:rPr lang="en-AU" dirty="0"/>
              <a:t> Provider Code: </a:t>
            </a:r>
            <a:r>
              <a:rPr lang="en-AU" dirty="0" err="1"/>
              <a:t>00113B</a:t>
            </a:r>
            <a:endParaRPr lang="en-GB" dirty="0"/>
          </a:p>
        </p:txBody>
      </p:sp>
    </p:spTree>
    <p:extLst>
      <p:ext uri="{BB962C8B-B14F-4D97-AF65-F5344CB8AC3E}">
        <p14:creationId xmlns:p14="http://schemas.microsoft.com/office/powerpoint/2010/main" val="3821225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Slide A">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D0474969-1787-479A-924E-1D2D1F2AE7AC}"/>
              </a:ext>
            </a:extLst>
          </p:cNvPr>
          <p:cNvSpPr/>
          <p:nvPr userDrawn="1"/>
        </p:nvSpPr>
        <p:spPr>
          <a:xfrm>
            <a:off x="0" y="0"/>
            <a:ext cx="121919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Picture Placeholder 29">
            <a:extLst>
              <a:ext uri="{FF2B5EF4-FFF2-40B4-BE49-F238E27FC236}">
                <a16:creationId xmlns:a16="http://schemas.microsoft.com/office/drawing/2014/main" id="{E7AE052A-B77F-4049-9BBA-BEC841AE0D99}"/>
              </a:ext>
            </a:extLst>
          </p:cNvPr>
          <p:cNvSpPr>
            <a:spLocks noGrp="1"/>
          </p:cNvSpPr>
          <p:nvPr>
            <p:ph type="pic" sz="quarter" idx="14" hasCustomPrompt="1"/>
          </p:nvPr>
        </p:nvSpPr>
        <p:spPr>
          <a:xfrm>
            <a:off x="8326436" y="601980"/>
            <a:ext cx="3865565" cy="5657444"/>
          </a:xfrm>
          <a:custGeom>
            <a:avLst/>
            <a:gdLst>
              <a:gd name="connsiteX0" fmla="*/ 2632641 w 3865565"/>
              <a:gd name="connsiteY0" fmla="*/ 0 h 5657444"/>
              <a:gd name="connsiteX1" fmla="*/ 3039129 w 3865565"/>
              <a:gd name="connsiteY1" fmla="*/ 0 h 5657444"/>
              <a:gd name="connsiteX2" fmla="*/ 3830041 w 3865565"/>
              <a:gd name="connsiteY2" fmla="*/ 172187 h 5657444"/>
              <a:gd name="connsiteX3" fmla="*/ 3865565 w 3865565"/>
              <a:gd name="connsiteY3" fmla="*/ 186581 h 5657444"/>
              <a:gd name="connsiteX4" fmla="*/ 3865565 w 3865565"/>
              <a:gd name="connsiteY4" fmla="*/ 5462255 h 5657444"/>
              <a:gd name="connsiteX5" fmla="*/ 3760710 w 3865565"/>
              <a:gd name="connsiteY5" fmla="*/ 5502445 h 5657444"/>
              <a:gd name="connsiteX6" fmla="*/ 2835885 w 3865565"/>
              <a:gd name="connsiteY6" fmla="*/ 5657444 h 5657444"/>
              <a:gd name="connsiteX7" fmla="*/ 0 w 3865565"/>
              <a:gd name="connsiteY7" fmla="*/ 2825551 h 5657444"/>
              <a:gd name="connsiteX8" fmla="*/ 2632641 w 3865565"/>
              <a:gd name="connsiteY8" fmla="*/ 0 h 565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65565" h="5657444">
                <a:moveTo>
                  <a:pt x="2632641" y="0"/>
                </a:moveTo>
                <a:lnTo>
                  <a:pt x="3039129" y="0"/>
                </a:lnTo>
                <a:cubicBezTo>
                  <a:pt x="3315017" y="19820"/>
                  <a:pt x="3580980" y="79280"/>
                  <a:pt x="3830041" y="172187"/>
                </a:cubicBezTo>
                <a:lnTo>
                  <a:pt x="3865565" y="186581"/>
                </a:lnTo>
                <a:lnTo>
                  <a:pt x="3865565" y="5462255"/>
                </a:lnTo>
                <a:lnTo>
                  <a:pt x="3760710" y="5502445"/>
                </a:lnTo>
                <a:cubicBezTo>
                  <a:pt x="3470525" y="5602939"/>
                  <a:pt x="3159407" y="5657444"/>
                  <a:pt x="2835885" y="5657444"/>
                </a:cubicBezTo>
                <a:cubicBezTo>
                  <a:pt x="1270273" y="5657444"/>
                  <a:pt x="0" y="4388959"/>
                  <a:pt x="0" y="2825551"/>
                </a:cubicBezTo>
                <a:cubicBezTo>
                  <a:pt x="0" y="1328738"/>
                  <a:pt x="1162300" y="104650"/>
                  <a:pt x="2632641" y="0"/>
                </a:cubicBezTo>
                <a:close/>
              </a:path>
            </a:pathLst>
          </a:custGeom>
          <a:solidFill>
            <a:schemeClr val="bg1">
              <a:lumMod val="75000"/>
            </a:schemeClr>
          </a:solidFill>
        </p:spPr>
        <p:txBody>
          <a:bodyPr wrap="square" tIns="1548000">
            <a:noAutofit/>
          </a:bodyPr>
          <a:lstStyle>
            <a:lvl1pPr algn="ctr">
              <a:defRPr sz="1400">
                <a:solidFill>
                  <a:schemeClr val="bg1"/>
                </a:solidFill>
              </a:defRPr>
            </a:lvl1pPr>
          </a:lstStyle>
          <a:p>
            <a:r>
              <a:rPr lang="en-AU" sz="1400" dirty="0"/>
              <a:t>Click Icon to Add Image</a:t>
            </a:r>
            <a:endParaRPr lang="en-AU" dirty="0"/>
          </a:p>
        </p:txBody>
      </p:sp>
      <p:sp>
        <p:nvSpPr>
          <p:cNvPr id="19" name="Freeform: Shape 18">
            <a:extLst>
              <a:ext uri="{FF2B5EF4-FFF2-40B4-BE49-F238E27FC236}">
                <a16:creationId xmlns:a16="http://schemas.microsoft.com/office/drawing/2014/main" id="{AC22E693-5B73-479C-B297-AC021617C7C9}"/>
              </a:ext>
            </a:extLst>
          </p:cNvPr>
          <p:cNvSpPr>
            <a:spLocks/>
          </p:cNvSpPr>
          <p:nvPr userDrawn="1"/>
        </p:nvSpPr>
        <p:spPr bwMode="auto">
          <a:xfrm>
            <a:off x="0" y="601980"/>
            <a:ext cx="8245719" cy="5657444"/>
          </a:xfrm>
          <a:custGeom>
            <a:avLst/>
            <a:gdLst>
              <a:gd name="connsiteX0" fmla="*/ 0 w 8245719"/>
              <a:gd name="connsiteY0" fmla="*/ 0 h 5657444"/>
              <a:gd name="connsiteX1" fmla="*/ 2413221 w 8245719"/>
              <a:gd name="connsiteY1" fmla="*/ 0 h 5657444"/>
              <a:gd name="connsiteX2" fmla="*/ 2560722 w 8245719"/>
              <a:gd name="connsiteY2" fmla="*/ 0 h 5657444"/>
              <a:gd name="connsiteX3" fmla="*/ 2686080 w 8245719"/>
              <a:gd name="connsiteY3" fmla="*/ 0 h 5657444"/>
              <a:gd name="connsiteX4" fmla="*/ 5416593 w 8245719"/>
              <a:gd name="connsiteY4" fmla="*/ 0 h 5657444"/>
              <a:gd name="connsiteX5" fmla="*/ 8245719 w 8245719"/>
              <a:gd name="connsiteY5" fmla="*/ 2828722 h 5657444"/>
              <a:gd name="connsiteX6" fmla="*/ 5416593 w 8245719"/>
              <a:gd name="connsiteY6" fmla="*/ 5657444 h 5657444"/>
              <a:gd name="connsiteX7" fmla="*/ 2571602 w 8245719"/>
              <a:gd name="connsiteY7" fmla="*/ 5657444 h 5657444"/>
              <a:gd name="connsiteX8" fmla="*/ 2560722 w 8245719"/>
              <a:gd name="connsiteY8" fmla="*/ 5657444 h 5657444"/>
              <a:gd name="connsiteX9" fmla="*/ 2504877 w 8245719"/>
              <a:gd name="connsiteY9" fmla="*/ 5657444 h 5657444"/>
              <a:gd name="connsiteX10" fmla="*/ 2413221 w 8245719"/>
              <a:gd name="connsiteY10" fmla="*/ 5657444 h 5657444"/>
              <a:gd name="connsiteX11" fmla="*/ 0 w 8245719"/>
              <a:gd name="connsiteY11" fmla="*/ 5657444 h 565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45719" h="5657444">
                <a:moveTo>
                  <a:pt x="0" y="0"/>
                </a:moveTo>
                <a:lnTo>
                  <a:pt x="2413221" y="0"/>
                </a:lnTo>
                <a:lnTo>
                  <a:pt x="2560722" y="0"/>
                </a:lnTo>
                <a:lnTo>
                  <a:pt x="2686080" y="0"/>
                </a:lnTo>
                <a:cubicBezTo>
                  <a:pt x="5416593" y="0"/>
                  <a:pt x="5416593" y="0"/>
                  <a:pt x="5416593" y="0"/>
                </a:cubicBezTo>
                <a:cubicBezTo>
                  <a:pt x="6978474" y="0"/>
                  <a:pt x="8245719" y="1267065"/>
                  <a:pt x="8245719" y="2828722"/>
                </a:cubicBezTo>
                <a:cubicBezTo>
                  <a:pt x="8245719" y="4390380"/>
                  <a:pt x="6978474" y="5657444"/>
                  <a:pt x="5416593" y="5657444"/>
                </a:cubicBezTo>
                <a:cubicBezTo>
                  <a:pt x="3539486" y="5657444"/>
                  <a:pt x="2835570" y="5657444"/>
                  <a:pt x="2571602" y="5657444"/>
                </a:cubicBezTo>
                <a:lnTo>
                  <a:pt x="2560722" y="5657444"/>
                </a:lnTo>
                <a:lnTo>
                  <a:pt x="2504877" y="5657444"/>
                </a:lnTo>
                <a:cubicBezTo>
                  <a:pt x="2413221" y="5657444"/>
                  <a:pt x="2413221" y="5657444"/>
                  <a:pt x="2413221" y="5657444"/>
                </a:cubicBezTo>
                <a:lnTo>
                  <a:pt x="0" y="5657444"/>
                </a:ln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AU"/>
          </a:p>
        </p:txBody>
      </p:sp>
      <p:sp>
        <p:nvSpPr>
          <p:cNvPr id="2" name="Title 1"/>
          <p:cNvSpPr>
            <a:spLocks noGrp="1"/>
          </p:cNvSpPr>
          <p:nvPr userDrawn="1">
            <p:ph type="title" hasCustomPrompt="1"/>
          </p:nvPr>
        </p:nvSpPr>
        <p:spPr>
          <a:xfrm>
            <a:off x="585538" y="1693697"/>
            <a:ext cx="6039852" cy="1490662"/>
          </a:xfrm>
        </p:spPr>
        <p:txBody>
          <a:bodyPr anchor="b"/>
          <a:lstStyle>
            <a:lvl1pPr>
              <a:defRPr sz="4500" b="0">
                <a:solidFill>
                  <a:schemeClr val="bg1"/>
                </a:solidFill>
              </a:defRPr>
            </a:lvl1pPr>
          </a:lstStyle>
          <a:p>
            <a:r>
              <a:rPr lang="en-US" dirty="0"/>
              <a:t>Click to add title</a:t>
            </a:r>
            <a:endParaRPr lang="en-GB" dirty="0"/>
          </a:p>
        </p:txBody>
      </p:sp>
      <p:sp>
        <p:nvSpPr>
          <p:cNvPr id="5" name="Footer Placeholder 4"/>
          <p:cNvSpPr>
            <a:spLocks noGrp="1"/>
          </p:cNvSpPr>
          <p:nvPr userDrawn="1">
            <p:ph type="ftr" sz="quarter" idx="11"/>
          </p:nvPr>
        </p:nvSpPr>
        <p:spPr/>
        <p:txBody>
          <a:bodyPr/>
          <a:lstStyle/>
          <a:p>
            <a:endParaRPr lang="en-GB"/>
          </a:p>
        </p:txBody>
      </p:sp>
      <p:sp>
        <p:nvSpPr>
          <p:cNvPr id="11" name="Text Placeholder 5">
            <a:extLst>
              <a:ext uri="{FF2B5EF4-FFF2-40B4-BE49-F238E27FC236}">
                <a16:creationId xmlns:a16="http://schemas.microsoft.com/office/drawing/2014/main" id="{B36ACC5A-D2CF-40E7-8984-09E0560FD4B7}"/>
              </a:ext>
            </a:extLst>
          </p:cNvPr>
          <p:cNvSpPr>
            <a:spLocks noGrp="1"/>
          </p:cNvSpPr>
          <p:nvPr userDrawn="1">
            <p:ph type="body" sz="quarter" idx="13" hasCustomPrompt="1"/>
          </p:nvPr>
        </p:nvSpPr>
        <p:spPr>
          <a:xfrm>
            <a:off x="584954" y="3212433"/>
            <a:ext cx="6040436" cy="2117140"/>
          </a:xfr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500">
                <a:solidFill>
                  <a:schemeClr val="bg1"/>
                </a:solidFill>
              </a:defRPr>
            </a:lvl1pPr>
            <a:lvl2pPr>
              <a:spcBef>
                <a:spcPts val="0"/>
              </a:spcBef>
              <a:defRPr sz="2500">
                <a:solidFill>
                  <a:schemeClr val="bg1"/>
                </a:solidFill>
              </a:defRPr>
            </a:lvl2pPr>
            <a:lvl3pPr marL="0" indent="0">
              <a:spcBef>
                <a:spcPts val="0"/>
              </a:spcBef>
              <a:buNone/>
              <a:defRPr sz="2500">
                <a:solidFill>
                  <a:schemeClr val="bg1"/>
                </a:solidFill>
              </a:defRPr>
            </a:lvl3pPr>
            <a:lvl4pPr marL="0" indent="0">
              <a:spcBef>
                <a:spcPts val="0"/>
              </a:spcBef>
              <a:buNone/>
              <a:defRPr sz="2500">
                <a:solidFill>
                  <a:schemeClr val="bg1"/>
                </a:solidFill>
              </a:defRPr>
            </a:lvl4pPr>
            <a:lvl5pPr marL="0">
              <a:spcBef>
                <a:spcPts val="0"/>
              </a:spcBef>
              <a:defRPr sz="2500">
                <a:solidFill>
                  <a:schemeClr val="bg1"/>
                </a:solidFill>
              </a:defRPr>
            </a:lvl5pPr>
            <a:lvl6pPr>
              <a:spcBef>
                <a:spcPts val="0"/>
              </a:spcBef>
              <a:defRPr sz="2500">
                <a:solidFill>
                  <a:schemeClr val="bg1"/>
                </a:solidFill>
              </a:defRPr>
            </a:lvl6pPr>
            <a:lvl7pPr>
              <a:spcBef>
                <a:spcPts val="0"/>
              </a:spcBef>
              <a:defRPr sz="2500">
                <a:solidFill>
                  <a:schemeClr val="bg1"/>
                </a:solidFill>
              </a:defRPr>
            </a:lvl7pPr>
            <a:lvl8pPr>
              <a:spcBef>
                <a:spcPts val="0"/>
              </a:spcBef>
              <a:defRPr sz="2500">
                <a:solidFill>
                  <a:schemeClr val="bg1"/>
                </a:solidFill>
              </a:defRPr>
            </a:lvl8pPr>
            <a:lvl9pPr>
              <a:spcBef>
                <a:spcPts val="0"/>
              </a:spcBef>
              <a:defRPr sz="2500">
                <a:solidFill>
                  <a:schemeClr val="bg1"/>
                </a:solidFill>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subtitle</a:t>
            </a:r>
            <a:endParaRPr lang="en-GB" dirty="0"/>
          </a:p>
          <a:p>
            <a:pPr lvl="0"/>
            <a:r>
              <a:rPr lang="en-US" dirty="0"/>
              <a:t>Edit Master text styles</a:t>
            </a:r>
          </a:p>
          <a:p>
            <a:pPr lvl="1"/>
            <a:r>
              <a:rPr lang="en-US" dirty="0"/>
              <a:t>Second level</a:t>
            </a:r>
          </a:p>
          <a:p>
            <a:pPr lvl="2"/>
            <a:r>
              <a:rPr lang="en-US" dirty="0"/>
              <a:t>Third level</a:t>
            </a:r>
          </a:p>
          <a:p>
            <a:pPr lvl="3"/>
            <a:r>
              <a:rPr lang="en-US" dirty="0"/>
              <a:t>Fourth level</a:t>
            </a:r>
          </a:p>
          <a:p>
            <a:pPr lvl="4"/>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76368" y="2319290"/>
            <a:ext cx="2219419" cy="2219419"/>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7877" y="5461314"/>
            <a:ext cx="493409" cy="691869"/>
          </a:xfrm>
          <a:prstGeom prst="rect">
            <a:avLst/>
          </a:prstGeom>
        </p:spPr>
      </p:pic>
      <p:sp>
        <p:nvSpPr>
          <p:cNvPr id="3" name="Date Placeholder 2"/>
          <p:cNvSpPr>
            <a:spLocks noGrp="1"/>
          </p:cNvSpPr>
          <p:nvPr>
            <p:ph type="dt" sz="half" idx="15"/>
          </p:nvPr>
        </p:nvSpPr>
        <p:spPr/>
        <p:txBody>
          <a:bodyPr/>
          <a:lstStyle/>
          <a:p>
            <a:fld id="{458295B6-1471-4F8B-A97E-20AB25C0B1E8}" type="datetime1">
              <a:rPr lang="en-US" smtClean="0"/>
              <a:t>5/13/2024</a:t>
            </a:fld>
            <a:endParaRPr lang="en-GB" dirty="0"/>
          </a:p>
        </p:txBody>
      </p:sp>
      <p:sp>
        <p:nvSpPr>
          <p:cNvPr id="4" name="Slide Number Placeholder 3"/>
          <p:cNvSpPr>
            <a:spLocks noGrp="1"/>
          </p:cNvSpPr>
          <p:nvPr>
            <p:ph type="sldNum" sz="quarter" idx="16"/>
          </p:nvPr>
        </p:nvSpPr>
        <p:spPr/>
        <p:txBody>
          <a:bodyPr/>
          <a:lstStyle/>
          <a:p>
            <a:fld id="{F5AEA0E0-5CC6-4BD0-905C-A0021E419432}" type="slidenum">
              <a:rPr lang="en-GB" smtClean="0"/>
              <a:pPr/>
              <a:t>‹#›</a:t>
            </a:fld>
            <a:endParaRPr lang="en-GB" dirty="0"/>
          </a:p>
        </p:txBody>
      </p:sp>
    </p:spTree>
    <p:extLst>
      <p:ext uri="{BB962C8B-B14F-4D97-AF65-F5344CB8AC3E}">
        <p14:creationId xmlns:p14="http://schemas.microsoft.com/office/powerpoint/2010/main" val="363503055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Break C">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373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a:extLst>
              <a:ext uri="{FF2B5EF4-FFF2-40B4-BE49-F238E27FC236}">
                <a16:creationId xmlns:a16="http://schemas.microsoft.com/office/drawing/2014/main" id="{36DE023C-ED6F-4E07-951B-0F94A20FABDD}"/>
              </a:ext>
            </a:extLst>
          </p:cNvPr>
          <p:cNvSpPr>
            <a:spLocks noGrp="1"/>
          </p:cNvSpPr>
          <p:nvPr userDrawn="1">
            <p:ph type="ctrTitle" hasCustomPrompt="1"/>
          </p:nvPr>
        </p:nvSpPr>
        <p:spPr>
          <a:xfrm>
            <a:off x="912660" y="1244654"/>
            <a:ext cx="4284000" cy="1944000"/>
          </a:xfrm>
        </p:spPr>
        <p:txBody>
          <a:bodyPr anchor="t"/>
          <a:lstStyle>
            <a:lvl1pPr algn="l">
              <a:lnSpc>
                <a:spcPct val="100000"/>
              </a:lnSpc>
              <a:defRPr sz="3600" b="0">
                <a:solidFill>
                  <a:schemeClr val="bg1"/>
                </a:solidFill>
              </a:defRPr>
            </a:lvl1pPr>
          </a:lstStyle>
          <a:p>
            <a:r>
              <a:rPr lang="en-US" dirty="0"/>
              <a:t>Section break heading</a:t>
            </a:r>
            <a:endParaRPr lang="en-GB" dirty="0"/>
          </a:p>
        </p:txBody>
      </p:sp>
      <p:grpSp>
        <p:nvGrpSpPr>
          <p:cNvPr id="6" name="Graphic">
            <a:extLst>
              <a:ext uri="{FF2B5EF4-FFF2-40B4-BE49-F238E27FC236}">
                <a16:creationId xmlns:a16="http://schemas.microsoft.com/office/drawing/2014/main" id="{C8F76553-1AF4-4347-8488-C1B561E66EF2}"/>
              </a:ext>
              <a:ext uri="{C183D7F6-B498-43B3-948B-1728B52AA6E4}">
                <adec:decorative xmlns:adec="http://schemas.microsoft.com/office/drawing/2017/decorative" val="1"/>
              </a:ext>
            </a:extLst>
          </p:cNvPr>
          <p:cNvGrpSpPr>
            <a:grpSpLocks noChangeAspect="1"/>
          </p:cNvGrpSpPr>
          <p:nvPr userDrawn="1"/>
        </p:nvGrpSpPr>
        <p:grpSpPr bwMode="auto">
          <a:xfrm>
            <a:off x="1363662" y="-3175"/>
            <a:ext cx="10828338" cy="6861175"/>
            <a:chOff x="431" y="-1"/>
            <a:chExt cx="6821" cy="4322"/>
          </a:xfrm>
        </p:grpSpPr>
        <p:sp>
          <p:nvSpPr>
            <p:cNvPr id="8" name="Shape">
              <a:extLst>
                <a:ext uri="{FF2B5EF4-FFF2-40B4-BE49-F238E27FC236}">
                  <a16:creationId xmlns:a16="http://schemas.microsoft.com/office/drawing/2014/main" id="{D43CDD48-B735-4C35-963D-0D51CBDE74F4}"/>
                </a:ext>
              </a:extLst>
            </p:cNvPr>
            <p:cNvSpPr>
              <a:spLocks/>
            </p:cNvSpPr>
            <p:nvPr userDrawn="1"/>
          </p:nvSpPr>
          <p:spPr bwMode="auto">
            <a:xfrm>
              <a:off x="431" y="-1"/>
              <a:ext cx="5142" cy="4322"/>
            </a:xfrm>
            <a:custGeom>
              <a:avLst/>
              <a:gdLst>
                <a:gd name="T0" fmla="*/ 5142 w 5142"/>
                <a:gd name="T1" fmla="*/ 1411 h 4322"/>
                <a:gd name="T2" fmla="*/ 2707 w 5142"/>
                <a:gd name="T3" fmla="*/ 0 h 4322"/>
                <a:gd name="T4" fmla="*/ 2635 w 5142"/>
                <a:gd name="T5" fmla="*/ 0 h 4322"/>
                <a:gd name="T6" fmla="*/ 5070 w 5142"/>
                <a:gd name="T7" fmla="*/ 1411 h 4322"/>
                <a:gd name="T8" fmla="*/ 0 w 5142"/>
                <a:gd name="T9" fmla="*/ 4322 h 4322"/>
                <a:gd name="T10" fmla="*/ 73 w 5142"/>
                <a:gd name="T11" fmla="*/ 4322 h 4322"/>
                <a:gd name="T12" fmla="*/ 5115 w 5142"/>
                <a:gd name="T13" fmla="*/ 1426 h 4322"/>
                <a:gd name="T14" fmla="*/ 5142 w 5142"/>
                <a:gd name="T15" fmla="*/ 1411 h 43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42" h="4322">
                  <a:moveTo>
                    <a:pt x="5142" y="1411"/>
                  </a:moveTo>
                  <a:lnTo>
                    <a:pt x="2707" y="0"/>
                  </a:lnTo>
                  <a:lnTo>
                    <a:pt x="2635" y="0"/>
                  </a:lnTo>
                  <a:lnTo>
                    <a:pt x="5070" y="1411"/>
                  </a:lnTo>
                  <a:lnTo>
                    <a:pt x="0" y="4322"/>
                  </a:lnTo>
                  <a:lnTo>
                    <a:pt x="73" y="4322"/>
                  </a:lnTo>
                  <a:lnTo>
                    <a:pt x="5115" y="1426"/>
                  </a:lnTo>
                  <a:lnTo>
                    <a:pt x="5142" y="141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9" name="Shape">
              <a:extLst>
                <a:ext uri="{FF2B5EF4-FFF2-40B4-BE49-F238E27FC236}">
                  <a16:creationId xmlns:a16="http://schemas.microsoft.com/office/drawing/2014/main" id="{4D92C4ED-F902-469C-8F68-6CF9C5D9F1B0}"/>
                </a:ext>
              </a:extLst>
            </p:cNvPr>
            <p:cNvSpPr>
              <a:spLocks/>
            </p:cNvSpPr>
            <p:nvPr userDrawn="1"/>
          </p:nvSpPr>
          <p:spPr bwMode="auto">
            <a:xfrm>
              <a:off x="4147" y="-1"/>
              <a:ext cx="3105" cy="2106"/>
            </a:xfrm>
            <a:custGeom>
              <a:avLst/>
              <a:gdLst>
                <a:gd name="T0" fmla="*/ 72 w 3105"/>
                <a:gd name="T1" fmla="*/ 306 h 2106"/>
                <a:gd name="T2" fmla="*/ 603 w 3105"/>
                <a:gd name="T3" fmla="*/ 0 h 2106"/>
                <a:gd name="T4" fmla="*/ 531 w 3105"/>
                <a:gd name="T5" fmla="*/ 0 h 2106"/>
                <a:gd name="T6" fmla="*/ 27 w 3105"/>
                <a:gd name="T7" fmla="*/ 291 h 2106"/>
                <a:gd name="T8" fmla="*/ 0 w 3105"/>
                <a:gd name="T9" fmla="*/ 306 h 2106"/>
                <a:gd name="T10" fmla="*/ 3105 w 3105"/>
                <a:gd name="T11" fmla="*/ 2106 h 2106"/>
                <a:gd name="T12" fmla="*/ 3105 w 3105"/>
                <a:gd name="T13" fmla="*/ 2064 h 2106"/>
                <a:gd name="T14" fmla="*/ 72 w 3105"/>
                <a:gd name="T15" fmla="*/ 306 h 2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05" h="2106">
                  <a:moveTo>
                    <a:pt x="72" y="306"/>
                  </a:moveTo>
                  <a:lnTo>
                    <a:pt x="603" y="0"/>
                  </a:lnTo>
                  <a:lnTo>
                    <a:pt x="531" y="0"/>
                  </a:lnTo>
                  <a:lnTo>
                    <a:pt x="27" y="291"/>
                  </a:lnTo>
                  <a:lnTo>
                    <a:pt x="0" y="306"/>
                  </a:lnTo>
                  <a:lnTo>
                    <a:pt x="3105" y="2106"/>
                  </a:lnTo>
                  <a:lnTo>
                    <a:pt x="3105" y="2064"/>
                  </a:lnTo>
                  <a:lnTo>
                    <a:pt x="72" y="306"/>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pic>
        <p:nvPicPr>
          <p:cNvPr id="15" name="Deakin Logo" descr="Deakin Logo">
            <a:extLst>
              <a:ext uri="{FF2B5EF4-FFF2-40B4-BE49-F238E27FC236}">
                <a16:creationId xmlns:a16="http://schemas.microsoft.com/office/drawing/2014/main" id="{EC744370-2816-4855-864E-D52E472642F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668665" y="5268541"/>
            <a:ext cx="1177419" cy="1175685"/>
          </a:xfrm>
          <a:prstGeom prst="rect">
            <a:avLst/>
          </a:prstGeom>
        </p:spPr>
      </p:pic>
      <p:sp>
        <p:nvSpPr>
          <p:cNvPr id="16" name="Footer/CRICOS">
            <a:extLst>
              <a:ext uri="{FF2B5EF4-FFF2-40B4-BE49-F238E27FC236}">
                <a16:creationId xmlns:a16="http://schemas.microsoft.com/office/drawing/2014/main" id="{76F6FAF9-3DEF-4AC0-A3DD-B9DB37BA5BA9}"/>
              </a:ext>
            </a:extLst>
          </p:cNvPr>
          <p:cNvSpPr>
            <a:spLocks noGrp="1"/>
          </p:cNvSpPr>
          <p:nvPr>
            <p:ph type="ftr" sz="quarter" idx="11"/>
          </p:nvPr>
        </p:nvSpPr>
        <p:spPr>
          <a:xfrm>
            <a:off x="5302171" y="6579113"/>
            <a:ext cx="6624000" cy="144000"/>
          </a:xfrm>
          <a:prstGeom prst="rect">
            <a:avLst/>
          </a:prstGeom>
        </p:spPr>
        <p:txBody>
          <a:bodyPr lIns="90000" tIns="36000" rIns="0" bIns="36000"/>
          <a:lstStyle>
            <a:lvl1pPr>
              <a:defRPr sz="500">
                <a:solidFill>
                  <a:schemeClr val="bg1"/>
                </a:solidFill>
              </a:defRPr>
            </a:lvl1pPr>
          </a:lstStyle>
          <a:p>
            <a:pPr algn="r"/>
            <a:r>
              <a:rPr lang="en-AU" dirty="0"/>
              <a:t>Deakin University </a:t>
            </a:r>
            <a:r>
              <a:rPr lang="en-AU" dirty="0" err="1"/>
              <a:t>CRICOS</a:t>
            </a:r>
            <a:r>
              <a:rPr lang="en-AU" dirty="0"/>
              <a:t> Provider Code: </a:t>
            </a:r>
            <a:r>
              <a:rPr lang="en-AU" dirty="0" err="1"/>
              <a:t>00113B</a:t>
            </a:r>
            <a:endParaRPr lang="en-GB" dirty="0"/>
          </a:p>
        </p:txBody>
      </p:sp>
    </p:spTree>
    <p:extLst>
      <p:ext uri="{BB962C8B-B14F-4D97-AF65-F5344CB8AC3E}">
        <p14:creationId xmlns:p14="http://schemas.microsoft.com/office/powerpoint/2010/main" val="12037588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A - With Heading over two line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801765" y="349790"/>
            <a:ext cx="5508000" cy="936000"/>
          </a:xfrm>
        </p:spPr>
        <p:txBody>
          <a:bodyPr/>
          <a:lstStyle>
            <a:lvl1pPr>
              <a:lnSpc>
                <a:spcPct val="100000"/>
              </a:lnSpc>
              <a:buFont typeface="Arial" panose="020B0604020202020204" pitchFamily="34" charset="0"/>
              <a:buNone/>
              <a:defRPr sz="2650">
                <a:solidFill>
                  <a:schemeClr val="tx1"/>
                </a:solidFill>
              </a:defRPr>
            </a:lvl1pPr>
          </a:lstStyle>
          <a:p>
            <a:r>
              <a:rPr lang="en-US" dirty="0"/>
              <a:t>Click to add title</a:t>
            </a:r>
            <a:endParaRPr lang="en-GB" dirty="0"/>
          </a:p>
        </p:txBody>
      </p:sp>
      <p:sp>
        <p:nvSpPr>
          <p:cNvPr id="6" name="Body copy text">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01765" y="1521640"/>
            <a:ext cx="9887644" cy="397466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lvl1pPr>
            <a:lvl3pPr>
              <a:spcBef>
                <a:spcPts val="600"/>
              </a:spcBef>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7" name="Graphic">
            <a:extLst>
              <a:ext uri="{FF2B5EF4-FFF2-40B4-BE49-F238E27FC236}">
                <a16:creationId xmlns:a16="http://schemas.microsoft.com/office/drawing/2014/main" id="{1882A1DF-688E-422A-ADC0-7A17F0807CC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4259" y="396502"/>
            <a:ext cx="352425" cy="400050"/>
          </a:xfrm>
          <a:prstGeom prst="rect">
            <a:avLst/>
          </a:prstGeom>
        </p:spPr>
      </p:pic>
      <p:sp>
        <p:nvSpPr>
          <p:cNvPr id="10" name="Slide Number">
            <a:extLst>
              <a:ext uri="{FF2B5EF4-FFF2-40B4-BE49-F238E27FC236}">
                <a16:creationId xmlns:a16="http://schemas.microsoft.com/office/drawing/2014/main" id="{A669E11A-5375-4CDA-AE5F-73599D65D32B}"/>
              </a:ext>
            </a:extLst>
          </p:cNvPr>
          <p:cNvSpPr>
            <a:spLocks noGrp="1"/>
          </p:cNvSpPr>
          <p:nvPr>
            <p:ph type="sldNum" sz="quarter" idx="15"/>
          </p:nvPr>
        </p:nvSpPr>
        <p:spPr/>
        <p:txBody>
          <a:bodyPr/>
          <a:lstStyle/>
          <a:p>
            <a:fld id="{F5AEA0E0-5CC6-4BD0-905C-A0021E419432}" type="slidenum">
              <a:rPr lang="en-GB" smtClean="0"/>
              <a:pPr/>
              <a:t>‹#›</a:t>
            </a:fld>
            <a:endParaRPr lang="en-GB" dirty="0"/>
          </a:p>
        </p:txBody>
      </p:sp>
      <p:sp>
        <p:nvSpPr>
          <p:cNvPr id="3" name="Date">
            <a:extLst>
              <a:ext uri="{FF2B5EF4-FFF2-40B4-BE49-F238E27FC236}">
                <a16:creationId xmlns:a16="http://schemas.microsoft.com/office/drawing/2014/main" id="{343AF9C5-02E3-478B-8FF1-765887282F3E}"/>
              </a:ext>
            </a:extLst>
          </p:cNvPr>
          <p:cNvSpPr>
            <a:spLocks noGrp="1"/>
          </p:cNvSpPr>
          <p:nvPr>
            <p:ph type="dt" sz="half" idx="13"/>
          </p:nvPr>
        </p:nvSpPr>
        <p:spPr/>
        <p:txBody>
          <a:bodyPr/>
          <a:lstStyle/>
          <a:p>
            <a:endParaRPr lang="en-GB" dirty="0"/>
          </a:p>
        </p:txBody>
      </p:sp>
      <p:sp>
        <p:nvSpPr>
          <p:cNvPr id="4" name="Footer/CRICOS">
            <a:extLst>
              <a:ext uri="{FF2B5EF4-FFF2-40B4-BE49-F238E27FC236}">
                <a16:creationId xmlns:a16="http://schemas.microsoft.com/office/drawing/2014/main" id="{C21CF60B-CC84-48CA-8A79-12A6E322A119}"/>
              </a:ext>
            </a:extLst>
          </p:cNvPr>
          <p:cNvSpPr>
            <a:spLocks noGrp="1"/>
          </p:cNvSpPr>
          <p:nvPr>
            <p:ph type="ftr" sz="quarter" idx="14"/>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15303716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B - One line heading only">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801765" y="385350"/>
            <a:ext cx="9900000" cy="468000"/>
          </a:xfrm>
        </p:spPr>
        <p:txBody>
          <a:bodyPr/>
          <a:lstStyle>
            <a:lvl1pPr>
              <a:lnSpc>
                <a:spcPct val="100000"/>
              </a:lnSpc>
              <a:buFont typeface="Arial" panose="020B0604020202020204" pitchFamily="34" charset="0"/>
              <a:buNone/>
              <a:defRPr sz="2200">
                <a:solidFill>
                  <a:schemeClr val="tx1"/>
                </a:solidFill>
              </a:defRPr>
            </a:lvl1pPr>
          </a:lstStyle>
          <a:p>
            <a:r>
              <a:rPr lang="en-US" dirty="0"/>
              <a:t>Click to add title</a:t>
            </a:r>
            <a:endParaRPr lang="en-GB" dirty="0"/>
          </a:p>
        </p:txBody>
      </p:sp>
      <p:sp>
        <p:nvSpPr>
          <p:cNvPr id="6" name="Body copy text">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01765" y="1521640"/>
            <a:ext cx="9900000" cy="397466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lvl1pPr>
            <a:lvl3pPr>
              <a:spcBef>
                <a:spcPts val="600"/>
              </a:spcBef>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7" name="Graphic">
            <a:extLst>
              <a:ext uri="{FF2B5EF4-FFF2-40B4-BE49-F238E27FC236}">
                <a16:creationId xmlns:a16="http://schemas.microsoft.com/office/drawing/2014/main" id="{1882A1DF-688E-422A-ADC0-7A17F0807CC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4259" y="396502"/>
            <a:ext cx="352425" cy="400050"/>
          </a:xfrm>
          <a:prstGeom prst="rect">
            <a:avLst/>
          </a:prstGeom>
        </p:spPr>
      </p:pic>
      <p:sp>
        <p:nvSpPr>
          <p:cNvPr id="10" name="Slide Number">
            <a:extLst>
              <a:ext uri="{FF2B5EF4-FFF2-40B4-BE49-F238E27FC236}">
                <a16:creationId xmlns:a16="http://schemas.microsoft.com/office/drawing/2014/main" id="{FE431B96-D9B2-471C-94EA-209D0EFBF481}"/>
              </a:ext>
            </a:extLst>
          </p:cNvPr>
          <p:cNvSpPr>
            <a:spLocks noGrp="1"/>
          </p:cNvSpPr>
          <p:nvPr>
            <p:ph type="sldNum" sz="quarter" idx="15"/>
          </p:nvPr>
        </p:nvSpPr>
        <p:spPr/>
        <p:txBody>
          <a:bodyPr/>
          <a:lstStyle/>
          <a:p>
            <a:fld id="{F5AEA0E0-5CC6-4BD0-905C-A0021E419432}" type="slidenum">
              <a:rPr lang="en-GB" smtClean="0"/>
              <a:pPr/>
              <a:t>‹#›</a:t>
            </a:fld>
            <a:endParaRPr lang="en-GB" dirty="0"/>
          </a:p>
        </p:txBody>
      </p:sp>
      <p:sp>
        <p:nvSpPr>
          <p:cNvPr id="3" name="Date">
            <a:extLst>
              <a:ext uri="{FF2B5EF4-FFF2-40B4-BE49-F238E27FC236}">
                <a16:creationId xmlns:a16="http://schemas.microsoft.com/office/drawing/2014/main" id="{32F89E9A-A860-4407-B867-4F34B84472C5}"/>
              </a:ext>
            </a:extLst>
          </p:cNvPr>
          <p:cNvSpPr>
            <a:spLocks noGrp="1"/>
          </p:cNvSpPr>
          <p:nvPr>
            <p:ph type="dt" sz="half" idx="13"/>
          </p:nvPr>
        </p:nvSpPr>
        <p:spPr/>
        <p:txBody>
          <a:bodyPr/>
          <a:lstStyle/>
          <a:p>
            <a:endParaRPr lang="en-GB" dirty="0"/>
          </a:p>
        </p:txBody>
      </p:sp>
      <p:sp>
        <p:nvSpPr>
          <p:cNvPr id="4" name="Footer/CRICOS">
            <a:extLst>
              <a:ext uri="{FF2B5EF4-FFF2-40B4-BE49-F238E27FC236}">
                <a16:creationId xmlns:a16="http://schemas.microsoft.com/office/drawing/2014/main" id="{5DF69438-3CFF-464B-B170-B87FF1D01FFC}"/>
              </a:ext>
            </a:extLst>
          </p:cNvPr>
          <p:cNvSpPr>
            <a:spLocks noGrp="1"/>
          </p:cNvSpPr>
          <p:nvPr>
            <p:ph type="ftr" sz="quarter" idx="14"/>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34420099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B">
    <p:spTree>
      <p:nvGrpSpPr>
        <p:cNvPr id="1" name=""/>
        <p:cNvGrpSpPr/>
        <p:nvPr/>
      </p:nvGrpSpPr>
      <p:grpSpPr>
        <a:xfrm>
          <a:off x="0" y="0"/>
          <a:ext cx="0" cy="0"/>
          <a:chOff x="0" y="0"/>
          <a:chExt cx="0" cy="0"/>
        </a:xfrm>
      </p:grpSpPr>
      <p:pic>
        <p:nvPicPr>
          <p:cNvPr id="7" name="Display shape">
            <a:extLst>
              <a:ext uri="{FF2B5EF4-FFF2-40B4-BE49-F238E27FC236}">
                <a16:creationId xmlns:a16="http://schemas.microsoft.com/office/drawing/2014/main" id="{1882A1DF-688E-422A-ADC0-7A17F0807CC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24840" y="495300"/>
            <a:ext cx="183592" cy="208401"/>
          </a:xfrm>
          <a:prstGeom prst="rect">
            <a:avLst/>
          </a:prstGeom>
        </p:spPr>
      </p:pic>
      <p:sp>
        <p:nvSpPr>
          <p:cNvPr id="2" name="Title"/>
          <p:cNvSpPr>
            <a:spLocks noGrp="1"/>
          </p:cNvSpPr>
          <p:nvPr>
            <p:ph type="title" hasCustomPrompt="1"/>
          </p:nvPr>
        </p:nvSpPr>
        <p:spPr>
          <a:xfrm>
            <a:off x="801765" y="385350"/>
            <a:ext cx="9900000" cy="468000"/>
          </a:xfrm>
        </p:spPr>
        <p:txBody>
          <a:bodyPr/>
          <a:lstStyle>
            <a:lvl1pPr>
              <a:lnSpc>
                <a:spcPct val="100000"/>
              </a:lnSpc>
              <a:buFont typeface="Arial" panose="020B0604020202020204" pitchFamily="34" charset="0"/>
              <a:buNone/>
              <a:defRPr sz="2200">
                <a:solidFill>
                  <a:schemeClr val="tx1"/>
                </a:solidFill>
              </a:defRPr>
            </a:lvl1pPr>
          </a:lstStyle>
          <a:p>
            <a:r>
              <a:rPr lang="en-US" dirty="0"/>
              <a:t>Click to add title</a:t>
            </a:r>
            <a:endParaRPr lang="en-GB" dirty="0"/>
          </a:p>
        </p:txBody>
      </p:sp>
      <p:sp>
        <p:nvSpPr>
          <p:cNvPr id="18" name="Subheading" descr="Text Box">
            <a:extLst>
              <a:ext uri="{FF2B5EF4-FFF2-40B4-BE49-F238E27FC236}">
                <a16:creationId xmlns:a16="http://schemas.microsoft.com/office/drawing/2014/main" id="{34CDAE80-AB5A-4029-BEC3-52CCB483A030}"/>
              </a:ext>
            </a:extLst>
          </p:cNvPr>
          <p:cNvSpPr>
            <a:spLocks noGrp="1"/>
          </p:cNvSpPr>
          <p:nvPr>
            <p:ph type="body" sz="quarter" idx="15" hasCustomPrompt="1"/>
          </p:nvPr>
        </p:nvSpPr>
        <p:spPr>
          <a:xfrm>
            <a:off x="0" y="830490"/>
            <a:ext cx="9913620" cy="490960"/>
          </a:xfrm>
          <a:custGeom>
            <a:avLst/>
            <a:gdLst>
              <a:gd name="connsiteX0" fmla="*/ 0 w 9913620"/>
              <a:gd name="connsiteY0" fmla="*/ 0 h 490960"/>
              <a:gd name="connsiteX1" fmla="*/ 4271 w 9913620"/>
              <a:gd name="connsiteY1" fmla="*/ 0 h 490960"/>
              <a:gd name="connsiteX2" fmla="*/ 9671413 w 9913620"/>
              <a:gd name="connsiteY2" fmla="*/ 0 h 490960"/>
              <a:gd name="connsiteX3" fmla="*/ 9913620 w 9913620"/>
              <a:gd name="connsiteY3" fmla="*/ 245480 h 490960"/>
              <a:gd name="connsiteX4" fmla="*/ 9671413 w 9913620"/>
              <a:gd name="connsiteY4" fmla="*/ 490960 h 490960"/>
              <a:gd name="connsiteX5" fmla="*/ 393261 w 9913620"/>
              <a:gd name="connsiteY5" fmla="*/ 490960 h 490960"/>
              <a:gd name="connsiteX6" fmla="*/ 0 w 9913620"/>
              <a:gd name="connsiteY6" fmla="*/ 490960 h 49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13620" h="490960">
                <a:moveTo>
                  <a:pt x="0" y="0"/>
                </a:moveTo>
                <a:lnTo>
                  <a:pt x="4271" y="0"/>
                </a:lnTo>
                <a:cubicBezTo>
                  <a:pt x="901222" y="0"/>
                  <a:pt x="3293093" y="0"/>
                  <a:pt x="9671413" y="0"/>
                </a:cubicBezTo>
                <a:cubicBezTo>
                  <a:pt x="9806490" y="0"/>
                  <a:pt x="9913620" y="110938"/>
                  <a:pt x="9913620" y="245480"/>
                </a:cubicBezTo>
                <a:cubicBezTo>
                  <a:pt x="9913620" y="380022"/>
                  <a:pt x="9806490" y="490960"/>
                  <a:pt x="9671413" y="490960"/>
                </a:cubicBezTo>
                <a:cubicBezTo>
                  <a:pt x="9671413" y="490960"/>
                  <a:pt x="9671413" y="490960"/>
                  <a:pt x="393261" y="490960"/>
                </a:cubicBezTo>
                <a:lnTo>
                  <a:pt x="0" y="490960"/>
                </a:lnTo>
                <a:close/>
              </a:path>
            </a:pathLst>
          </a:custGeom>
          <a:solidFill>
            <a:schemeClr val="accent6"/>
          </a:solidFill>
        </p:spPr>
        <p:txBody>
          <a:bodyPr wrap="square" lIns="864000" tIns="72000" rIns="3600000" anchor="ctr" anchorCtr="0">
            <a:noAutofit/>
          </a:bodyPr>
          <a:lstStyle>
            <a:lvl1pPr>
              <a:lnSpc>
                <a:spcPct val="100000"/>
              </a:lnSpc>
              <a:spcBef>
                <a:spcPts val="600"/>
              </a:spcBef>
              <a:spcAft>
                <a:spcPts val="0"/>
              </a:spcAft>
              <a:buFont typeface="Arial" panose="020B0604020202020204" pitchFamily="34" charset="0"/>
              <a:buNone/>
              <a:defRPr sz="1150"/>
            </a:lvl1pPr>
            <a:lvl2pPr>
              <a:buFont typeface="Arial" panose="020B0604020202020204" pitchFamily="34" charset="0"/>
              <a:buNone/>
              <a:defRPr sz="1300"/>
            </a:lvl2pPr>
            <a:lvl3pPr>
              <a:buNone/>
              <a:defRPr sz="1600"/>
            </a:lvl3pPr>
            <a:lvl4pPr marL="0" indent="0">
              <a:buNone/>
              <a:defRPr sz="1300"/>
            </a:lvl4pPr>
            <a:lvl5pPr marL="0">
              <a:buFont typeface="Arial" panose="020B0604020202020204" pitchFamily="34" charset="0"/>
              <a:buNone/>
              <a:defRPr sz="1300"/>
            </a:lvl5pPr>
            <a:lvl6pPr>
              <a:buFont typeface="Arial" panose="020B0604020202020204" pitchFamily="34" charset="0"/>
              <a:buNone/>
              <a:defRPr sz="1300"/>
            </a:lvl6pPr>
            <a:lvl7pPr>
              <a:buFont typeface="Arial" panose="020B0604020202020204" pitchFamily="34" charset="0"/>
              <a:buNone/>
              <a:defRPr sz="1300"/>
            </a:lvl7pPr>
            <a:lvl8pPr>
              <a:buFont typeface="Arial" panose="020B0604020202020204" pitchFamily="34" charset="0"/>
              <a:buNone/>
              <a:defRPr sz="1300"/>
            </a:lvl8pPr>
            <a:lvl9pPr>
              <a:buFont typeface="Arial" panose="020B0604020202020204" pitchFamily="34" charset="0"/>
              <a:buNone/>
              <a:defRPr sz="1300"/>
            </a:lvl9pPr>
          </a:lstStyle>
          <a:p>
            <a:pPr lvl="0"/>
            <a:r>
              <a:rPr lang="en-US" dirty="0"/>
              <a:t>Click to add subheading</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AU" dirty="0"/>
          </a:p>
        </p:txBody>
      </p:sp>
      <p:sp>
        <p:nvSpPr>
          <p:cNvPr id="6" name="Body copy text">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01765" y="1521640"/>
            <a:ext cx="9900000" cy="397466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lvl1pPr>
            <a:lvl3pPr>
              <a:spcBef>
                <a:spcPts val="600"/>
              </a:spcBef>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Slide Number">
            <a:extLst>
              <a:ext uri="{FF2B5EF4-FFF2-40B4-BE49-F238E27FC236}">
                <a16:creationId xmlns:a16="http://schemas.microsoft.com/office/drawing/2014/main" id="{2D90F210-6C5D-4952-AC8F-B85FD4D76A21}"/>
              </a:ext>
            </a:extLst>
          </p:cNvPr>
          <p:cNvSpPr>
            <a:spLocks noGrp="1"/>
          </p:cNvSpPr>
          <p:nvPr>
            <p:ph type="sldNum" sz="quarter" idx="18"/>
          </p:nvPr>
        </p:nvSpPr>
        <p:spPr/>
        <p:txBody>
          <a:bodyPr/>
          <a:lstStyle/>
          <a:p>
            <a:fld id="{F5AEA0E0-5CC6-4BD0-905C-A0021E419432}" type="slidenum">
              <a:rPr lang="en-GB" smtClean="0"/>
              <a:pPr/>
              <a:t>‹#›</a:t>
            </a:fld>
            <a:endParaRPr lang="en-GB" dirty="0"/>
          </a:p>
        </p:txBody>
      </p:sp>
      <p:sp>
        <p:nvSpPr>
          <p:cNvPr id="3" name="Date">
            <a:extLst>
              <a:ext uri="{FF2B5EF4-FFF2-40B4-BE49-F238E27FC236}">
                <a16:creationId xmlns:a16="http://schemas.microsoft.com/office/drawing/2014/main" id="{58423D09-AE22-47A4-B7C5-0786760BF49D}"/>
              </a:ext>
            </a:extLst>
          </p:cNvPr>
          <p:cNvSpPr>
            <a:spLocks noGrp="1"/>
          </p:cNvSpPr>
          <p:nvPr>
            <p:ph type="dt" sz="half" idx="16"/>
          </p:nvPr>
        </p:nvSpPr>
        <p:spPr/>
        <p:txBody>
          <a:bodyPr/>
          <a:lstStyle/>
          <a:p>
            <a:endParaRPr lang="en-GB" dirty="0"/>
          </a:p>
        </p:txBody>
      </p:sp>
      <p:sp>
        <p:nvSpPr>
          <p:cNvPr id="4" name="Footer/CRICOS">
            <a:extLst>
              <a:ext uri="{FF2B5EF4-FFF2-40B4-BE49-F238E27FC236}">
                <a16:creationId xmlns:a16="http://schemas.microsoft.com/office/drawing/2014/main" id="{2263AB1F-7162-4AFC-BCDC-8563F9A1727E}"/>
              </a:ext>
            </a:extLst>
          </p:cNvPr>
          <p:cNvSpPr>
            <a:spLocks noGrp="1"/>
          </p:cNvSpPr>
          <p:nvPr>
            <p:ph type="ftr" sz="quarter" idx="17"/>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37381808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C">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801765" y="349790"/>
            <a:ext cx="5508000" cy="936000"/>
          </a:xfrm>
        </p:spPr>
        <p:txBody>
          <a:bodyPr/>
          <a:lstStyle>
            <a:lvl1pPr>
              <a:lnSpc>
                <a:spcPct val="100000"/>
              </a:lnSpc>
              <a:buFont typeface="Arial" panose="020B0604020202020204" pitchFamily="34" charset="0"/>
              <a:buNone/>
              <a:defRPr sz="2650">
                <a:solidFill>
                  <a:schemeClr val="tx1"/>
                </a:solidFill>
              </a:defRPr>
            </a:lvl1pPr>
          </a:lstStyle>
          <a:p>
            <a:r>
              <a:rPr lang="en-US" dirty="0"/>
              <a:t>Click to add title</a:t>
            </a:r>
            <a:endParaRPr lang="en-GB" dirty="0"/>
          </a:p>
        </p:txBody>
      </p:sp>
      <p:sp>
        <p:nvSpPr>
          <p:cNvPr id="6" name="Body copy text">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01765" y="1521640"/>
            <a:ext cx="9887644" cy="397466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lvl1pPr>
            <a:lvl3pPr>
              <a:spcBef>
                <a:spcPts val="600"/>
              </a:spcBef>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11" name="Header Graphic">
            <a:extLst>
              <a:ext uri="{FF2B5EF4-FFF2-40B4-BE49-F238E27FC236}">
                <a16:creationId xmlns:a16="http://schemas.microsoft.com/office/drawing/2014/main" id="{9DB53C54-1940-40BA-A399-8A0B3D270EC7}"/>
              </a:ext>
              <a:ext uri="{C183D7F6-B498-43B3-948B-1728B52AA6E4}">
                <adec:decorative xmlns:adec="http://schemas.microsoft.com/office/drawing/2017/decorative" val="1"/>
              </a:ext>
            </a:extLst>
          </p:cNvPr>
          <p:cNvGrpSpPr>
            <a:grpSpLocks noChangeAspect="1"/>
          </p:cNvGrpSpPr>
          <p:nvPr userDrawn="1"/>
        </p:nvGrpSpPr>
        <p:grpSpPr bwMode="auto">
          <a:xfrm>
            <a:off x="1" y="0"/>
            <a:ext cx="795308" cy="936001"/>
            <a:chOff x="5663" y="1680"/>
            <a:chExt cx="814" cy="958"/>
          </a:xfrm>
        </p:grpSpPr>
        <p:sp>
          <p:nvSpPr>
            <p:cNvPr id="13" name="Shape">
              <a:extLst>
                <a:ext uri="{FF2B5EF4-FFF2-40B4-BE49-F238E27FC236}">
                  <a16:creationId xmlns:a16="http://schemas.microsoft.com/office/drawing/2014/main" id="{8181CB42-1B99-4556-9B91-6C4CD9095331}"/>
                </a:ext>
              </a:extLst>
            </p:cNvPr>
            <p:cNvSpPr>
              <a:spLocks/>
            </p:cNvSpPr>
            <p:nvPr userDrawn="1"/>
          </p:nvSpPr>
          <p:spPr bwMode="auto">
            <a:xfrm>
              <a:off x="5663" y="1680"/>
              <a:ext cx="669" cy="685"/>
            </a:xfrm>
            <a:custGeom>
              <a:avLst/>
              <a:gdLst>
                <a:gd name="T0" fmla="*/ 280 w 280"/>
                <a:gd name="T1" fmla="*/ 65 h 287"/>
                <a:gd name="T2" fmla="*/ 270 w 280"/>
                <a:gd name="T3" fmla="*/ 0 h 287"/>
                <a:gd name="T4" fmla="*/ 0 w 280"/>
                <a:gd name="T5" fmla="*/ 0 h 287"/>
                <a:gd name="T6" fmla="*/ 0 w 280"/>
                <a:gd name="T7" fmla="*/ 280 h 287"/>
                <a:gd name="T8" fmla="*/ 58 w 280"/>
                <a:gd name="T9" fmla="*/ 287 h 287"/>
                <a:gd name="T10" fmla="*/ 280 w 280"/>
                <a:gd name="T11" fmla="*/ 65 h 287"/>
              </a:gdLst>
              <a:ahLst/>
              <a:cxnLst>
                <a:cxn ang="0">
                  <a:pos x="T0" y="T1"/>
                </a:cxn>
                <a:cxn ang="0">
                  <a:pos x="T2" y="T3"/>
                </a:cxn>
                <a:cxn ang="0">
                  <a:pos x="T4" y="T5"/>
                </a:cxn>
                <a:cxn ang="0">
                  <a:pos x="T6" y="T7"/>
                </a:cxn>
                <a:cxn ang="0">
                  <a:pos x="T8" y="T9"/>
                </a:cxn>
                <a:cxn ang="0">
                  <a:pos x="T10" y="T11"/>
                </a:cxn>
              </a:cxnLst>
              <a:rect l="0" t="0" r="r" b="b"/>
              <a:pathLst>
                <a:path w="280" h="287">
                  <a:moveTo>
                    <a:pt x="280" y="65"/>
                  </a:moveTo>
                  <a:cubicBezTo>
                    <a:pt x="280" y="42"/>
                    <a:pt x="276" y="21"/>
                    <a:pt x="270" y="0"/>
                  </a:cubicBezTo>
                  <a:cubicBezTo>
                    <a:pt x="0" y="0"/>
                    <a:pt x="0" y="0"/>
                    <a:pt x="0" y="0"/>
                  </a:cubicBezTo>
                  <a:cubicBezTo>
                    <a:pt x="0" y="280"/>
                    <a:pt x="0" y="280"/>
                    <a:pt x="0" y="280"/>
                  </a:cubicBezTo>
                  <a:cubicBezTo>
                    <a:pt x="19" y="285"/>
                    <a:pt x="38" y="287"/>
                    <a:pt x="58" y="287"/>
                  </a:cubicBezTo>
                  <a:cubicBezTo>
                    <a:pt x="180" y="287"/>
                    <a:pt x="280" y="188"/>
                    <a:pt x="280" y="65"/>
                  </a:cubicBezTo>
                  <a:close/>
                </a:path>
              </a:pathLst>
            </a:custGeom>
            <a:solidFill>
              <a:srgbClr val="58BC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 name="Shape">
              <a:extLst>
                <a:ext uri="{FF2B5EF4-FFF2-40B4-BE49-F238E27FC236}">
                  <a16:creationId xmlns:a16="http://schemas.microsoft.com/office/drawing/2014/main" id="{CF7FB094-0935-4D60-BCAB-A72145C42599}"/>
                </a:ext>
              </a:extLst>
            </p:cNvPr>
            <p:cNvSpPr>
              <a:spLocks noEditPoints="1"/>
            </p:cNvSpPr>
            <p:nvPr userDrawn="1"/>
          </p:nvSpPr>
          <p:spPr bwMode="auto">
            <a:xfrm>
              <a:off x="5858" y="1924"/>
              <a:ext cx="619" cy="714"/>
            </a:xfrm>
            <a:custGeom>
              <a:avLst/>
              <a:gdLst>
                <a:gd name="T0" fmla="*/ 0 w 619"/>
                <a:gd name="T1" fmla="*/ 714 h 714"/>
                <a:gd name="T2" fmla="*/ 0 w 619"/>
                <a:gd name="T3" fmla="*/ 0 h 714"/>
                <a:gd name="T4" fmla="*/ 619 w 619"/>
                <a:gd name="T5" fmla="*/ 358 h 714"/>
                <a:gd name="T6" fmla="*/ 0 w 619"/>
                <a:gd name="T7" fmla="*/ 714 h 714"/>
                <a:gd name="T8" fmla="*/ 20 w 619"/>
                <a:gd name="T9" fmla="*/ 33 h 714"/>
                <a:gd name="T10" fmla="*/ 20 w 619"/>
                <a:gd name="T11" fmla="*/ 680 h 714"/>
                <a:gd name="T12" fmla="*/ 581 w 619"/>
                <a:gd name="T13" fmla="*/ 358 h 714"/>
                <a:gd name="T14" fmla="*/ 20 w 619"/>
                <a:gd name="T15" fmla="*/ 33 h 7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9" h="714">
                  <a:moveTo>
                    <a:pt x="0" y="714"/>
                  </a:moveTo>
                  <a:lnTo>
                    <a:pt x="0" y="0"/>
                  </a:lnTo>
                  <a:lnTo>
                    <a:pt x="619" y="358"/>
                  </a:lnTo>
                  <a:lnTo>
                    <a:pt x="0" y="714"/>
                  </a:lnTo>
                  <a:close/>
                  <a:moveTo>
                    <a:pt x="20" y="33"/>
                  </a:moveTo>
                  <a:lnTo>
                    <a:pt x="20" y="680"/>
                  </a:lnTo>
                  <a:lnTo>
                    <a:pt x="581" y="358"/>
                  </a:lnTo>
                  <a:lnTo>
                    <a:pt x="20" y="33"/>
                  </a:lnTo>
                  <a:close/>
                </a:path>
              </a:pathLst>
            </a:custGeom>
            <a:solidFill>
              <a:srgbClr val="C742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7" name="Slide Number">
            <a:extLst>
              <a:ext uri="{FF2B5EF4-FFF2-40B4-BE49-F238E27FC236}">
                <a16:creationId xmlns:a16="http://schemas.microsoft.com/office/drawing/2014/main" id="{1D09E9B0-CEBB-4940-A212-9C872E25378B}"/>
              </a:ext>
            </a:extLst>
          </p:cNvPr>
          <p:cNvSpPr>
            <a:spLocks noGrp="1"/>
          </p:cNvSpPr>
          <p:nvPr>
            <p:ph type="sldNum" sz="quarter" idx="15"/>
          </p:nvPr>
        </p:nvSpPr>
        <p:spPr/>
        <p:txBody>
          <a:bodyPr/>
          <a:lstStyle/>
          <a:p>
            <a:fld id="{F5AEA0E0-5CC6-4BD0-905C-A0021E419432}" type="slidenum">
              <a:rPr lang="en-GB" smtClean="0"/>
              <a:pPr/>
              <a:t>‹#›</a:t>
            </a:fld>
            <a:endParaRPr lang="en-GB" dirty="0"/>
          </a:p>
        </p:txBody>
      </p:sp>
      <p:sp>
        <p:nvSpPr>
          <p:cNvPr id="3" name="Date">
            <a:extLst>
              <a:ext uri="{FF2B5EF4-FFF2-40B4-BE49-F238E27FC236}">
                <a16:creationId xmlns:a16="http://schemas.microsoft.com/office/drawing/2014/main" id="{17DCDEEA-5F1E-41D3-B080-F623F4486723}"/>
              </a:ext>
            </a:extLst>
          </p:cNvPr>
          <p:cNvSpPr>
            <a:spLocks noGrp="1"/>
          </p:cNvSpPr>
          <p:nvPr>
            <p:ph type="dt" sz="half" idx="13"/>
          </p:nvPr>
        </p:nvSpPr>
        <p:spPr/>
        <p:txBody>
          <a:bodyPr/>
          <a:lstStyle/>
          <a:p>
            <a:endParaRPr lang="en-GB" dirty="0"/>
          </a:p>
        </p:txBody>
      </p:sp>
      <p:sp>
        <p:nvSpPr>
          <p:cNvPr id="4" name="Footer/CRICOS">
            <a:extLst>
              <a:ext uri="{FF2B5EF4-FFF2-40B4-BE49-F238E27FC236}">
                <a16:creationId xmlns:a16="http://schemas.microsoft.com/office/drawing/2014/main" id="{6C3A8F0D-C068-4EC5-90E8-2F4BD9975D37}"/>
              </a:ext>
            </a:extLst>
          </p:cNvPr>
          <p:cNvSpPr>
            <a:spLocks noGrp="1"/>
          </p:cNvSpPr>
          <p:nvPr>
            <p:ph type="ftr" sz="quarter" idx="14"/>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326681510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801765" y="349790"/>
            <a:ext cx="5508000" cy="936000"/>
          </a:xfrm>
        </p:spPr>
        <p:txBody>
          <a:bodyPr/>
          <a:lstStyle>
            <a:lvl1pPr>
              <a:lnSpc>
                <a:spcPct val="100000"/>
              </a:lnSpc>
              <a:buFont typeface="Arial" panose="020B0604020202020204" pitchFamily="34" charset="0"/>
              <a:buNone/>
              <a:defRPr sz="2650">
                <a:solidFill>
                  <a:schemeClr val="tx1"/>
                </a:solidFill>
              </a:defRPr>
            </a:lvl1pPr>
          </a:lstStyle>
          <a:p>
            <a:r>
              <a:rPr lang="en-US" dirty="0"/>
              <a:t>Click to add title</a:t>
            </a:r>
            <a:endParaRPr lang="en-GB" dirty="0"/>
          </a:p>
        </p:txBody>
      </p:sp>
      <p:sp>
        <p:nvSpPr>
          <p:cNvPr id="6" name="Body copy text">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01765" y="1521640"/>
            <a:ext cx="7200000" cy="397466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lvl1pPr>
            <a:lvl3pPr>
              <a:spcBef>
                <a:spcPts val="600"/>
              </a:spcBef>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Pull-out quote text" descr="Pull-Out Quote Shape">
            <a:extLst>
              <a:ext uri="{FF2B5EF4-FFF2-40B4-BE49-F238E27FC236}">
                <a16:creationId xmlns:a16="http://schemas.microsoft.com/office/drawing/2014/main" id="{A40155D9-57D6-423E-967D-589CAB195AEE}"/>
              </a:ext>
            </a:extLst>
          </p:cNvPr>
          <p:cNvSpPr>
            <a:spLocks noGrp="1"/>
          </p:cNvSpPr>
          <p:nvPr>
            <p:ph type="body" sz="quarter" idx="15" hasCustomPrompt="1"/>
          </p:nvPr>
        </p:nvSpPr>
        <p:spPr>
          <a:xfrm>
            <a:off x="8188452" y="3194495"/>
            <a:ext cx="4003548" cy="3663506"/>
          </a:xfrm>
          <a:custGeom>
            <a:avLst/>
            <a:gdLst>
              <a:gd name="connsiteX0" fmla="*/ 4003548 w 4003548"/>
              <a:gd name="connsiteY0" fmla="*/ 0 h 3663506"/>
              <a:gd name="connsiteX1" fmla="*/ 4003548 w 4003548"/>
              <a:gd name="connsiteY1" fmla="*/ 3663506 h 3663506"/>
              <a:gd name="connsiteX2" fmla="*/ 2355056 w 4003548"/>
              <a:gd name="connsiteY2" fmla="*/ 3663506 h 3663506"/>
              <a:gd name="connsiteX3" fmla="*/ 0 w 4003548"/>
              <a:gd name="connsiteY3" fmla="*/ 2298764 h 3663506"/>
            </a:gdLst>
            <a:ahLst/>
            <a:cxnLst>
              <a:cxn ang="0">
                <a:pos x="connsiteX0" y="connsiteY0"/>
              </a:cxn>
              <a:cxn ang="0">
                <a:pos x="connsiteX1" y="connsiteY1"/>
              </a:cxn>
              <a:cxn ang="0">
                <a:pos x="connsiteX2" y="connsiteY2"/>
              </a:cxn>
              <a:cxn ang="0">
                <a:pos x="connsiteX3" y="connsiteY3"/>
              </a:cxn>
            </a:cxnLst>
            <a:rect l="l" t="t" r="r" b="b"/>
            <a:pathLst>
              <a:path w="4003548" h="3663506">
                <a:moveTo>
                  <a:pt x="4003548" y="0"/>
                </a:moveTo>
                <a:lnTo>
                  <a:pt x="4003548" y="3663506"/>
                </a:lnTo>
                <a:lnTo>
                  <a:pt x="2355056" y="3663506"/>
                </a:lnTo>
                <a:lnTo>
                  <a:pt x="0" y="2298764"/>
                </a:lnTo>
                <a:close/>
              </a:path>
            </a:pathLst>
          </a:custGeom>
          <a:solidFill>
            <a:schemeClr val="accent1"/>
          </a:solidFill>
        </p:spPr>
        <p:txBody>
          <a:bodyPr wrap="square" lIns="1512000" tIns="1944000" rIns="648000" anchor="t" anchorCtr="0">
            <a:noAutofit/>
          </a:bodyPr>
          <a:lstStyle>
            <a:lvl1pPr>
              <a:lnSpc>
                <a:spcPct val="100000"/>
              </a:lnSpc>
              <a:spcBef>
                <a:spcPts val="600"/>
              </a:spcBef>
              <a:spcAft>
                <a:spcPts val="0"/>
              </a:spcAft>
              <a:buFont typeface="Arial" panose="020B0604020202020204" pitchFamily="34" charset="0"/>
              <a:buNone/>
              <a:defRPr sz="1650"/>
            </a:lvl1pPr>
            <a:lvl2pPr>
              <a:buFont typeface="Arial" panose="020B0604020202020204" pitchFamily="34" charset="0"/>
              <a:buNone/>
              <a:defRPr sz="1650"/>
            </a:lvl2pPr>
            <a:lvl3pPr>
              <a:buNone/>
              <a:defRPr sz="1650"/>
            </a:lvl3pPr>
            <a:lvl4pPr marL="0" indent="0">
              <a:buNone/>
              <a:defRPr sz="1650"/>
            </a:lvl4pPr>
            <a:lvl5pPr marL="0">
              <a:buFont typeface="Arial" panose="020B0604020202020204" pitchFamily="34" charset="0"/>
              <a:buNone/>
              <a:defRPr sz="1650"/>
            </a:lvl5pPr>
            <a:lvl6pPr>
              <a:buFont typeface="Arial" panose="020B0604020202020204" pitchFamily="34" charset="0"/>
              <a:buNone/>
              <a:defRPr sz="1650"/>
            </a:lvl6pPr>
            <a:lvl7pPr>
              <a:buFont typeface="Arial" panose="020B0604020202020204" pitchFamily="34" charset="0"/>
              <a:buNone/>
              <a:defRPr sz="1650"/>
            </a:lvl7pPr>
            <a:lvl8pPr>
              <a:buFont typeface="Arial" panose="020B0604020202020204" pitchFamily="34" charset="0"/>
              <a:buNone/>
              <a:defRPr sz="1650"/>
            </a:lvl8pPr>
            <a:lvl9pPr>
              <a:buFont typeface="Arial" panose="020B0604020202020204" pitchFamily="34" charset="0"/>
              <a:buNone/>
              <a:defRPr sz="1650"/>
            </a:lvl9pPr>
          </a:lstStyle>
          <a:p>
            <a:pPr lvl="0"/>
            <a:r>
              <a:rPr lang="en-US" dirty="0"/>
              <a:t>Pull quote here can go over up to three lines of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AU" dirty="0"/>
          </a:p>
        </p:txBody>
      </p:sp>
      <p:grpSp>
        <p:nvGrpSpPr>
          <p:cNvPr id="11" name="Header Graphic">
            <a:extLst>
              <a:ext uri="{FF2B5EF4-FFF2-40B4-BE49-F238E27FC236}">
                <a16:creationId xmlns:a16="http://schemas.microsoft.com/office/drawing/2014/main" id="{9DB53C54-1940-40BA-A399-8A0B3D270EC7}"/>
              </a:ext>
              <a:ext uri="{C183D7F6-B498-43B3-948B-1728B52AA6E4}">
                <adec:decorative xmlns:adec="http://schemas.microsoft.com/office/drawing/2017/decorative" val="1"/>
              </a:ext>
            </a:extLst>
          </p:cNvPr>
          <p:cNvGrpSpPr>
            <a:grpSpLocks noChangeAspect="1"/>
          </p:cNvGrpSpPr>
          <p:nvPr userDrawn="1"/>
        </p:nvGrpSpPr>
        <p:grpSpPr bwMode="auto">
          <a:xfrm>
            <a:off x="1" y="0"/>
            <a:ext cx="795308" cy="936001"/>
            <a:chOff x="5663" y="1680"/>
            <a:chExt cx="814" cy="958"/>
          </a:xfrm>
        </p:grpSpPr>
        <p:sp>
          <p:nvSpPr>
            <p:cNvPr id="13" name="Shape">
              <a:extLst>
                <a:ext uri="{FF2B5EF4-FFF2-40B4-BE49-F238E27FC236}">
                  <a16:creationId xmlns:a16="http://schemas.microsoft.com/office/drawing/2014/main" id="{8181CB42-1B99-4556-9B91-6C4CD9095331}"/>
                </a:ext>
              </a:extLst>
            </p:cNvPr>
            <p:cNvSpPr>
              <a:spLocks/>
            </p:cNvSpPr>
            <p:nvPr userDrawn="1"/>
          </p:nvSpPr>
          <p:spPr bwMode="auto">
            <a:xfrm>
              <a:off x="5663" y="1680"/>
              <a:ext cx="669" cy="685"/>
            </a:xfrm>
            <a:custGeom>
              <a:avLst/>
              <a:gdLst>
                <a:gd name="T0" fmla="*/ 280 w 280"/>
                <a:gd name="T1" fmla="*/ 65 h 287"/>
                <a:gd name="T2" fmla="*/ 270 w 280"/>
                <a:gd name="T3" fmla="*/ 0 h 287"/>
                <a:gd name="T4" fmla="*/ 0 w 280"/>
                <a:gd name="T5" fmla="*/ 0 h 287"/>
                <a:gd name="T6" fmla="*/ 0 w 280"/>
                <a:gd name="T7" fmla="*/ 280 h 287"/>
                <a:gd name="T8" fmla="*/ 58 w 280"/>
                <a:gd name="T9" fmla="*/ 287 h 287"/>
                <a:gd name="T10" fmla="*/ 280 w 280"/>
                <a:gd name="T11" fmla="*/ 65 h 287"/>
              </a:gdLst>
              <a:ahLst/>
              <a:cxnLst>
                <a:cxn ang="0">
                  <a:pos x="T0" y="T1"/>
                </a:cxn>
                <a:cxn ang="0">
                  <a:pos x="T2" y="T3"/>
                </a:cxn>
                <a:cxn ang="0">
                  <a:pos x="T4" y="T5"/>
                </a:cxn>
                <a:cxn ang="0">
                  <a:pos x="T6" y="T7"/>
                </a:cxn>
                <a:cxn ang="0">
                  <a:pos x="T8" y="T9"/>
                </a:cxn>
                <a:cxn ang="0">
                  <a:pos x="T10" y="T11"/>
                </a:cxn>
              </a:cxnLst>
              <a:rect l="0" t="0" r="r" b="b"/>
              <a:pathLst>
                <a:path w="280" h="287">
                  <a:moveTo>
                    <a:pt x="280" y="65"/>
                  </a:moveTo>
                  <a:cubicBezTo>
                    <a:pt x="280" y="42"/>
                    <a:pt x="276" y="21"/>
                    <a:pt x="270" y="0"/>
                  </a:cubicBezTo>
                  <a:cubicBezTo>
                    <a:pt x="0" y="0"/>
                    <a:pt x="0" y="0"/>
                    <a:pt x="0" y="0"/>
                  </a:cubicBezTo>
                  <a:cubicBezTo>
                    <a:pt x="0" y="280"/>
                    <a:pt x="0" y="280"/>
                    <a:pt x="0" y="280"/>
                  </a:cubicBezTo>
                  <a:cubicBezTo>
                    <a:pt x="19" y="285"/>
                    <a:pt x="38" y="287"/>
                    <a:pt x="58" y="287"/>
                  </a:cubicBezTo>
                  <a:cubicBezTo>
                    <a:pt x="180" y="287"/>
                    <a:pt x="280" y="188"/>
                    <a:pt x="280" y="6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 name="Shape">
              <a:extLst>
                <a:ext uri="{FF2B5EF4-FFF2-40B4-BE49-F238E27FC236}">
                  <a16:creationId xmlns:a16="http://schemas.microsoft.com/office/drawing/2014/main" id="{CF7FB094-0935-4D60-BCAB-A72145C42599}"/>
                </a:ext>
              </a:extLst>
            </p:cNvPr>
            <p:cNvSpPr>
              <a:spLocks noEditPoints="1"/>
            </p:cNvSpPr>
            <p:nvPr userDrawn="1"/>
          </p:nvSpPr>
          <p:spPr bwMode="auto">
            <a:xfrm>
              <a:off x="5858" y="1924"/>
              <a:ext cx="619" cy="714"/>
            </a:xfrm>
            <a:custGeom>
              <a:avLst/>
              <a:gdLst>
                <a:gd name="T0" fmla="*/ 0 w 619"/>
                <a:gd name="T1" fmla="*/ 714 h 714"/>
                <a:gd name="T2" fmla="*/ 0 w 619"/>
                <a:gd name="T3" fmla="*/ 0 h 714"/>
                <a:gd name="T4" fmla="*/ 619 w 619"/>
                <a:gd name="T5" fmla="*/ 358 h 714"/>
                <a:gd name="T6" fmla="*/ 0 w 619"/>
                <a:gd name="T7" fmla="*/ 714 h 714"/>
                <a:gd name="T8" fmla="*/ 20 w 619"/>
                <a:gd name="T9" fmla="*/ 33 h 714"/>
                <a:gd name="T10" fmla="*/ 20 w 619"/>
                <a:gd name="T11" fmla="*/ 680 h 714"/>
                <a:gd name="T12" fmla="*/ 581 w 619"/>
                <a:gd name="T13" fmla="*/ 358 h 714"/>
                <a:gd name="T14" fmla="*/ 20 w 619"/>
                <a:gd name="T15" fmla="*/ 33 h 7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9" h="714">
                  <a:moveTo>
                    <a:pt x="0" y="714"/>
                  </a:moveTo>
                  <a:lnTo>
                    <a:pt x="0" y="0"/>
                  </a:lnTo>
                  <a:lnTo>
                    <a:pt x="619" y="358"/>
                  </a:lnTo>
                  <a:lnTo>
                    <a:pt x="0" y="714"/>
                  </a:lnTo>
                  <a:close/>
                  <a:moveTo>
                    <a:pt x="20" y="33"/>
                  </a:moveTo>
                  <a:lnTo>
                    <a:pt x="20" y="680"/>
                  </a:lnTo>
                  <a:lnTo>
                    <a:pt x="581" y="358"/>
                  </a:lnTo>
                  <a:lnTo>
                    <a:pt x="20" y="33"/>
                  </a:lnTo>
                  <a:close/>
                </a:path>
              </a:pathLst>
            </a:custGeom>
            <a:solidFill>
              <a:srgbClr val="C742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5" name="Slide Number">
            <a:extLst>
              <a:ext uri="{FF2B5EF4-FFF2-40B4-BE49-F238E27FC236}">
                <a16:creationId xmlns:a16="http://schemas.microsoft.com/office/drawing/2014/main" id="{98C4CEB6-A2C0-4B19-8A79-52EF0387C0BB}"/>
              </a:ext>
            </a:extLst>
          </p:cNvPr>
          <p:cNvSpPr>
            <a:spLocks noGrp="1"/>
          </p:cNvSpPr>
          <p:nvPr>
            <p:ph type="sldNum" sz="quarter" idx="18"/>
          </p:nvPr>
        </p:nvSpPr>
        <p:spPr/>
        <p:txBody>
          <a:bodyPr/>
          <a:lstStyle/>
          <a:p>
            <a:fld id="{F5AEA0E0-5CC6-4BD0-905C-A0021E419432}" type="slidenum">
              <a:rPr lang="en-GB" smtClean="0"/>
              <a:pPr/>
              <a:t>‹#›</a:t>
            </a:fld>
            <a:endParaRPr lang="en-GB" dirty="0"/>
          </a:p>
        </p:txBody>
      </p:sp>
      <p:sp>
        <p:nvSpPr>
          <p:cNvPr id="3" name="Date">
            <a:extLst>
              <a:ext uri="{FF2B5EF4-FFF2-40B4-BE49-F238E27FC236}">
                <a16:creationId xmlns:a16="http://schemas.microsoft.com/office/drawing/2014/main" id="{A50931F4-44DE-47DF-A652-23A0EF2FD3C1}"/>
              </a:ext>
            </a:extLst>
          </p:cNvPr>
          <p:cNvSpPr>
            <a:spLocks noGrp="1"/>
          </p:cNvSpPr>
          <p:nvPr>
            <p:ph type="dt" sz="half" idx="16"/>
          </p:nvPr>
        </p:nvSpPr>
        <p:spPr/>
        <p:txBody>
          <a:bodyPr/>
          <a:lstStyle/>
          <a:p>
            <a:endParaRPr lang="en-GB" dirty="0"/>
          </a:p>
        </p:txBody>
      </p:sp>
      <p:sp>
        <p:nvSpPr>
          <p:cNvPr id="4" name="Footer/CRICOS">
            <a:extLst>
              <a:ext uri="{FF2B5EF4-FFF2-40B4-BE49-F238E27FC236}">
                <a16:creationId xmlns:a16="http://schemas.microsoft.com/office/drawing/2014/main" id="{4FD20A21-8853-40DE-8CCF-8324DF3634D9}"/>
              </a:ext>
            </a:extLst>
          </p:cNvPr>
          <p:cNvSpPr>
            <a:spLocks noGrp="1"/>
          </p:cNvSpPr>
          <p:nvPr>
            <p:ph type="ftr" sz="quarter" idx="17"/>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344776543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801765" y="278670"/>
            <a:ext cx="8496000" cy="468000"/>
          </a:xfrm>
        </p:spPr>
        <p:txBody>
          <a:bodyPr/>
          <a:lstStyle>
            <a:lvl1pPr>
              <a:lnSpc>
                <a:spcPct val="100000"/>
              </a:lnSpc>
              <a:buFont typeface="Arial" panose="020B0604020202020204" pitchFamily="34" charset="0"/>
              <a:buNone/>
              <a:defRPr sz="2200">
                <a:solidFill>
                  <a:schemeClr val="tx1"/>
                </a:solidFill>
              </a:defRPr>
            </a:lvl1pPr>
          </a:lstStyle>
          <a:p>
            <a:r>
              <a:rPr lang="en-US" dirty="0"/>
              <a:t>Click to add title</a:t>
            </a:r>
            <a:endParaRPr lang="en-GB" dirty="0"/>
          </a:p>
        </p:txBody>
      </p:sp>
      <p:sp>
        <p:nvSpPr>
          <p:cNvPr id="6" name="Body copy text">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01765" y="1521640"/>
            <a:ext cx="9900000" cy="397466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lvl1pPr>
            <a:lvl3pPr>
              <a:spcBef>
                <a:spcPts val="600"/>
              </a:spcBef>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3" name="Header Graphic">
            <a:extLst>
              <a:ext uri="{FF2B5EF4-FFF2-40B4-BE49-F238E27FC236}">
                <a16:creationId xmlns:a16="http://schemas.microsoft.com/office/drawing/2014/main" id="{8515E671-E538-4CCB-8E7C-A93467ED956C}"/>
              </a:ext>
              <a:ext uri="{C183D7F6-B498-43B3-948B-1728B52AA6E4}">
                <adec:decorative xmlns:adec="http://schemas.microsoft.com/office/drawing/2017/decorative" val="1"/>
              </a:ext>
            </a:extLst>
          </p:cNvPr>
          <p:cNvSpPr>
            <a:spLocks/>
          </p:cNvSpPr>
          <p:nvPr userDrawn="1"/>
        </p:nvSpPr>
        <p:spPr bwMode="auto">
          <a:xfrm>
            <a:off x="3175" y="0"/>
            <a:ext cx="10177145" cy="901101"/>
          </a:xfrm>
          <a:custGeom>
            <a:avLst/>
            <a:gdLst>
              <a:gd name="T0" fmla="*/ 4275 w 4275"/>
              <a:gd name="T1" fmla="*/ 0 h 376"/>
              <a:gd name="T2" fmla="*/ 4275 w 4275"/>
              <a:gd name="T3" fmla="*/ 0 h 376"/>
              <a:gd name="T4" fmla="*/ 4259 w 4275"/>
              <a:gd name="T5" fmla="*/ 0 h 376"/>
              <a:gd name="T6" fmla="*/ 4259 w 4275"/>
              <a:gd name="T7" fmla="*/ 0 h 376"/>
              <a:gd name="T8" fmla="*/ 3899 w 4275"/>
              <a:gd name="T9" fmla="*/ 360 h 376"/>
              <a:gd name="T10" fmla="*/ 0 w 4275"/>
              <a:gd name="T11" fmla="*/ 360 h 376"/>
              <a:gd name="T12" fmla="*/ 0 w 4275"/>
              <a:gd name="T13" fmla="*/ 376 h 376"/>
              <a:gd name="T14" fmla="*/ 3899 w 4275"/>
              <a:gd name="T15" fmla="*/ 376 h 376"/>
              <a:gd name="T16" fmla="*/ 4275 w 4275"/>
              <a:gd name="T17"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5" h="376">
                <a:moveTo>
                  <a:pt x="4275" y="0"/>
                </a:moveTo>
                <a:cubicBezTo>
                  <a:pt x="4275" y="0"/>
                  <a:pt x="4275" y="0"/>
                  <a:pt x="4275" y="0"/>
                </a:cubicBezTo>
                <a:cubicBezTo>
                  <a:pt x="4259" y="0"/>
                  <a:pt x="4259" y="0"/>
                  <a:pt x="4259" y="0"/>
                </a:cubicBezTo>
                <a:cubicBezTo>
                  <a:pt x="4259" y="0"/>
                  <a:pt x="4259" y="0"/>
                  <a:pt x="4259" y="0"/>
                </a:cubicBezTo>
                <a:cubicBezTo>
                  <a:pt x="4259" y="199"/>
                  <a:pt x="4098" y="360"/>
                  <a:pt x="3899" y="360"/>
                </a:cubicBezTo>
                <a:cubicBezTo>
                  <a:pt x="0" y="360"/>
                  <a:pt x="0" y="360"/>
                  <a:pt x="0" y="360"/>
                </a:cubicBezTo>
                <a:cubicBezTo>
                  <a:pt x="0" y="376"/>
                  <a:pt x="0" y="376"/>
                  <a:pt x="0" y="376"/>
                </a:cubicBezTo>
                <a:cubicBezTo>
                  <a:pt x="3899" y="376"/>
                  <a:pt x="3899" y="376"/>
                  <a:pt x="3899" y="376"/>
                </a:cubicBezTo>
                <a:cubicBezTo>
                  <a:pt x="4106" y="376"/>
                  <a:pt x="4275" y="207"/>
                  <a:pt x="4275" y="0"/>
                </a:cubicBezTo>
                <a:close/>
              </a:path>
            </a:pathLst>
          </a:custGeom>
          <a:solidFill>
            <a:srgbClr val="58BC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 name="Slide Number">
            <a:extLst>
              <a:ext uri="{FF2B5EF4-FFF2-40B4-BE49-F238E27FC236}">
                <a16:creationId xmlns:a16="http://schemas.microsoft.com/office/drawing/2014/main" id="{A90E8455-9DDE-4AD6-941E-5C300E8AB7BB}"/>
              </a:ext>
            </a:extLst>
          </p:cNvPr>
          <p:cNvSpPr>
            <a:spLocks noGrp="1"/>
          </p:cNvSpPr>
          <p:nvPr>
            <p:ph type="sldNum" sz="quarter" idx="15"/>
          </p:nvPr>
        </p:nvSpPr>
        <p:spPr/>
        <p:txBody>
          <a:bodyPr/>
          <a:lstStyle/>
          <a:p>
            <a:fld id="{F5AEA0E0-5CC6-4BD0-905C-A0021E419432}" type="slidenum">
              <a:rPr lang="en-GB" smtClean="0"/>
              <a:pPr/>
              <a:t>‹#›</a:t>
            </a:fld>
            <a:endParaRPr lang="en-GB" dirty="0"/>
          </a:p>
        </p:txBody>
      </p:sp>
      <p:sp>
        <p:nvSpPr>
          <p:cNvPr id="3" name="Date">
            <a:extLst>
              <a:ext uri="{FF2B5EF4-FFF2-40B4-BE49-F238E27FC236}">
                <a16:creationId xmlns:a16="http://schemas.microsoft.com/office/drawing/2014/main" id="{10978BE7-DA8D-40A5-B831-ADB83E799186}"/>
              </a:ext>
            </a:extLst>
          </p:cNvPr>
          <p:cNvSpPr>
            <a:spLocks noGrp="1"/>
          </p:cNvSpPr>
          <p:nvPr>
            <p:ph type="dt" sz="half" idx="13"/>
          </p:nvPr>
        </p:nvSpPr>
        <p:spPr/>
        <p:txBody>
          <a:bodyPr/>
          <a:lstStyle/>
          <a:p>
            <a:endParaRPr lang="en-GB" dirty="0"/>
          </a:p>
        </p:txBody>
      </p:sp>
      <p:sp>
        <p:nvSpPr>
          <p:cNvPr id="4" name="Footer/CRICOS">
            <a:extLst>
              <a:ext uri="{FF2B5EF4-FFF2-40B4-BE49-F238E27FC236}">
                <a16:creationId xmlns:a16="http://schemas.microsoft.com/office/drawing/2014/main" id="{078B68F8-DD48-42D0-9D57-E9D277EAA005}"/>
              </a:ext>
            </a:extLst>
          </p:cNvPr>
          <p:cNvSpPr>
            <a:spLocks noGrp="1"/>
          </p:cNvSpPr>
          <p:nvPr>
            <p:ph type="ftr" sz="quarter" idx="14"/>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127146883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ent and Image A">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801765" y="349790"/>
            <a:ext cx="5508000" cy="936000"/>
          </a:xfrm>
        </p:spPr>
        <p:txBody>
          <a:bodyPr/>
          <a:lstStyle>
            <a:lvl1pPr>
              <a:lnSpc>
                <a:spcPct val="100000"/>
              </a:lnSpc>
              <a:buFont typeface="Arial" panose="020B0604020202020204" pitchFamily="34" charset="0"/>
              <a:buNone/>
              <a:defRPr sz="2650">
                <a:solidFill>
                  <a:schemeClr val="tx1"/>
                </a:solidFill>
              </a:defRPr>
            </a:lvl1pPr>
          </a:lstStyle>
          <a:p>
            <a:r>
              <a:rPr lang="en-US" dirty="0"/>
              <a:t>Click to add title</a:t>
            </a:r>
            <a:endParaRPr lang="en-GB" dirty="0"/>
          </a:p>
        </p:txBody>
      </p:sp>
      <p:sp>
        <p:nvSpPr>
          <p:cNvPr id="6" name="Body copy text">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01765" y="1521640"/>
            <a:ext cx="8784000" cy="397466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lvl1pPr>
            <a:lvl3pPr>
              <a:spcBef>
                <a:spcPts val="600"/>
              </a:spcBef>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11" name="Header Graphic">
            <a:extLst>
              <a:ext uri="{FF2B5EF4-FFF2-40B4-BE49-F238E27FC236}">
                <a16:creationId xmlns:a16="http://schemas.microsoft.com/office/drawing/2014/main" id="{9DB53C54-1940-40BA-A399-8A0B3D270EC7}"/>
              </a:ext>
              <a:ext uri="{C183D7F6-B498-43B3-948B-1728B52AA6E4}">
                <adec:decorative xmlns:adec="http://schemas.microsoft.com/office/drawing/2017/decorative" val="1"/>
              </a:ext>
            </a:extLst>
          </p:cNvPr>
          <p:cNvGrpSpPr>
            <a:grpSpLocks noChangeAspect="1"/>
          </p:cNvGrpSpPr>
          <p:nvPr userDrawn="1"/>
        </p:nvGrpSpPr>
        <p:grpSpPr bwMode="auto">
          <a:xfrm>
            <a:off x="1" y="0"/>
            <a:ext cx="795308" cy="936001"/>
            <a:chOff x="5663" y="1680"/>
            <a:chExt cx="814" cy="958"/>
          </a:xfrm>
        </p:grpSpPr>
        <p:sp>
          <p:nvSpPr>
            <p:cNvPr id="13" name="Shape">
              <a:extLst>
                <a:ext uri="{FF2B5EF4-FFF2-40B4-BE49-F238E27FC236}">
                  <a16:creationId xmlns:a16="http://schemas.microsoft.com/office/drawing/2014/main" id="{8181CB42-1B99-4556-9B91-6C4CD9095331}"/>
                </a:ext>
              </a:extLst>
            </p:cNvPr>
            <p:cNvSpPr>
              <a:spLocks/>
            </p:cNvSpPr>
            <p:nvPr userDrawn="1"/>
          </p:nvSpPr>
          <p:spPr bwMode="auto">
            <a:xfrm>
              <a:off x="5663" y="1680"/>
              <a:ext cx="669" cy="685"/>
            </a:xfrm>
            <a:custGeom>
              <a:avLst/>
              <a:gdLst>
                <a:gd name="T0" fmla="*/ 280 w 280"/>
                <a:gd name="T1" fmla="*/ 65 h 287"/>
                <a:gd name="T2" fmla="*/ 270 w 280"/>
                <a:gd name="T3" fmla="*/ 0 h 287"/>
                <a:gd name="T4" fmla="*/ 0 w 280"/>
                <a:gd name="T5" fmla="*/ 0 h 287"/>
                <a:gd name="T6" fmla="*/ 0 w 280"/>
                <a:gd name="T7" fmla="*/ 280 h 287"/>
                <a:gd name="T8" fmla="*/ 58 w 280"/>
                <a:gd name="T9" fmla="*/ 287 h 287"/>
                <a:gd name="T10" fmla="*/ 280 w 280"/>
                <a:gd name="T11" fmla="*/ 65 h 287"/>
              </a:gdLst>
              <a:ahLst/>
              <a:cxnLst>
                <a:cxn ang="0">
                  <a:pos x="T0" y="T1"/>
                </a:cxn>
                <a:cxn ang="0">
                  <a:pos x="T2" y="T3"/>
                </a:cxn>
                <a:cxn ang="0">
                  <a:pos x="T4" y="T5"/>
                </a:cxn>
                <a:cxn ang="0">
                  <a:pos x="T6" y="T7"/>
                </a:cxn>
                <a:cxn ang="0">
                  <a:pos x="T8" y="T9"/>
                </a:cxn>
                <a:cxn ang="0">
                  <a:pos x="T10" y="T11"/>
                </a:cxn>
              </a:cxnLst>
              <a:rect l="0" t="0" r="r" b="b"/>
              <a:pathLst>
                <a:path w="280" h="287">
                  <a:moveTo>
                    <a:pt x="280" y="65"/>
                  </a:moveTo>
                  <a:cubicBezTo>
                    <a:pt x="280" y="42"/>
                    <a:pt x="276" y="21"/>
                    <a:pt x="270" y="0"/>
                  </a:cubicBezTo>
                  <a:cubicBezTo>
                    <a:pt x="0" y="0"/>
                    <a:pt x="0" y="0"/>
                    <a:pt x="0" y="0"/>
                  </a:cubicBezTo>
                  <a:cubicBezTo>
                    <a:pt x="0" y="280"/>
                    <a:pt x="0" y="280"/>
                    <a:pt x="0" y="280"/>
                  </a:cubicBezTo>
                  <a:cubicBezTo>
                    <a:pt x="19" y="285"/>
                    <a:pt x="38" y="287"/>
                    <a:pt x="58" y="287"/>
                  </a:cubicBezTo>
                  <a:cubicBezTo>
                    <a:pt x="180" y="287"/>
                    <a:pt x="280" y="188"/>
                    <a:pt x="280" y="65"/>
                  </a:cubicBezTo>
                  <a:close/>
                </a:path>
              </a:pathLst>
            </a:custGeom>
            <a:solidFill>
              <a:srgbClr val="58BC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 name="Shape">
              <a:extLst>
                <a:ext uri="{FF2B5EF4-FFF2-40B4-BE49-F238E27FC236}">
                  <a16:creationId xmlns:a16="http://schemas.microsoft.com/office/drawing/2014/main" id="{CF7FB094-0935-4D60-BCAB-A72145C42599}"/>
                </a:ext>
              </a:extLst>
            </p:cNvPr>
            <p:cNvSpPr>
              <a:spLocks noEditPoints="1"/>
            </p:cNvSpPr>
            <p:nvPr userDrawn="1"/>
          </p:nvSpPr>
          <p:spPr bwMode="auto">
            <a:xfrm>
              <a:off x="5858" y="1924"/>
              <a:ext cx="619" cy="714"/>
            </a:xfrm>
            <a:custGeom>
              <a:avLst/>
              <a:gdLst>
                <a:gd name="T0" fmla="*/ 0 w 619"/>
                <a:gd name="T1" fmla="*/ 714 h 714"/>
                <a:gd name="T2" fmla="*/ 0 w 619"/>
                <a:gd name="T3" fmla="*/ 0 h 714"/>
                <a:gd name="T4" fmla="*/ 619 w 619"/>
                <a:gd name="T5" fmla="*/ 358 h 714"/>
                <a:gd name="T6" fmla="*/ 0 w 619"/>
                <a:gd name="T7" fmla="*/ 714 h 714"/>
                <a:gd name="T8" fmla="*/ 20 w 619"/>
                <a:gd name="T9" fmla="*/ 33 h 714"/>
                <a:gd name="T10" fmla="*/ 20 w 619"/>
                <a:gd name="T11" fmla="*/ 680 h 714"/>
                <a:gd name="T12" fmla="*/ 581 w 619"/>
                <a:gd name="T13" fmla="*/ 358 h 714"/>
                <a:gd name="T14" fmla="*/ 20 w 619"/>
                <a:gd name="T15" fmla="*/ 33 h 7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9" h="714">
                  <a:moveTo>
                    <a:pt x="0" y="714"/>
                  </a:moveTo>
                  <a:lnTo>
                    <a:pt x="0" y="0"/>
                  </a:lnTo>
                  <a:lnTo>
                    <a:pt x="619" y="358"/>
                  </a:lnTo>
                  <a:lnTo>
                    <a:pt x="0" y="714"/>
                  </a:lnTo>
                  <a:close/>
                  <a:moveTo>
                    <a:pt x="20" y="33"/>
                  </a:moveTo>
                  <a:lnTo>
                    <a:pt x="20" y="680"/>
                  </a:lnTo>
                  <a:lnTo>
                    <a:pt x="581" y="358"/>
                  </a:lnTo>
                  <a:lnTo>
                    <a:pt x="20" y="33"/>
                  </a:lnTo>
                  <a:close/>
                </a:path>
              </a:pathLst>
            </a:custGeom>
            <a:solidFill>
              <a:srgbClr val="C742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17" name="Picture Placeholder" descr="Image Placeholder">
            <a:extLst>
              <a:ext uri="{FF2B5EF4-FFF2-40B4-BE49-F238E27FC236}">
                <a16:creationId xmlns:a16="http://schemas.microsoft.com/office/drawing/2014/main" id="{8026A595-6018-4A69-B9E1-3E9FDB7E0E62}"/>
              </a:ext>
            </a:extLst>
          </p:cNvPr>
          <p:cNvSpPr>
            <a:spLocks noGrp="1"/>
          </p:cNvSpPr>
          <p:nvPr>
            <p:ph type="pic" sz="quarter" idx="17" hasCustomPrompt="1"/>
          </p:nvPr>
        </p:nvSpPr>
        <p:spPr>
          <a:xfrm>
            <a:off x="10134600" y="3152775"/>
            <a:ext cx="2059496" cy="3705797"/>
          </a:xfrm>
          <a:custGeom>
            <a:avLst/>
            <a:gdLst>
              <a:gd name="connsiteX0" fmla="*/ 1201198 w 2059496"/>
              <a:gd name="connsiteY0" fmla="*/ 0 h 3705797"/>
              <a:gd name="connsiteX1" fmla="*/ 2059496 w 2059496"/>
              <a:gd name="connsiteY1" fmla="*/ 361379 h 3705797"/>
              <a:gd name="connsiteX2" fmla="*/ 2059496 w 2059496"/>
              <a:gd name="connsiteY2" fmla="*/ 3705797 h 3705797"/>
              <a:gd name="connsiteX3" fmla="*/ 0 w 2059496"/>
              <a:gd name="connsiteY3" fmla="*/ 3705797 h 3705797"/>
              <a:gd name="connsiteX4" fmla="*/ 0 w 2059496"/>
              <a:gd name="connsiteY4" fmla="*/ 1200722 h 3705797"/>
              <a:gd name="connsiteX5" fmla="*/ 1201198 w 2059496"/>
              <a:gd name="connsiteY5" fmla="*/ 0 h 3705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9496" h="3705797">
                <a:moveTo>
                  <a:pt x="1201198" y="0"/>
                </a:moveTo>
                <a:cubicBezTo>
                  <a:pt x="1537621" y="0"/>
                  <a:pt x="1841564" y="138494"/>
                  <a:pt x="2059496" y="361379"/>
                </a:cubicBezTo>
                <a:lnTo>
                  <a:pt x="2059496" y="3705797"/>
                </a:lnTo>
                <a:lnTo>
                  <a:pt x="0" y="3705797"/>
                </a:lnTo>
                <a:lnTo>
                  <a:pt x="0" y="1200722"/>
                </a:lnTo>
                <a:cubicBezTo>
                  <a:pt x="0" y="537401"/>
                  <a:pt x="537686" y="0"/>
                  <a:pt x="1201198" y="0"/>
                </a:cubicBezTo>
                <a:close/>
              </a:path>
            </a:pathLst>
          </a:custGeom>
          <a:solidFill>
            <a:schemeClr val="bg1">
              <a:lumMod val="75000"/>
            </a:schemeClr>
          </a:solidFill>
        </p:spPr>
        <p:txBody>
          <a:bodyPr wrap="square" lIns="144000" tIns="144000" anchor="ctr" anchorCtr="0">
            <a:noAutofit/>
          </a:bodyPr>
          <a:lstStyle>
            <a:lvl1pPr algn="ctr">
              <a:defRPr sz="1400">
                <a:solidFill>
                  <a:schemeClr val="bg1"/>
                </a:solidFill>
              </a:defRPr>
            </a:lvl1pPr>
          </a:lstStyle>
          <a:p>
            <a:r>
              <a:rPr lang="en-AU" sz="1400" dirty="0"/>
              <a:t>Click Icon to Add Image</a:t>
            </a:r>
            <a:endParaRPr lang="en-AU" dirty="0"/>
          </a:p>
        </p:txBody>
      </p:sp>
      <p:sp>
        <p:nvSpPr>
          <p:cNvPr id="5" name="Slide Number">
            <a:extLst>
              <a:ext uri="{FF2B5EF4-FFF2-40B4-BE49-F238E27FC236}">
                <a16:creationId xmlns:a16="http://schemas.microsoft.com/office/drawing/2014/main" id="{E40374F3-9BED-4496-A103-1DED0134EFB4}"/>
              </a:ext>
            </a:extLst>
          </p:cNvPr>
          <p:cNvSpPr>
            <a:spLocks noGrp="1"/>
          </p:cNvSpPr>
          <p:nvPr>
            <p:ph type="sldNum" sz="quarter" idx="20"/>
          </p:nvPr>
        </p:nvSpPr>
        <p:spPr/>
        <p:txBody>
          <a:bodyPr/>
          <a:lstStyle/>
          <a:p>
            <a:fld id="{F5AEA0E0-5CC6-4BD0-905C-A0021E419432}" type="slidenum">
              <a:rPr lang="en-GB" smtClean="0"/>
              <a:pPr/>
              <a:t>‹#›</a:t>
            </a:fld>
            <a:endParaRPr lang="en-GB" dirty="0"/>
          </a:p>
        </p:txBody>
      </p:sp>
      <p:sp>
        <p:nvSpPr>
          <p:cNvPr id="3" name="Date">
            <a:extLst>
              <a:ext uri="{FF2B5EF4-FFF2-40B4-BE49-F238E27FC236}">
                <a16:creationId xmlns:a16="http://schemas.microsoft.com/office/drawing/2014/main" id="{91889E45-474A-4367-995B-44A586E8FAA9}"/>
              </a:ext>
            </a:extLst>
          </p:cNvPr>
          <p:cNvSpPr>
            <a:spLocks noGrp="1"/>
          </p:cNvSpPr>
          <p:nvPr>
            <p:ph type="dt" sz="half" idx="18"/>
          </p:nvPr>
        </p:nvSpPr>
        <p:spPr/>
        <p:txBody>
          <a:bodyPr/>
          <a:lstStyle/>
          <a:p>
            <a:endParaRPr lang="en-GB" dirty="0"/>
          </a:p>
        </p:txBody>
      </p:sp>
      <p:sp>
        <p:nvSpPr>
          <p:cNvPr id="4" name="Footer/CRICOS">
            <a:extLst>
              <a:ext uri="{FF2B5EF4-FFF2-40B4-BE49-F238E27FC236}">
                <a16:creationId xmlns:a16="http://schemas.microsoft.com/office/drawing/2014/main" id="{86865381-E7D2-4773-BE6E-223155200587}"/>
              </a:ext>
            </a:extLst>
          </p:cNvPr>
          <p:cNvSpPr>
            <a:spLocks noGrp="1"/>
          </p:cNvSpPr>
          <p:nvPr>
            <p:ph type="ftr" sz="quarter" idx="19"/>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120682451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and Image B">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801765" y="349790"/>
            <a:ext cx="5508000" cy="936000"/>
          </a:xfrm>
        </p:spPr>
        <p:txBody>
          <a:bodyPr/>
          <a:lstStyle>
            <a:lvl1pPr>
              <a:lnSpc>
                <a:spcPct val="100000"/>
              </a:lnSpc>
              <a:buFont typeface="Arial" panose="020B0604020202020204" pitchFamily="34" charset="0"/>
              <a:buNone/>
              <a:defRPr sz="2650">
                <a:solidFill>
                  <a:schemeClr val="tx1"/>
                </a:solidFill>
              </a:defRPr>
            </a:lvl1pPr>
          </a:lstStyle>
          <a:p>
            <a:r>
              <a:rPr lang="en-US" dirty="0"/>
              <a:t>Click to add title</a:t>
            </a:r>
            <a:endParaRPr lang="en-GB" dirty="0"/>
          </a:p>
        </p:txBody>
      </p:sp>
      <p:sp>
        <p:nvSpPr>
          <p:cNvPr id="6" name="Body copy text">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01765" y="1521640"/>
            <a:ext cx="8784000" cy="397466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lvl1pPr>
            <a:lvl3pPr>
              <a:spcBef>
                <a:spcPts val="600"/>
              </a:spcBef>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Picture Placeholder" descr="Image Placeholder">
            <a:extLst>
              <a:ext uri="{FF2B5EF4-FFF2-40B4-BE49-F238E27FC236}">
                <a16:creationId xmlns:a16="http://schemas.microsoft.com/office/drawing/2014/main" id="{964466B3-429C-4DB3-8708-96B99F2426B5}"/>
              </a:ext>
            </a:extLst>
          </p:cNvPr>
          <p:cNvSpPr>
            <a:spLocks noGrp="1"/>
          </p:cNvSpPr>
          <p:nvPr>
            <p:ph type="pic" sz="quarter" idx="17" hasCustomPrompt="1"/>
          </p:nvPr>
        </p:nvSpPr>
        <p:spPr>
          <a:xfrm>
            <a:off x="8188452" y="3194495"/>
            <a:ext cx="4003548" cy="3663506"/>
          </a:xfrm>
          <a:custGeom>
            <a:avLst/>
            <a:gdLst>
              <a:gd name="connsiteX0" fmla="*/ 4003548 w 4003548"/>
              <a:gd name="connsiteY0" fmla="*/ 0 h 3663506"/>
              <a:gd name="connsiteX1" fmla="*/ 4003548 w 4003548"/>
              <a:gd name="connsiteY1" fmla="*/ 3663506 h 3663506"/>
              <a:gd name="connsiteX2" fmla="*/ 2355056 w 4003548"/>
              <a:gd name="connsiteY2" fmla="*/ 3663506 h 3663506"/>
              <a:gd name="connsiteX3" fmla="*/ 0 w 4003548"/>
              <a:gd name="connsiteY3" fmla="*/ 2298764 h 3663506"/>
            </a:gdLst>
            <a:ahLst/>
            <a:cxnLst>
              <a:cxn ang="0">
                <a:pos x="connsiteX0" y="connsiteY0"/>
              </a:cxn>
              <a:cxn ang="0">
                <a:pos x="connsiteX1" y="connsiteY1"/>
              </a:cxn>
              <a:cxn ang="0">
                <a:pos x="connsiteX2" y="connsiteY2"/>
              </a:cxn>
              <a:cxn ang="0">
                <a:pos x="connsiteX3" y="connsiteY3"/>
              </a:cxn>
            </a:cxnLst>
            <a:rect l="l" t="t" r="r" b="b"/>
            <a:pathLst>
              <a:path w="4003548" h="3663506">
                <a:moveTo>
                  <a:pt x="4003548" y="0"/>
                </a:moveTo>
                <a:lnTo>
                  <a:pt x="4003548" y="3663506"/>
                </a:lnTo>
                <a:lnTo>
                  <a:pt x="2355056" y="3663506"/>
                </a:lnTo>
                <a:lnTo>
                  <a:pt x="0" y="2298764"/>
                </a:lnTo>
                <a:close/>
              </a:path>
            </a:pathLst>
          </a:custGeom>
          <a:solidFill>
            <a:schemeClr val="bg1">
              <a:lumMod val="75000"/>
            </a:schemeClr>
          </a:solidFill>
        </p:spPr>
        <p:txBody>
          <a:bodyPr wrap="square" lIns="144000" tIns="144000" anchor="ctr" anchorCtr="0">
            <a:noAutofit/>
          </a:bodyPr>
          <a:lstStyle>
            <a:lvl1pPr algn="r">
              <a:defRPr sz="1400">
                <a:solidFill>
                  <a:schemeClr val="bg1"/>
                </a:solidFill>
              </a:defRPr>
            </a:lvl1pPr>
          </a:lstStyle>
          <a:p>
            <a:r>
              <a:rPr lang="en-AU" sz="1400" dirty="0"/>
              <a:t>Click Icon to Add Image</a:t>
            </a:r>
            <a:endParaRPr lang="en-AU" dirty="0"/>
          </a:p>
        </p:txBody>
      </p:sp>
      <p:grpSp>
        <p:nvGrpSpPr>
          <p:cNvPr id="11" name="Header Graphic">
            <a:extLst>
              <a:ext uri="{FF2B5EF4-FFF2-40B4-BE49-F238E27FC236}">
                <a16:creationId xmlns:a16="http://schemas.microsoft.com/office/drawing/2014/main" id="{9DB53C54-1940-40BA-A399-8A0B3D270EC7}"/>
              </a:ext>
              <a:ext uri="{C183D7F6-B498-43B3-948B-1728B52AA6E4}">
                <adec:decorative xmlns:adec="http://schemas.microsoft.com/office/drawing/2017/decorative" val="1"/>
              </a:ext>
            </a:extLst>
          </p:cNvPr>
          <p:cNvGrpSpPr>
            <a:grpSpLocks noChangeAspect="1"/>
          </p:cNvGrpSpPr>
          <p:nvPr userDrawn="1"/>
        </p:nvGrpSpPr>
        <p:grpSpPr bwMode="auto">
          <a:xfrm>
            <a:off x="1" y="0"/>
            <a:ext cx="795308" cy="936001"/>
            <a:chOff x="5663" y="1680"/>
            <a:chExt cx="814" cy="958"/>
          </a:xfrm>
        </p:grpSpPr>
        <p:sp>
          <p:nvSpPr>
            <p:cNvPr id="13" name="Shape">
              <a:extLst>
                <a:ext uri="{FF2B5EF4-FFF2-40B4-BE49-F238E27FC236}">
                  <a16:creationId xmlns:a16="http://schemas.microsoft.com/office/drawing/2014/main" id="{8181CB42-1B99-4556-9B91-6C4CD9095331}"/>
                </a:ext>
              </a:extLst>
            </p:cNvPr>
            <p:cNvSpPr>
              <a:spLocks/>
            </p:cNvSpPr>
            <p:nvPr userDrawn="1"/>
          </p:nvSpPr>
          <p:spPr bwMode="auto">
            <a:xfrm>
              <a:off x="5663" y="1680"/>
              <a:ext cx="669" cy="685"/>
            </a:xfrm>
            <a:custGeom>
              <a:avLst/>
              <a:gdLst>
                <a:gd name="T0" fmla="*/ 280 w 280"/>
                <a:gd name="T1" fmla="*/ 65 h 287"/>
                <a:gd name="T2" fmla="*/ 270 w 280"/>
                <a:gd name="T3" fmla="*/ 0 h 287"/>
                <a:gd name="T4" fmla="*/ 0 w 280"/>
                <a:gd name="T5" fmla="*/ 0 h 287"/>
                <a:gd name="T6" fmla="*/ 0 w 280"/>
                <a:gd name="T7" fmla="*/ 280 h 287"/>
                <a:gd name="T8" fmla="*/ 58 w 280"/>
                <a:gd name="T9" fmla="*/ 287 h 287"/>
                <a:gd name="T10" fmla="*/ 280 w 280"/>
                <a:gd name="T11" fmla="*/ 65 h 287"/>
              </a:gdLst>
              <a:ahLst/>
              <a:cxnLst>
                <a:cxn ang="0">
                  <a:pos x="T0" y="T1"/>
                </a:cxn>
                <a:cxn ang="0">
                  <a:pos x="T2" y="T3"/>
                </a:cxn>
                <a:cxn ang="0">
                  <a:pos x="T4" y="T5"/>
                </a:cxn>
                <a:cxn ang="0">
                  <a:pos x="T6" y="T7"/>
                </a:cxn>
                <a:cxn ang="0">
                  <a:pos x="T8" y="T9"/>
                </a:cxn>
                <a:cxn ang="0">
                  <a:pos x="T10" y="T11"/>
                </a:cxn>
              </a:cxnLst>
              <a:rect l="0" t="0" r="r" b="b"/>
              <a:pathLst>
                <a:path w="280" h="287">
                  <a:moveTo>
                    <a:pt x="280" y="65"/>
                  </a:moveTo>
                  <a:cubicBezTo>
                    <a:pt x="280" y="42"/>
                    <a:pt x="276" y="21"/>
                    <a:pt x="270" y="0"/>
                  </a:cubicBezTo>
                  <a:cubicBezTo>
                    <a:pt x="0" y="0"/>
                    <a:pt x="0" y="0"/>
                    <a:pt x="0" y="0"/>
                  </a:cubicBezTo>
                  <a:cubicBezTo>
                    <a:pt x="0" y="280"/>
                    <a:pt x="0" y="280"/>
                    <a:pt x="0" y="280"/>
                  </a:cubicBezTo>
                  <a:cubicBezTo>
                    <a:pt x="19" y="285"/>
                    <a:pt x="38" y="287"/>
                    <a:pt x="58" y="287"/>
                  </a:cubicBezTo>
                  <a:cubicBezTo>
                    <a:pt x="180" y="287"/>
                    <a:pt x="280" y="188"/>
                    <a:pt x="280" y="65"/>
                  </a:cubicBezTo>
                  <a:close/>
                </a:path>
              </a:pathLst>
            </a:custGeom>
            <a:solidFill>
              <a:srgbClr val="58BC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 name="Shape">
              <a:extLst>
                <a:ext uri="{FF2B5EF4-FFF2-40B4-BE49-F238E27FC236}">
                  <a16:creationId xmlns:a16="http://schemas.microsoft.com/office/drawing/2014/main" id="{CF7FB094-0935-4D60-BCAB-A72145C42599}"/>
                </a:ext>
              </a:extLst>
            </p:cNvPr>
            <p:cNvSpPr>
              <a:spLocks noEditPoints="1"/>
            </p:cNvSpPr>
            <p:nvPr userDrawn="1"/>
          </p:nvSpPr>
          <p:spPr bwMode="auto">
            <a:xfrm>
              <a:off x="5858" y="1924"/>
              <a:ext cx="619" cy="714"/>
            </a:xfrm>
            <a:custGeom>
              <a:avLst/>
              <a:gdLst>
                <a:gd name="T0" fmla="*/ 0 w 619"/>
                <a:gd name="T1" fmla="*/ 714 h 714"/>
                <a:gd name="T2" fmla="*/ 0 w 619"/>
                <a:gd name="T3" fmla="*/ 0 h 714"/>
                <a:gd name="T4" fmla="*/ 619 w 619"/>
                <a:gd name="T5" fmla="*/ 358 h 714"/>
                <a:gd name="T6" fmla="*/ 0 w 619"/>
                <a:gd name="T7" fmla="*/ 714 h 714"/>
                <a:gd name="T8" fmla="*/ 20 w 619"/>
                <a:gd name="T9" fmla="*/ 33 h 714"/>
                <a:gd name="T10" fmla="*/ 20 w 619"/>
                <a:gd name="T11" fmla="*/ 680 h 714"/>
                <a:gd name="T12" fmla="*/ 581 w 619"/>
                <a:gd name="T13" fmla="*/ 358 h 714"/>
                <a:gd name="T14" fmla="*/ 20 w 619"/>
                <a:gd name="T15" fmla="*/ 33 h 7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9" h="714">
                  <a:moveTo>
                    <a:pt x="0" y="714"/>
                  </a:moveTo>
                  <a:lnTo>
                    <a:pt x="0" y="0"/>
                  </a:lnTo>
                  <a:lnTo>
                    <a:pt x="619" y="358"/>
                  </a:lnTo>
                  <a:lnTo>
                    <a:pt x="0" y="714"/>
                  </a:lnTo>
                  <a:close/>
                  <a:moveTo>
                    <a:pt x="20" y="33"/>
                  </a:moveTo>
                  <a:lnTo>
                    <a:pt x="20" y="680"/>
                  </a:lnTo>
                  <a:lnTo>
                    <a:pt x="581" y="358"/>
                  </a:lnTo>
                  <a:lnTo>
                    <a:pt x="20" y="33"/>
                  </a:lnTo>
                  <a:close/>
                </a:path>
              </a:pathLst>
            </a:custGeom>
            <a:solidFill>
              <a:srgbClr val="C742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9" name="Slide Number">
            <a:extLst>
              <a:ext uri="{FF2B5EF4-FFF2-40B4-BE49-F238E27FC236}">
                <a16:creationId xmlns:a16="http://schemas.microsoft.com/office/drawing/2014/main" id="{8280DD66-81F6-47DF-8E1A-58C925112832}"/>
              </a:ext>
            </a:extLst>
          </p:cNvPr>
          <p:cNvSpPr>
            <a:spLocks noGrp="1"/>
          </p:cNvSpPr>
          <p:nvPr>
            <p:ph type="sldNum" sz="quarter" idx="20"/>
          </p:nvPr>
        </p:nvSpPr>
        <p:spPr/>
        <p:txBody>
          <a:bodyPr/>
          <a:lstStyle/>
          <a:p>
            <a:fld id="{F5AEA0E0-5CC6-4BD0-905C-A0021E419432}" type="slidenum">
              <a:rPr lang="en-GB" smtClean="0"/>
              <a:pPr/>
              <a:t>‹#›</a:t>
            </a:fld>
            <a:endParaRPr lang="en-GB" dirty="0"/>
          </a:p>
        </p:txBody>
      </p:sp>
      <p:sp>
        <p:nvSpPr>
          <p:cNvPr id="7" name="Date">
            <a:extLst>
              <a:ext uri="{FF2B5EF4-FFF2-40B4-BE49-F238E27FC236}">
                <a16:creationId xmlns:a16="http://schemas.microsoft.com/office/drawing/2014/main" id="{B351D502-DD4B-40CF-8223-A8B2D2B55534}"/>
              </a:ext>
            </a:extLst>
          </p:cNvPr>
          <p:cNvSpPr>
            <a:spLocks noGrp="1"/>
          </p:cNvSpPr>
          <p:nvPr>
            <p:ph type="dt" sz="half" idx="18"/>
          </p:nvPr>
        </p:nvSpPr>
        <p:spPr/>
        <p:txBody>
          <a:bodyPr/>
          <a:lstStyle/>
          <a:p>
            <a:endParaRPr lang="en-GB" dirty="0"/>
          </a:p>
        </p:txBody>
      </p:sp>
      <p:sp>
        <p:nvSpPr>
          <p:cNvPr id="8" name="Footer/CRICOS">
            <a:extLst>
              <a:ext uri="{FF2B5EF4-FFF2-40B4-BE49-F238E27FC236}">
                <a16:creationId xmlns:a16="http://schemas.microsoft.com/office/drawing/2014/main" id="{F23995E2-8603-4453-ABE1-DC84EE85DC8A}"/>
              </a:ext>
            </a:extLst>
          </p:cNvPr>
          <p:cNvSpPr>
            <a:spLocks noGrp="1"/>
          </p:cNvSpPr>
          <p:nvPr>
            <p:ph type="ftr" sz="quarter" idx="19"/>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160930512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tent and Image C">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801765" y="385350"/>
            <a:ext cx="9900000" cy="468000"/>
          </a:xfrm>
        </p:spPr>
        <p:txBody>
          <a:bodyPr/>
          <a:lstStyle>
            <a:lvl1pPr>
              <a:lnSpc>
                <a:spcPct val="100000"/>
              </a:lnSpc>
              <a:buFont typeface="Arial" panose="020B0604020202020204" pitchFamily="34" charset="0"/>
              <a:buNone/>
              <a:defRPr sz="2200">
                <a:solidFill>
                  <a:schemeClr val="tx1"/>
                </a:solidFill>
              </a:defRPr>
            </a:lvl1pPr>
          </a:lstStyle>
          <a:p>
            <a:r>
              <a:rPr lang="en-US" dirty="0"/>
              <a:t>Click to add title</a:t>
            </a:r>
            <a:endParaRPr lang="en-GB" dirty="0"/>
          </a:p>
        </p:txBody>
      </p:sp>
      <p:sp>
        <p:nvSpPr>
          <p:cNvPr id="6" name="Body copy text">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01765" y="1521640"/>
            <a:ext cx="9900000" cy="397466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lvl1pPr>
            <a:lvl3pPr>
              <a:spcBef>
                <a:spcPts val="600"/>
              </a:spcBef>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Picture Placeholder" descr="Image Placeholder">
            <a:extLst>
              <a:ext uri="{FF2B5EF4-FFF2-40B4-BE49-F238E27FC236}">
                <a16:creationId xmlns:a16="http://schemas.microsoft.com/office/drawing/2014/main" id="{381A31CB-E12D-4693-B07C-5C938482A95D}"/>
              </a:ext>
            </a:extLst>
          </p:cNvPr>
          <p:cNvSpPr>
            <a:spLocks noGrp="1"/>
          </p:cNvSpPr>
          <p:nvPr>
            <p:ph type="pic" sz="quarter" idx="17" hasCustomPrompt="1"/>
          </p:nvPr>
        </p:nvSpPr>
        <p:spPr>
          <a:xfrm>
            <a:off x="8174546" y="5294662"/>
            <a:ext cx="4019550" cy="1563910"/>
          </a:xfrm>
          <a:custGeom>
            <a:avLst/>
            <a:gdLst>
              <a:gd name="connsiteX0" fmla="*/ 1095756 w 4019550"/>
              <a:gd name="connsiteY0" fmla="*/ 0 h 1563910"/>
              <a:gd name="connsiteX1" fmla="*/ 4017455 w 4019550"/>
              <a:gd name="connsiteY1" fmla="*/ 0 h 1563910"/>
              <a:gd name="connsiteX2" fmla="*/ 4017455 w 4019550"/>
              <a:gd name="connsiteY2" fmla="*/ 710206 h 1563910"/>
              <a:gd name="connsiteX3" fmla="*/ 4019550 w 4019550"/>
              <a:gd name="connsiteY3" fmla="*/ 710656 h 1563910"/>
              <a:gd name="connsiteX4" fmla="*/ 4019550 w 4019550"/>
              <a:gd name="connsiteY4" fmla="*/ 1563910 h 1563910"/>
              <a:gd name="connsiteX5" fmla="*/ 1960054 w 4019550"/>
              <a:gd name="connsiteY5" fmla="*/ 1563910 h 1563910"/>
              <a:gd name="connsiteX6" fmla="*/ 1960054 w 4019550"/>
              <a:gd name="connsiteY6" fmla="*/ 1563338 h 1563910"/>
              <a:gd name="connsiteX7" fmla="*/ 104394 w 4019550"/>
              <a:gd name="connsiteY7" fmla="*/ 1563338 h 1563910"/>
              <a:gd name="connsiteX8" fmla="*/ 0 w 4019550"/>
              <a:gd name="connsiteY8" fmla="*/ 1095756 h 1563910"/>
              <a:gd name="connsiteX9" fmla="*/ 1095756 w 4019550"/>
              <a:gd name="connsiteY9" fmla="*/ 0 h 156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9550" h="1563910">
                <a:moveTo>
                  <a:pt x="1095756" y="0"/>
                </a:moveTo>
                <a:lnTo>
                  <a:pt x="4017455" y="0"/>
                </a:lnTo>
                <a:lnTo>
                  <a:pt x="4017455" y="710206"/>
                </a:lnTo>
                <a:lnTo>
                  <a:pt x="4019550" y="710656"/>
                </a:lnTo>
                <a:lnTo>
                  <a:pt x="4019550" y="1563910"/>
                </a:lnTo>
                <a:lnTo>
                  <a:pt x="1960054" y="1563910"/>
                </a:lnTo>
                <a:lnTo>
                  <a:pt x="1960054" y="1563338"/>
                </a:lnTo>
                <a:lnTo>
                  <a:pt x="104394" y="1563338"/>
                </a:lnTo>
                <a:cubicBezTo>
                  <a:pt x="37529" y="1421511"/>
                  <a:pt x="0" y="1263015"/>
                  <a:pt x="0" y="1095756"/>
                </a:cubicBezTo>
                <a:cubicBezTo>
                  <a:pt x="0" y="490442"/>
                  <a:pt x="491109" y="0"/>
                  <a:pt x="1095756" y="0"/>
                </a:cubicBezTo>
                <a:close/>
              </a:path>
            </a:pathLst>
          </a:custGeom>
          <a:solidFill>
            <a:schemeClr val="bg1">
              <a:lumMod val="75000"/>
            </a:schemeClr>
          </a:solidFill>
        </p:spPr>
        <p:txBody>
          <a:bodyPr wrap="square" lIns="144000" tIns="144000" anchor="ctr" anchorCtr="0">
            <a:noAutofit/>
          </a:bodyPr>
          <a:lstStyle>
            <a:lvl1pPr algn="r">
              <a:defRPr sz="1400">
                <a:solidFill>
                  <a:schemeClr val="bg1"/>
                </a:solidFill>
              </a:defRPr>
            </a:lvl1pPr>
          </a:lstStyle>
          <a:p>
            <a:r>
              <a:rPr lang="en-AU" sz="1400" dirty="0"/>
              <a:t>Click Icon to Add Image</a:t>
            </a:r>
            <a:endParaRPr lang="en-AU" dirty="0"/>
          </a:p>
        </p:txBody>
      </p:sp>
      <p:pic>
        <p:nvPicPr>
          <p:cNvPr id="7" name="Header Graphic">
            <a:extLst>
              <a:ext uri="{FF2B5EF4-FFF2-40B4-BE49-F238E27FC236}">
                <a16:creationId xmlns:a16="http://schemas.microsoft.com/office/drawing/2014/main" id="{1882A1DF-688E-422A-ADC0-7A17F0807CC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4259" y="396502"/>
            <a:ext cx="352425" cy="400050"/>
          </a:xfrm>
          <a:prstGeom prst="rect">
            <a:avLst/>
          </a:prstGeom>
        </p:spPr>
      </p:pic>
      <p:sp>
        <p:nvSpPr>
          <p:cNvPr id="19" name="Slide Number">
            <a:extLst>
              <a:ext uri="{FF2B5EF4-FFF2-40B4-BE49-F238E27FC236}">
                <a16:creationId xmlns:a16="http://schemas.microsoft.com/office/drawing/2014/main" id="{8E2CE6AB-1ABD-454E-B55F-E629068A14A0}"/>
              </a:ext>
            </a:extLst>
          </p:cNvPr>
          <p:cNvSpPr>
            <a:spLocks noGrp="1"/>
          </p:cNvSpPr>
          <p:nvPr>
            <p:ph type="sldNum" sz="quarter" idx="20"/>
          </p:nvPr>
        </p:nvSpPr>
        <p:spPr/>
        <p:txBody>
          <a:bodyPr/>
          <a:lstStyle/>
          <a:p>
            <a:fld id="{F5AEA0E0-5CC6-4BD0-905C-A0021E419432}" type="slidenum">
              <a:rPr lang="en-GB" smtClean="0"/>
              <a:pPr/>
              <a:t>‹#›</a:t>
            </a:fld>
            <a:endParaRPr lang="en-GB" dirty="0"/>
          </a:p>
        </p:txBody>
      </p:sp>
      <p:sp>
        <p:nvSpPr>
          <p:cNvPr id="17" name="Date">
            <a:extLst>
              <a:ext uri="{FF2B5EF4-FFF2-40B4-BE49-F238E27FC236}">
                <a16:creationId xmlns:a16="http://schemas.microsoft.com/office/drawing/2014/main" id="{1D2E4564-995C-42F8-8BD4-7367B5DB0513}"/>
              </a:ext>
            </a:extLst>
          </p:cNvPr>
          <p:cNvSpPr>
            <a:spLocks noGrp="1"/>
          </p:cNvSpPr>
          <p:nvPr>
            <p:ph type="dt" sz="half" idx="18"/>
          </p:nvPr>
        </p:nvSpPr>
        <p:spPr/>
        <p:txBody>
          <a:bodyPr/>
          <a:lstStyle/>
          <a:p>
            <a:endParaRPr lang="en-GB" dirty="0"/>
          </a:p>
        </p:txBody>
      </p:sp>
      <p:sp>
        <p:nvSpPr>
          <p:cNvPr id="18" name="Footer/CRICOS">
            <a:extLst>
              <a:ext uri="{FF2B5EF4-FFF2-40B4-BE49-F238E27FC236}">
                <a16:creationId xmlns:a16="http://schemas.microsoft.com/office/drawing/2014/main" id="{88DA4857-4DCB-4E65-A0B1-D7E6FC9C05E4}"/>
              </a:ext>
            </a:extLst>
          </p:cNvPr>
          <p:cNvSpPr>
            <a:spLocks noGrp="1"/>
          </p:cNvSpPr>
          <p:nvPr>
            <p:ph type="ftr" sz="quarter" idx="19"/>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789707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B">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67BA4DE8-38D7-442D-A110-51B4EF65A77C}"/>
              </a:ext>
            </a:extLst>
          </p:cNvPr>
          <p:cNvSpPr/>
          <p:nvPr userDrawn="1"/>
        </p:nvSpPr>
        <p:spPr>
          <a:xfrm>
            <a:off x="0" y="0"/>
            <a:ext cx="1219199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Picture Placeholder 52">
            <a:extLst>
              <a:ext uri="{FF2B5EF4-FFF2-40B4-BE49-F238E27FC236}">
                <a16:creationId xmlns:a16="http://schemas.microsoft.com/office/drawing/2014/main" id="{A8485562-E630-4C57-98C3-B101EF15FC6C}"/>
              </a:ext>
            </a:extLst>
          </p:cNvPr>
          <p:cNvSpPr>
            <a:spLocks noGrp="1"/>
          </p:cNvSpPr>
          <p:nvPr>
            <p:ph type="pic" sz="quarter" idx="14" hasCustomPrompt="1"/>
          </p:nvPr>
        </p:nvSpPr>
        <p:spPr>
          <a:xfrm>
            <a:off x="2769693" y="-3665"/>
            <a:ext cx="9422307" cy="6858000"/>
          </a:xfrm>
          <a:custGeom>
            <a:avLst/>
            <a:gdLst>
              <a:gd name="connsiteX0" fmla="*/ 3980197 w 9422307"/>
              <a:gd name="connsiteY0" fmla="*/ 0 h 6858000"/>
              <a:gd name="connsiteX1" fmla="*/ 9422307 w 9422307"/>
              <a:gd name="connsiteY1" fmla="*/ 0 h 6858000"/>
              <a:gd name="connsiteX2" fmla="*/ 9422307 w 9422307"/>
              <a:gd name="connsiteY2" fmla="*/ 6858000 h 6858000"/>
              <a:gd name="connsiteX3" fmla="*/ 0 w 9422307"/>
              <a:gd name="connsiteY3" fmla="*/ 6858000 h 6858000"/>
              <a:gd name="connsiteX4" fmla="*/ 1570767 w 9422307"/>
              <a:gd name="connsiteY4" fmla="*/ 4150214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2307" h="6858000">
                <a:moveTo>
                  <a:pt x="3980197" y="0"/>
                </a:moveTo>
                <a:lnTo>
                  <a:pt x="9422307" y="0"/>
                </a:lnTo>
                <a:lnTo>
                  <a:pt x="9422307" y="6858000"/>
                </a:lnTo>
                <a:lnTo>
                  <a:pt x="0" y="6858000"/>
                </a:lnTo>
                <a:lnTo>
                  <a:pt x="1570767" y="4150214"/>
                </a:lnTo>
                <a:close/>
              </a:path>
            </a:pathLst>
          </a:custGeom>
          <a:solidFill>
            <a:schemeClr val="bg1">
              <a:lumMod val="75000"/>
            </a:schemeClr>
          </a:solidFill>
        </p:spPr>
        <p:txBody>
          <a:bodyPr wrap="square" tIns="144000" rIns="180000">
            <a:noAutofit/>
          </a:bodyPr>
          <a:lstStyle>
            <a:lvl1pPr algn="r">
              <a:defRPr sz="1400">
                <a:solidFill>
                  <a:schemeClr val="bg1"/>
                </a:solidFill>
              </a:defRPr>
            </a:lvl1pPr>
          </a:lstStyle>
          <a:p>
            <a:r>
              <a:rPr lang="en-AU" dirty="0"/>
              <a:t>Click Icon to Add Image</a:t>
            </a:r>
          </a:p>
        </p:txBody>
      </p:sp>
      <p:sp>
        <p:nvSpPr>
          <p:cNvPr id="5" name="Footer Placeholder 4"/>
          <p:cNvSpPr>
            <a:spLocks noGrp="1"/>
          </p:cNvSpPr>
          <p:nvPr userDrawn="1">
            <p:ph type="ftr" sz="quarter" idx="11"/>
          </p:nvPr>
        </p:nvSpPr>
        <p:spPr>
          <a:xfrm>
            <a:off x="3022977" y="6538912"/>
            <a:ext cx="6624000" cy="204248"/>
          </a:xfrm>
        </p:spPr>
        <p:txBody>
          <a:bodyPr/>
          <a:lstStyle/>
          <a:p>
            <a:endParaRPr lang="en-GB"/>
          </a:p>
        </p:txBody>
      </p:sp>
      <p:sp>
        <p:nvSpPr>
          <p:cNvPr id="11" name="Text Placeholder 5">
            <a:extLst>
              <a:ext uri="{FF2B5EF4-FFF2-40B4-BE49-F238E27FC236}">
                <a16:creationId xmlns:a16="http://schemas.microsoft.com/office/drawing/2014/main" id="{B36ACC5A-D2CF-40E7-8984-09E0560FD4B7}"/>
              </a:ext>
            </a:extLst>
          </p:cNvPr>
          <p:cNvSpPr>
            <a:spLocks noGrp="1"/>
          </p:cNvSpPr>
          <p:nvPr userDrawn="1">
            <p:ph type="body" sz="quarter" idx="13" hasCustomPrompt="1"/>
          </p:nvPr>
        </p:nvSpPr>
        <p:spPr>
          <a:xfrm>
            <a:off x="584954" y="2074841"/>
            <a:ext cx="4952246" cy="2117140"/>
          </a:xfr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500">
                <a:solidFill>
                  <a:schemeClr val="bg1"/>
                </a:solidFill>
              </a:defRPr>
            </a:lvl1pPr>
            <a:lvl2pPr>
              <a:spcBef>
                <a:spcPts val="0"/>
              </a:spcBef>
              <a:defRPr sz="2500">
                <a:solidFill>
                  <a:schemeClr val="bg1"/>
                </a:solidFill>
              </a:defRPr>
            </a:lvl2pPr>
            <a:lvl3pPr marL="0" indent="0">
              <a:spcBef>
                <a:spcPts val="0"/>
              </a:spcBef>
              <a:buNone/>
              <a:defRPr sz="2500">
                <a:solidFill>
                  <a:schemeClr val="bg1"/>
                </a:solidFill>
              </a:defRPr>
            </a:lvl3pPr>
            <a:lvl4pPr marL="0" indent="0">
              <a:spcBef>
                <a:spcPts val="0"/>
              </a:spcBef>
              <a:buNone/>
              <a:defRPr sz="2500">
                <a:solidFill>
                  <a:schemeClr val="bg1"/>
                </a:solidFill>
              </a:defRPr>
            </a:lvl4pPr>
            <a:lvl5pPr marL="0">
              <a:spcBef>
                <a:spcPts val="0"/>
              </a:spcBef>
              <a:defRPr sz="2500">
                <a:solidFill>
                  <a:schemeClr val="bg1"/>
                </a:solidFill>
              </a:defRPr>
            </a:lvl5pPr>
            <a:lvl6pPr>
              <a:spcBef>
                <a:spcPts val="0"/>
              </a:spcBef>
              <a:defRPr sz="2500">
                <a:solidFill>
                  <a:schemeClr val="bg1"/>
                </a:solidFill>
              </a:defRPr>
            </a:lvl6pPr>
            <a:lvl7pPr>
              <a:spcBef>
                <a:spcPts val="0"/>
              </a:spcBef>
              <a:defRPr sz="2500">
                <a:solidFill>
                  <a:schemeClr val="bg1"/>
                </a:solidFill>
              </a:defRPr>
            </a:lvl7pPr>
            <a:lvl8pPr>
              <a:spcBef>
                <a:spcPts val="0"/>
              </a:spcBef>
              <a:defRPr sz="2500">
                <a:solidFill>
                  <a:schemeClr val="bg1"/>
                </a:solidFill>
              </a:defRPr>
            </a:lvl8pPr>
            <a:lvl9pPr>
              <a:spcBef>
                <a:spcPts val="0"/>
              </a:spcBef>
              <a:defRPr sz="2500">
                <a:solidFill>
                  <a:schemeClr val="bg1"/>
                </a:solidFill>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subtitle</a:t>
            </a:r>
            <a:endParaRPr lang="en-GB" dirty="0"/>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endParaRPr lang="en-AU" dirty="0"/>
          </a:p>
        </p:txBody>
      </p:sp>
      <p:sp>
        <p:nvSpPr>
          <p:cNvPr id="44" name="Freeform: Shape 43">
            <a:extLst>
              <a:ext uri="{FF2B5EF4-FFF2-40B4-BE49-F238E27FC236}">
                <a16:creationId xmlns:a16="http://schemas.microsoft.com/office/drawing/2014/main" id="{97A055C5-456B-4769-A5F8-9C3D2A1ADEE2}"/>
              </a:ext>
            </a:extLst>
          </p:cNvPr>
          <p:cNvSpPr/>
          <p:nvPr userDrawn="1"/>
        </p:nvSpPr>
        <p:spPr>
          <a:xfrm>
            <a:off x="1" y="5265083"/>
            <a:ext cx="924688" cy="1596583"/>
          </a:xfrm>
          <a:custGeom>
            <a:avLst/>
            <a:gdLst>
              <a:gd name="connsiteX0" fmla="*/ 0 w 924688"/>
              <a:gd name="connsiteY0" fmla="*/ 0 h 1596583"/>
              <a:gd name="connsiteX1" fmla="*/ 924688 w 924688"/>
              <a:gd name="connsiteY1" fmla="*/ 1596583 h 1596583"/>
              <a:gd name="connsiteX2" fmla="*/ 0 w 924688"/>
              <a:gd name="connsiteY2" fmla="*/ 1596583 h 1596583"/>
              <a:gd name="connsiteX3" fmla="*/ 0 w 924688"/>
              <a:gd name="connsiteY3" fmla="*/ 0 h 1596583"/>
            </a:gdLst>
            <a:ahLst/>
            <a:cxnLst>
              <a:cxn ang="0">
                <a:pos x="connsiteX0" y="connsiteY0"/>
              </a:cxn>
              <a:cxn ang="0">
                <a:pos x="connsiteX1" y="connsiteY1"/>
              </a:cxn>
              <a:cxn ang="0">
                <a:pos x="connsiteX2" y="connsiteY2"/>
              </a:cxn>
              <a:cxn ang="0">
                <a:pos x="connsiteX3" y="connsiteY3"/>
              </a:cxn>
            </a:cxnLst>
            <a:rect l="l" t="t" r="r" b="b"/>
            <a:pathLst>
              <a:path w="924688" h="1596583">
                <a:moveTo>
                  <a:pt x="0" y="0"/>
                </a:moveTo>
                <a:lnTo>
                  <a:pt x="924688" y="1596583"/>
                </a:lnTo>
                <a:lnTo>
                  <a:pt x="0" y="1596583"/>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 name="Title 1"/>
          <p:cNvSpPr>
            <a:spLocks noGrp="1"/>
          </p:cNvSpPr>
          <p:nvPr userDrawn="1">
            <p:ph type="title" hasCustomPrompt="1"/>
          </p:nvPr>
        </p:nvSpPr>
        <p:spPr>
          <a:xfrm>
            <a:off x="585538" y="838201"/>
            <a:ext cx="4951662" cy="1152194"/>
          </a:xfrm>
        </p:spPr>
        <p:txBody>
          <a:bodyPr anchor="b"/>
          <a:lstStyle>
            <a:lvl1pPr>
              <a:defRPr sz="4500" b="0">
                <a:solidFill>
                  <a:schemeClr val="bg1"/>
                </a:solidFill>
              </a:defRPr>
            </a:lvl1pPr>
          </a:lstStyle>
          <a:p>
            <a:r>
              <a:rPr lang="en-US" dirty="0"/>
              <a:t>Click to add title</a:t>
            </a:r>
            <a:endParaRPr lang="en-GB"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08685" y="5476247"/>
            <a:ext cx="1381280" cy="138128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58954" y="5815402"/>
            <a:ext cx="493303" cy="691869"/>
          </a:xfrm>
          <a:prstGeom prst="rect">
            <a:avLst/>
          </a:prstGeom>
        </p:spPr>
      </p:pic>
      <p:sp>
        <p:nvSpPr>
          <p:cNvPr id="3" name="Date Placeholder 2"/>
          <p:cNvSpPr>
            <a:spLocks noGrp="1"/>
          </p:cNvSpPr>
          <p:nvPr>
            <p:ph type="dt" sz="half" idx="15"/>
          </p:nvPr>
        </p:nvSpPr>
        <p:spPr/>
        <p:txBody>
          <a:bodyPr/>
          <a:lstStyle/>
          <a:p>
            <a:fld id="{F8426C6F-3DB6-486B-8296-00AF600AC35E}" type="datetime1">
              <a:rPr lang="en-US" smtClean="0"/>
              <a:t>5/13/2024</a:t>
            </a:fld>
            <a:endParaRPr lang="en-GB" dirty="0"/>
          </a:p>
        </p:txBody>
      </p:sp>
      <p:sp>
        <p:nvSpPr>
          <p:cNvPr id="4" name="Slide Number Placeholder 3"/>
          <p:cNvSpPr>
            <a:spLocks noGrp="1"/>
          </p:cNvSpPr>
          <p:nvPr>
            <p:ph type="sldNum" sz="quarter" idx="16"/>
          </p:nvPr>
        </p:nvSpPr>
        <p:spPr/>
        <p:txBody>
          <a:bodyPr/>
          <a:lstStyle/>
          <a:p>
            <a:fld id="{F5AEA0E0-5CC6-4BD0-905C-A0021E419432}" type="slidenum">
              <a:rPr lang="en-GB" smtClean="0"/>
              <a:pPr/>
              <a:t>‹#›</a:t>
            </a:fld>
            <a:endParaRPr lang="en-GB" dirty="0"/>
          </a:p>
        </p:txBody>
      </p:sp>
    </p:spTree>
    <p:extLst>
      <p:ext uri="{BB962C8B-B14F-4D97-AF65-F5344CB8AC3E}">
        <p14:creationId xmlns:p14="http://schemas.microsoft.com/office/powerpoint/2010/main" val="29723628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ntent and Table A">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801765" y="349790"/>
            <a:ext cx="5508000" cy="936000"/>
          </a:xfrm>
        </p:spPr>
        <p:txBody>
          <a:bodyPr/>
          <a:lstStyle>
            <a:lvl1pPr>
              <a:lnSpc>
                <a:spcPct val="100000"/>
              </a:lnSpc>
              <a:buFont typeface="Arial" panose="020B0604020202020204" pitchFamily="34" charset="0"/>
              <a:buNone/>
              <a:defRPr sz="2650">
                <a:solidFill>
                  <a:schemeClr val="tx1"/>
                </a:solidFill>
              </a:defRPr>
            </a:lvl1pPr>
          </a:lstStyle>
          <a:p>
            <a:r>
              <a:rPr lang="en-US" dirty="0"/>
              <a:t>Click to add title</a:t>
            </a:r>
            <a:endParaRPr lang="en-GB" dirty="0"/>
          </a:p>
        </p:txBody>
      </p:sp>
      <p:sp>
        <p:nvSpPr>
          <p:cNvPr id="6" name="Body copy text 1">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77965" y="1582600"/>
            <a:ext cx="3636000" cy="4356000"/>
          </a:xfrm>
          <a:solidFill>
            <a:schemeClr val="accent6"/>
          </a:solidFill>
        </p:spPr>
        <p:txBody>
          <a:bodyPr lIns="216000" tIns="25200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vl2pPr>
              <a:defRPr sz="1200"/>
            </a:lvl2pPr>
            <a:lvl3pPr>
              <a:spcBef>
                <a:spcPts val="600"/>
              </a:spcBef>
              <a:defRPr sz="1200"/>
            </a:lvl3pPr>
            <a:lvl4pPr>
              <a:defRPr sz="1200"/>
            </a:lvl4pPr>
            <a:lvl5pPr>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7" name="Body copy text 2">
            <a:extLst>
              <a:ext uri="{FF2B5EF4-FFF2-40B4-BE49-F238E27FC236}">
                <a16:creationId xmlns:a16="http://schemas.microsoft.com/office/drawing/2014/main" id="{7A8B5648-049A-4275-B63C-8DE5F8AE7099}"/>
              </a:ext>
            </a:extLst>
          </p:cNvPr>
          <p:cNvSpPr>
            <a:spLocks noGrp="1"/>
          </p:cNvSpPr>
          <p:nvPr>
            <p:ph sz="quarter" idx="16" hasCustomPrompt="1"/>
          </p:nvPr>
        </p:nvSpPr>
        <p:spPr>
          <a:xfrm>
            <a:off x="4992515" y="1582599"/>
            <a:ext cx="2936639" cy="4355999"/>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lvl1pPr>
            <a:lvl3pPr>
              <a:spcBef>
                <a:spcPts val="600"/>
              </a:spcBef>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11" name="Header Graphic">
            <a:extLst>
              <a:ext uri="{FF2B5EF4-FFF2-40B4-BE49-F238E27FC236}">
                <a16:creationId xmlns:a16="http://schemas.microsoft.com/office/drawing/2014/main" id="{9DB53C54-1940-40BA-A399-8A0B3D270EC7}"/>
              </a:ext>
              <a:ext uri="{C183D7F6-B498-43B3-948B-1728B52AA6E4}">
                <adec:decorative xmlns:adec="http://schemas.microsoft.com/office/drawing/2017/decorative" val="1"/>
              </a:ext>
            </a:extLst>
          </p:cNvPr>
          <p:cNvGrpSpPr>
            <a:grpSpLocks noChangeAspect="1"/>
          </p:cNvGrpSpPr>
          <p:nvPr userDrawn="1"/>
        </p:nvGrpSpPr>
        <p:grpSpPr bwMode="auto">
          <a:xfrm>
            <a:off x="1" y="0"/>
            <a:ext cx="795308" cy="936001"/>
            <a:chOff x="5663" y="1680"/>
            <a:chExt cx="814" cy="958"/>
          </a:xfrm>
        </p:grpSpPr>
        <p:sp>
          <p:nvSpPr>
            <p:cNvPr id="13" name="Shape">
              <a:extLst>
                <a:ext uri="{FF2B5EF4-FFF2-40B4-BE49-F238E27FC236}">
                  <a16:creationId xmlns:a16="http://schemas.microsoft.com/office/drawing/2014/main" id="{8181CB42-1B99-4556-9B91-6C4CD9095331}"/>
                </a:ext>
              </a:extLst>
            </p:cNvPr>
            <p:cNvSpPr>
              <a:spLocks/>
            </p:cNvSpPr>
            <p:nvPr userDrawn="1"/>
          </p:nvSpPr>
          <p:spPr bwMode="auto">
            <a:xfrm>
              <a:off x="5663" y="1680"/>
              <a:ext cx="669" cy="685"/>
            </a:xfrm>
            <a:custGeom>
              <a:avLst/>
              <a:gdLst>
                <a:gd name="T0" fmla="*/ 280 w 280"/>
                <a:gd name="T1" fmla="*/ 65 h 287"/>
                <a:gd name="T2" fmla="*/ 270 w 280"/>
                <a:gd name="T3" fmla="*/ 0 h 287"/>
                <a:gd name="T4" fmla="*/ 0 w 280"/>
                <a:gd name="T5" fmla="*/ 0 h 287"/>
                <a:gd name="T6" fmla="*/ 0 w 280"/>
                <a:gd name="T7" fmla="*/ 280 h 287"/>
                <a:gd name="T8" fmla="*/ 58 w 280"/>
                <a:gd name="T9" fmla="*/ 287 h 287"/>
                <a:gd name="T10" fmla="*/ 280 w 280"/>
                <a:gd name="T11" fmla="*/ 65 h 287"/>
              </a:gdLst>
              <a:ahLst/>
              <a:cxnLst>
                <a:cxn ang="0">
                  <a:pos x="T0" y="T1"/>
                </a:cxn>
                <a:cxn ang="0">
                  <a:pos x="T2" y="T3"/>
                </a:cxn>
                <a:cxn ang="0">
                  <a:pos x="T4" y="T5"/>
                </a:cxn>
                <a:cxn ang="0">
                  <a:pos x="T6" y="T7"/>
                </a:cxn>
                <a:cxn ang="0">
                  <a:pos x="T8" y="T9"/>
                </a:cxn>
                <a:cxn ang="0">
                  <a:pos x="T10" y="T11"/>
                </a:cxn>
              </a:cxnLst>
              <a:rect l="0" t="0" r="r" b="b"/>
              <a:pathLst>
                <a:path w="280" h="287">
                  <a:moveTo>
                    <a:pt x="280" y="65"/>
                  </a:moveTo>
                  <a:cubicBezTo>
                    <a:pt x="280" y="42"/>
                    <a:pt x="276" y="21"/>
                    <a:pt x="270" y="0"/>
                  </a:cubicBezTo>
                  <a:cubicBezTo>
                    <a:pt x="0" y="0"/>
                    <a:pt x="0" y="0"/>
                    <a:pt x="0" y="0"/>
                  </a:cubicBezTo>
                  <a:cubicBezTo>
                    <a:pt x="0" y="280"/>
                    <a:pt x="0" y="280"/>
                    <a:pt x="0" y="280"/>
                  </a:cubicBezTo>
                  <a:cubicBezTo>
                    <a:pt x="19" y="285"/>
                    <a:pt x="38" y="287"/>
                    <a:pt x="58" y="287"/>
                  </a:cubicBezTo>
                  <a:cubicBezTo>
                    <a:pt x="180" y="287"/>
                    <a:pt x="280" y="188"/>
                    <a:pt x="280" y="6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 name="Shape">
              <a:extLst>
                <a:ext uri="{FF2B5EF4-FFF2-40B4-BE49-F238E27FC236}">
                  <a16:creationId xmlns:a16="http://schemas.microsoft.com/office/drawing/2014/main" id="{CF7FB094-0935-4D60-BCAB-A72145C42599}"/>
                </a:ext>
              </a:extLst>
            </p:cNvPr>
            <p:cNvSpPr>
              <a:spLocks noEditPoints="1"/>
            </p:cNvSpPr>
            <p:nvPr userDrawn="1"/>
          </p:nvSpPr>
          <p:spPr bwMode="auto">
            <a:xfrm>
              <a:off x="5858" y="1924"/>
              <a:ext cx="619" cy="714"/>
            </a:xfrm>
            <a:custGeom>
              <a:avLst/>
              <a:gdLst>
                <a:gd name="T0" fmla="*/ 0 w 619"/>
                <a:gd name="T1" fmla="*/ 714 h 714"/>
                <a:gd name="T2" fmla="*/ 0 w 619"/>
                <a:gd name="T3" fmla="*/ 0 h 714"/>
                <a:gd name="T4" fmla="*/ 619 w 619"/>
                <a:gd name="T5" fmla="*/ 358 h 714"/>
                <a:gd name="T6" fmla="*/ 0 w 619"/>
                <a:gd name="T7" fmla="*/ 714 h 714"/>
                <a:gd name="T8" fmla="*/ 20 w 619"/>
                <a:gd name="T9" fmla="*/ 33 h 714"/>
                <a:gd name="T10" fmla="*/ 20 w 619"/>
                <a:gd name="T11" fmla="*/ 680 h 714"/>
                <a:gd name="T12" fmla="*/ 581 w 619"/>
                <a:gd name="T13" fmla="*/ 358 h 714"/>
                <a:gd name="T14" fmla="*/ 20 w 619"/>
                <a:gd name="T15" fmla="*/ 33 h 7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9" h="714">
                  <a:moveTo>
                    <a:pt x="0" y="714"/>
                  </a:moveTo>
                  <a:lnTo>
                    <a:pt x="0" y="0"/>
                  </a:lnTo>
                  <a:lnTo>
                    <a:pt x="619" y="358"/>
                  </a:lnTo>
                  <a:lnTo>
                    <a:pt x="0" y="714"/>
                  </a:lnTo>
                  <a:close/>
                  <a:moveTo>
                    <a:pt x="20" y="33"/>
                  </a:moveTo>
                  <a:lnTo>
                    <a:pt x="20" y="680"/>
                  </a:lnTo>
                  <a:lnTo>
                    <a:pt x="581" y="358"/>
                  </a:lnTo>
                  <a:lnTo>
                    <a:pt x="20" y="33"/>
                  </a:lnTo>
                  <a:close/>
                </a:path>
              </a:pathLst>
            </a:custGeom>
            <a:solidFill>
              <a:srgbClr val="C742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10" name="Slide Number">
            <a:extLst>
              <a:ext uri="{FF2B5EF4-FFF2-40B4-BE49-F238E27FC236}">
                <a16:creationId xmlns:a16="http://schemas.microsoft.com/office/drawing/2014/main" id="{DCE954CA-5F34-41AF-8C0A-75249D76E797}"/>
              </a:ext>
            </a:extLst>
          </p:cNvPr>
          <p:cNvSpPr>
            <a:spLocks noGrp="1"/>
          </p:cNvSpPr>
          <p:nvPr>
            <p:ph type="sldNum" sz="quarter" idx="19"/>
          </p:nvPr>
        </p:nvSpPr>
        <p:spPr/>
        <p:txBody>
          <a:bodyPr/>
          <a:lstStyle/>
          <a:p>
            <a:fld id="{F5AEA0E0-5CC6-4BD0-905C-A0021E419432}" type="slidenum">
              <a:rPr lang="en-GB" smtClean="0"/>
              <a:pPr/>
              <a:t>‹#›</a:t>
            </a:fld>
            <a:endParaRPr lang="en-GB" dirty="0"/>
          </a:p>
        </p:txBody>
      </p:sp>
      <p:sp>
        <p:nvSpPr>
          <p:cNvPr id="7" name="Date">
            <a:extLst>
              <a:ext uri="{FF2B5EF4-FFF2-40B4-BE49-F238E27FC236}">
                <a16:creationId xmlns:a16="http://schemas.microsoft.com/office/drawing/2014/main" id="{AD2E3E0D-44F7-47A6-9599-51FC98AA7499}"/>
              </a:ext>
            </a:extLst>
          </p:cNvPr>
          <p:cNvSpPr>
            <a:spLocks noGrp="1"/>
          </p:cNvSpPr>
          <p:nvPr>
            <p:ph type="dt" sz="half" idx="17"/>
          </p:nvPr>
        </p:nvSpPr>
        <p:spPr/>
        <p:txBody>
          <a:bodyPr/>
          <a:lstStyle/>
          <a:p>
            <a:endParaRPr lang="en-GB" dirty="0"/>
          </a:p>
        </p:txBody>
      </p:sp>
      <p:sp>
        <p:nvSpPr>
          <p:cNvPr id="8" name="Footer/CRICOS">
            <a:extLst>
              <a:ext uri="{FF2B5EF4-FFF2-40B4-BE49-F238E27FC236}">
                <a16:creationId xmlns:a16="http://schemas.microsoft.com/office/drawing/2014/main" id="{4E8A1DF4-45A8-4486-8ACA-700AF2812ABE}"/>
              </a:ext>
            </a:extLst>
          </p:cNvPr>
          <p:cNvSpPr>
            <a:spLocks noGrp="1"/>
          </p:cNvSpPr>
          <p:nvPr>
            <p:ph type="ftr" sz="quarter" idx="18"/>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38810835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 and Table B">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801765" y="349790"/>
            <a:ext cx="5508000" cy="936000"/>
          </a:xfrm>
        </p:spPr>
        <p:txBody>
          <a:bodyPr/>
          <a:lstStyle>
            <a:lvl1pPr>
              <a:lnSpc>
                <a:spcPct val="100000"/>
              </a:lnSpc>
              <a:buFont typeface="Arial" panose="020B0604020202020204" pitchFamily="34" charset="0"/>
              <a:buNone/>
              <a:defRPr sz="2650">
                <a:solidFill>
                  <a:schemeClr val="tx1"/>
                </a:solidFill>
              </a:defRPr>
            </a:lvl1pPr>
          </a:lstStyle>
          <a:p>
            <a:r>
              <a:rPr lang="en-US" dirty="0"/>
              <a:t>Click to add title</a:t>
            </a:r>
            <a:endParaRPr lang="en-GB" dirty="0"/>
          </a:p>
        </p:txBody>
      </p:sp>
      <p:sp>
        <p:nvSpPr>
          <p:cNvPr id="7" name="Table Placeholder">
            <a:extLst>
              <a:ext uri="{FF2B5EF4-FFF2-40B4-BE49-F238E27FC236}">
                <a16:creationId xmlns:a16="http://schemas.microsoft.com/office/drawing/2014/main" id="{186C0C8E-6E89-41BD-BF85-EA7502310463}"/>
              </a:ext>
            </a:extLst>
          </p:cNvPr>
          <p:cNvSpPr>
            <a:spLocks noGrp="1"/>
          </p:cNvSpPr>
          <p:nvPr>
            <p:ph type="tbl" sz="quarter" idx="16"/>
          </p:nvPr>
        </p:nvSpPr>
        <p:spPr>
          <a:xfrm>
            <a:off x="801766" y="1617663"/>
            <a:ext cx="5832000" cy="3816350"/>
          </a:xfrm>
          <a:solidFill>
            <a:schemeClr val="accent6"/>
          </a:solidFill>
        </p:spPr>
        <p:txBody>
          <a:bodyPr/>
          <a:lstStyle>
            <a:lvl1pPr>
              <a:defRPr sz="1400"/>
            </a:lvl1pPr>
          </a:lstStyle>
          <a:p>
            <a:endParaRPr lang="en-AU"/>
          </a:p>
        </p:txBody>
      </p:sp>
      <p:grpSp>
        <p:nvGrpSpPr>
          <p:cNvPr id="11" name="Header Graphics">
            <a:extLst>
              <a:ext uri="{FF2B5EF4-FFF2-40B4-BE49-F238E27FC236}">
                <a16:creationId xmlns:a16="http://schemas.microsoft.com/office/drawing/2014/main" id="{9DB53C54-1940-40BA-A399-8A0B3D270EC7}"/>
              </a:ext>
              <a:ext uri="{C183D7F6-B498-43B3-948B-1728B52AA6E4}">
                <adec:decorative xmlns:adec="http://schemas.microsoft.com/office/drawing/2017/decorative" val="1"/>
              </a:ext>
            </a:extLst>
          </p:cNvPr>
          <p:cNvGrpSpPr>
            <a:grpSpLocks noChangeAspect="1"/>
          </p:cNvGrpSpPr>
          <p:nvPr userDrawn="1"/>
        </p:nvGrpSpPr>
        <p:grpSpPr bwMode="auto">
          <a:xfrm>
            <a:off x="1" y="0"/>
            <a:ext cx="795308" cy="936001"/>
            <a:chOff x="5663" y="1680"/>
            <a:chExt cx="814" cy="958"/>
          </a:xfrm>
        </p:grpSpPr>
        <p:sp>
          <p:nvSpPr>
            <p:cNvPr id="13" name="Shape">
              <a:extLst>
                <a:ext uri="{FF2B5EF4-FFF2-40B4-BE49-F238E27FC236}">
                  <a16:creationId xmlns:a16="http://schemas.microsoft.com/office/drawing/2014/main" id="{8181CB42-1B99-4556-9B91-6C4CD9095331}"/>
                </a:ext>
              </a:extLst>
            </p:cNvPr>
            <p:cNvSpPr>
              <a:spLocks/>
            </p:cNvSpPr>
            <p:nvPr userDrawn="1"/>
          </p:nvSpPr>
          <p:spPr bwMode="auto">
            <a:xfrm>
              <a:off x="5663" y="1680"/>
              <a:ext cx="669" cy="685"/>
            </a:xfrm>
            <a:custGeom>
              <a:avLst/>
              <a:gdLst>
                <a:gd name="T0" fmla="*/ 280 w 280"/>
                <a:gd name="T1" fmla="*/ 65 h 287"/>
                <a:gd name="T2" fmla="*/ 270 w 280"/>
                <a:gd name="T3" fmla="*/ 0 h 287"/>
                <a:gd name="T4" fmla="*/ 0 w 280"/>
                <a:gd name="T5" fmla="*/ 0 h 287"/>
                <a:gd name="T6" fmla="*/ 0 w 280"/>
                <a:gd name="T7" fmla="*/ 280 h 287"/>
                <a:gd name="T8" fmla="*/ 58 w 280"/>
                <a:gd name="T9" fmla="*/ 287 h 287"/>
                <a:gd name="T10" fmla="*/ 280 w 280"/>
                <a:gd name="T11" fmla="*/ 65 h 287"/>
              </a:gdLst>
              <a:ahLst/>
              <a:cxnLst>
                <a:cxn ang="0">
                  <a:pos x="T0" y="T1"/>
                </a:cxn>
                <a:cxn ang="0">
                  <a:pos x="T2" y="T3"/>
                </a:cxn>
                <a:cxn ang="0">
                  <a:pos x="T4" y="T5"/>
                </a:cxn>
                <a:cxn ang="0">
                  <a:pos x="T6" y="T7"/>
                </a:cxn>
                <a:cxn ang="0">
                  <a:pos x="T8" y="T9"/>
                </a:cxn>
                <a:cxn ang="0">
                  <a:pos x="T10" y="T11"/>
                </a:cxn>
              </a:cxnLst>
              <a:rect l="0" t="0" r="r" b="b"/>
              <a:pathLst>
                <a:path w="280" h="287">
                  <a:moveTo>
                    <a:pt x="280" y="65"/>
                  </a:moveTo>
                  <a:cubicBezTo>
                    <a:pt x="280" y="42"/>
                    <a:pt x="276" y="21"/>
                    <a:pt x="270" y="0"/>
                  </a:cubicBezTo>
                  <a:cubicBezTo>
                    <a:pt x="0" y="0"/>
                    <a:pt x="0" y="0"/>
                    <a:pt x="0" y="0"/>
                  </a:cubicBezTo>
                  <a:cubicBezTo>
                    <a:pt x="0" y="280"/>
                    <a:pt x="0" y="280"/>
                    <a:pt x="0" y="280"/>
                  </a:cubicBezTo>
                  <a:cubicBezTo>
                    <a:pt x="19" y="285"/>
                    <a:pt x="38" y="287"/>
                    <a:pt x="58" y="287"/>
                  </a:cubicBezTo>
                  <a:cubicBezTo>
                    <a:pt x="180" y="287"/>
                    <a:pt x="280" y="188"/>
                    <a:pt x="280" y="6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 name="Shape">
              <a:extLst>
                <a:ext uri="{FF2B5EF4-FFF2-40B4-BE49-F238E27FC236}">
                  <a16:creationId xmlns:a16="http://schemas.microsoft.com/office/drawing/2014/main" id="{CF7FB094-0935-4D60-BCAB-A72145C42599}"/>
                </a:ext>
              </a:extLst>
            </p:cNvPr>
            <p:cNvSpPr>
              <a:spLocks noEditPoints="1"/>
            </p:cNvSpPr>
            <p:nvPr userDrawn="1"/>
          </p:nvSpPr>
          <p:spPr bwMode="auto">
            <a:xfrm>
              <a:off x="5858" y="1924"/>
              <a:ext cx="619" cy="714"/>
            </a:xfrm>
            <a:custGeom>
              <a:avLst/>
              <a:gdLst>
                <a:gd name="T0" fmla="*/ 0 w 619"/>
                <a:gd name="T1" fmla="*/ 714 h 714"/>
                <a:gd name="T2" fmla="*/ 0 w 619"/>
                <a:gd name="T3" fmla="*/ 0 h 714"/>
                <a:gd name="T4" fmla="*/ 619 w 619"/>
                <a:gd name="T5" fmla="*/ 358 h 714"/>
                <a:gd name="T6" fmla="*/ 0 w 619"/>
                <a:gd name="T7" fmla="*/ 714 h 714"/>
                <a:gd name="T8" fmla="*/ 20 w 619"/>
                <a:gd name="T9" fmla="*/ 33 h 714"/>
                <a:gd name="T10" fmla="*/ 20 w 619"/>
                <a:gd name="T11" fmla="*/ 680 h 714"/>
                <a:gd name="T12" fmla="*/ 581 w 619"/>
                <a:gd name="T13" fmla="*/ 358 h 714"/>
                <a:gd name="T14" fmla="*/ 20 w 619"/>
                <a:gd name="T15" fmla="*/ 33 h 7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9" h="714">
                  <a:moveTo>
                    <a:pt x="0" y="714"/>
                  </a:moveTo>
                  <a:lnTo>
                    <a:pt x="0" y="0"/>
                  </a:lnTo>
                  <a:lnTo>
                    <a:pt x="619" y="358"/>
                  </a:lnTo>
                  <a:lnTo>
                    <a:pt x="0" y="714"/>
                  </a:lnTo>
                  <a:close/>
                  <a:moveTo>
                    <a:pt x="20" y="33"/>
                  </a:moveTo>
                  <a:lnTo>
                    <a:pt x="20" y="680"/>
                  </a:lnTo>
                  <a:lnTo>
                    <a:pt x="581" y="358"/>
                  </a:lnTo>
                  <a:lnTo>
                    <a:pt x="20" y="33"/>
                  </a:lnTo>
                  <a:close/>
                </a:path>
              </a:pathLst>
            </a:custGeom>
            <a:solidFill>
              <a:srgbClr val="C742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10" name="Slide Number">
            <a:extLst>
              <a:ext uri="{FF2B5EF4-FFF2-40B4-BE49-F238E27FC236}">
                <a16:creationId xmlns:a16="http://schemas.microsoft.com/office/drawing/2014/main" id="{AA537430-6C10-4C2A-9E36-A76ADBC95041}"/>
              </a:ext>
            </a:extLst>
          </p:cNvPr>
          <p:cNvSpPr>
            <a:spLocks noGrp="1"/>
          </p:cNvSpPr>
          <p:nvPr>
            <p:ph type="sldNum" sz="quarter" idx="19"/>
          </p:nvPr>
        </p:nvSpPr>
        <p:spPr/>
        <p:txBody>
          <a:bodyPr/>
          <a:lstStyle/>
          <a:p>
            <a:fld id="{F5AEA0E0-5CC6-4BD0-905C-A0021E419432}" type="slidenum">
              <a:rPr lang="en-GB" smtClean="0"/>
              <a:pPr/>
              <a:t>‹#›</a:t>
            </a:fld>
            <a:endParaRPr lang="en-GB" dirty="0"/>
          </a:p>
        </p:txBody>
      </p:sp>
      <p:sp>
        <p:nvSpPr>
          <p:cNvPr id="6" name="Date">
            <a:extLst>
              <a:ext uri="{FF2B5EF4-FFF2-40B4-BE49-F238E27FC236}">
                <a16:creationId xmlns:a16="http://schemas.microsoft.com/office/drawing/2014/main" id="{0B131A70-E30F-45DB-A526-B035C08F4646}"/>
              </a:ext>
            </a:extLst>
          </p:cNvPr>
          <p:cNvSpPr>
            <a:spLocks noGrp="1"/>
          </p:cNvSpPr>
          <p:nvPr>
            <p:ph type="dt" sz="half" idx="17"/>
          </p:nvPr>
        </p:nvSpPr>
        <p:spPr/>
        <p:txBody>
          <a:bodyPr/>
          <a:lstStyle/>
          <a:p>
            <a:endParaRPr lang="en-GB" dirty="0"/>
          </a:p>
        </p:txBody>
      </p:sp>
      <p:sp>
        <p:nvSpPr>
          <p:cNvPr id="8" name="Footer/CRICOS">
            <a:extLst>
              <a:ext uri="{FF2B5EF4-FFF2-40B4-BE49-F238E27FC236}">
                <a16:creationId xmlns:a16="http://schemas.microsoft.com/office/drawing/2014/main" id="{FF76CC07-9746-4B8A-B96D-B272F3F6E8DB}"/>
              </a:ext>
            </a:extLst>
          </p:cNvPr>
          <p:cNvSpPr>
            <a:spLocks noGrp="1"/>
          </p:cNvSpPr>
          <p:nvPr>
            <p:ph type="ftr" sz="quarter" idx="18"/>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233679296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Content with Background A">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4262EEFC-6A97-470A-8C1E-B4F6FAF14D43}"/>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373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Graphic">
            <a:extLst>
              <a:ext uri="{FF2B5EF4-FFF2-40B4-BE49-F238E27FC236}">
                <a16:creationId xmlns:a16="http://schemas.microsoft.com/office/drawing/2014/main" id="{6551DA18-E036-4C63-B29C-5ABCD4B402F1}"/>
              </a:ext>
              <a:ext uri="{C183D7F6-B498-43B3-948B-1728B52AA6E4}">
                <adec:decorative xmlns:adec="http://schemas.microsoft.com/office/drawing/2017/decorative" val="1"/>
              </a:ext>
            </a:extLst>
          </p:cNvPr>
          <p:cNvSpPr/>
          <p:nvPr/>
        </p:nvSpPr>
        <p:spPr>
          <a:xfrm>
            <a:off x="0" y="911590"/>
            <a:ext cx="8415146" cy="5034820"/>
          </a:xfrm>
          <a:custGeom>
            <a:avLst/>
            <a:gdLst>
              <a:gd name="connsiteX0" fmla="*/ 0 w 8415146"/>
              <a:gd name="connsiteY0" fmla="*/ 5034820 h 5034820"/>
              <a:gd name="connsiteX1" fmla="*/ 5898261 w 8415146"/>
              <a:gd name="connsiteY1" fmla="*/ 5034820 h 5034820"/>
              <a:gd name="connsiteX2" fmla="*/ 8415147 w 8415146"/>
              <a:gd name="connsiteY2" fmla="*/ 2517934 h 5034820"/>
              <a:gd name="connsiteX3" fmla="*/ 5898261 w 8415146"/>
              <a:gd name="connsiteY3" fmla="*/ 0 h 5034820"/>
              <a:gd name="connsiteX4" fmla="*/ 0 w 8415146"/>
              <a:gd name="connsiteY4" fmla="*/ 0 h 5034820"/>
              <a:gd name="connsiteX5" fmla="*/ 0 w 8415146"/>
              <a:gd name="connsiteY5" fmla="*/ 5034820 h 5034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15146" h="5034820">
                <a:moveTo>
                  <a:pt x="0" y="5034820"/>
                </a:moveTo>
                <a:lnTo>
                  <a:pt x="5898261" y="5034820"/>
                </a:lnTo>
                <a:cubicBezTo>
                  <a:pt x="7287101" y="5034820"/>
                  <a:pt x="8415147" y="3908393"/>
                  <a:pt x="8415147" y="2517934"/>
                </a:cubicBezTo>
                <a:cubicBezTo>
                  <a:pt x="8415242" y="1127093"/>
                  <a:pt x="7288816" y="0"/>
                  <a:pt x="5898261" y="0"/>
                </a:cubicBezTo>
                <a:lnTo>
                  <a:pt x="0" y="0"/>
                </a:lnTo>
                <a:lnTo>
                  <a:pt x="0" y="5034820"/>
                </a:lnTo>
                <a:close/>
              </a:path>
            </a:pathLst>
          </a:custGeom>
          <a:solidFill>
            <a:schemeClr val="accent1"/>
          </a:solidFill>
          <a:ln w="9525" cap="flat">
            <a:noFill/>
            <a:prstDash val="solid"/>
            <a:miter/>
          </a:ln>
        </p:spPr>
        <p:txBody>
          <a:bodyPr rtlCol="0" anchor="ctr"/>
          <a:lstStyle/>
          <a:p>
            <a:endParaRPr lang="en-AU"/>
          </a:p>
        </p:txBody>
      </p:sp>
      <p:sp>
        <p:nvSpPr>
          <p:cNvPr id="2" name="Title"/>
          <p:cNvSpPr>
            <a:spLocks noGrp="1"/>
          </p:cNvSpPr>
          <p:nvPr>
            <p:ph type="title" hasCustomPrompt="1"/>
          </p:nvPr>
        </p:nvSpPr>
        <p:spPr>
          <a:xfrm>
            <a:off x="801765" y="1473196"/>
            <a:ext cx="5508000" cy="936000"/>
          </a:xfrm>
        </p:spPr>
        <p:txBody>
          <a:bodyPr/>
          <a:lstStyle>
            <a:lvl1pPr>
              <a:lnSpc>
                <a:spcPct val="100000"/>
              </a:lnSpc>
              <a:buFont typeface="Arial" panose="020B0604020202020204" pitchFamily="34" charset="0"/>
              <a:buNone/>
              <a:defRPr sz="2650">
                <a:solidFill>
                  <a:schemeClr val="tx1"/>
                </a:solidFill>
              </a:defRPr>
            </a:lvl1pPr>
          </a:lstStyle>
          <a:p>
            <a:r>
              <a:rPr lang="en-US" dirty="0"/>
              <a:t>Click to add title</a:t>
            </a:r>
            <a:endParaRPr lang="en-GB" dirty="0"/>
          </a:p>
        </p:txBody>
      </p:sp>
      <p:sp>
        <p:nvSpPr>
          <p:cNvPr id="14" name="Body copy text">
            <a:extLst>
              <a:ext uri="{FF2B5EF4-FFF2-40B4-BE49-F238E27FC236}">
                <a16:creationId xmlns:a16="http://schemas.microsoft.com/office/drawing/2014/main" id="{7CEB7F94-BC87-4343-A596-E86EF3A223CB}"/>
              </a:ext>
            </a:extLst>
          </p:cNvPr>
          <p:cNvSpPr>
            <a:spLocks noGrp="1"/>
          </p:cNvSpPr>
          <p:nvPr>
            <p:ph sz="quarter" idx="12" hasCustomPrompt="1"/>
          </p:nvPr>
        </p:nvSpPr>
        <p:spPr>
          <a:xfrm>
            <a:off x="801764" y="2662888"/>
            <a:ext cx="5507999" cy="2664000"/>
          </a:xfrm>
          <a:noFill/>
        </p:spPr>
        <p:txBody>
          <a:bodyPr lIns="90000" tIns="9000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vl2pPr>
              <a:defRPr sz="1200"/>
            </a:lvl2pPr>
            <a:lvl3pPr>
              <a:spcBef>
                <a:spcPts val="600"/>
              </a:spcBef>
              <a:defRPr sz="1200"/>
            </a:lvl3pPr>
            <a:lvl4pPr>
              <a:defRPr sz="1200"/>
            </a:lvl4pPr>
            <a:lvl5pPr>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3" name="Deakin Logo" descr="Deakin Logo">
            <a:extLst>
              <a:ext uri="{FF2B5EF4-FFF2-40B4-BE49-F238E27FC236}">
                <a16:creationId xmlns:a16="http://schemas.microsoft.com/office/drawing/2014/main" id="{23338597-587A-4CB8-83E0-91137A59A5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810240" y="345808"/>
            <a:ext cx="1038747" cy="1037217"/>
          </a:xfrm>
          <a:prstGeom prst="rect">
            <a:avLst/>
          </a:prstGeom>
        </p:spPr>
      </p:pic>
      <p:sp>
        <p:nvSpPr>
          <p:cNvPr id="5" name="Slide Number">
            <a:extLst>
              <a:ext uri="{FF2B5EF4-FFF2-40B4-BE49-F238E27FC236}">
                <a16:creationId xmlns:a16="http://schemas.microsoft.com/office/drawing/2014/main" id="{C68B1544-0DFA-459D-8ABC-F4811138FABA}"/>
              </a:ext>
            </a:extLst>
          </p:cNvPr>
          <p:cNvSpPr>
            <a:spLocks noGrp="1"/>
          </p:cNvSpPr>
          <p:nvPr>
            <p:ph type="sldNum" sz="quarter" idx="15"/>
          </p:nvPr>
        </p:nvSpPr>
        <p:spPr/>
        <p:txBody>
          <a:bodyPr/>
          <a:lstStyle>
            <a:lvl1pPr>
              <a:defRPr>
                <a:solidFill>
                  <a:schemeClr val="bg1"/>
                </a:solidFill>
              </a:defRPr>
            </a:lvl1pPr>
          </a:lstStyle>
          <a:p>
            <a:fld id="{F5AEA0E0-5CC6-4BD0-905C-A0021E419432}" type="slidenum">
              <a:rPr lang="en-GB" smtClean="0"/>
              <a:pPr/>
              <a:t>‹#›</a:t>
            </a:fld>
            <a:endParaRPr lang="en-GB" dirty="0"/>
          </a:p>
        </p:txBody>
      </p:sp>
      <p:sp>
        <p:nvSpPr>
          <p:cNvPr id="3" name="Date">
            <a:extLst>
              <a:ext uri="{FF2B5EF4-FFF2-40B4-BE49-F238E27FC236}">
                <a16:creationId xmlns:a16="http://schemas.microsoft.com/office/drawing/2014/main" id="{971B77DE-A496-4B93-B64F-ED5DC4A08ACE}"/>
              </a:ext>
            </a:extLst>
          </p:cNvPr>
          <p:cNvSpPr>
            <a:spLocks noGrp="1"/>
          </p:cNvSpPr>
          <p:nvPr>
            <p:ph type="dt" sz="half" idx="13"/>
          </p:nvPr>
        </p:nvSpPr>
        <p:spPr/>
        <p:txBody>
          <a:bodyPr/>
          <a:lstStyle>
            <a:lvl1pPr>
              <a:defRPr>
                <a:solidFill>
                  <a:schemeClr val="bg1"/>
                </a:solidFill>
              </a:defRPr>
            </a:lvl1pPr>
          </a:lstStyle>
          <a:p>
            <a:endParaRPr lang="en-GB" dirty="0">
              <a:solidFill>
                <a:schemeClr val="bg1"/>
              </a:solidFill>
            </a:endParaRPr>
          </a:p>
        </p:txBody>
      </p:sp>
      <p:sp>
        <p:nvSpPr>
          <p:cNvPr id="4" name="Footer/CRICOS">
            <a:extLst>
              <a:ext uri="{FF2B5EF4-FFF2-40B4-BE49-F238E27FC236}">
                <a16:creationId xmlns:a16="http://schemas.microsoft.com/office/drawing/2014/main" id="{C6096C4C-B29C-42A4-AD6C-2A14A7616E8E}"/>
              </a:ext>
            </a:extLst>
          </p:cNvPr>
          <p:cNvSpPr>
            <a:spLocks noGrp="1"/>
          </p:cNvSpPr>
          <p:nvPr>
            <p:ph type="ftr" sz="quarter" idx="14"/>
          </p:nvPr>
        </p:nvSpPr>
        <p:spPr/>
        <p:txBody>
          <a:bodyPr/>
          <a:lstStyle>
            <a:lvl1pPr>
              <a:defRPr>
                <a:solidFill>
                  <a:schemeClr val="bg1"/>
                </a:solidFill>
              </a:defRPr>
            </a:lvl1pPr>
          </a:lstStyle>
          <a:p>
            <a:r>
              <a:rPr lang="en-AU"/>
              <a:t>Deakin University CRICOS Provider Code: 00113B</a:t>
            </a:r>
            <a:endParaRPr lang="en-GB" dirty="0"/>
          </a:p>
        </p:txBody>
      </p:sp>
    </p:spTree>
    <p:extLst>
      <p:ext uri="{BB962C8B-B14F-4D97-AF65-F5344CB8AC3E}">
        <p14:creationId xmlns:p14="http://schemas.microsoft.com/office/powerpoint/2010/main" val="19082307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with Background B">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4262EEFC-6A97-470A-8C1E-B4F6FAF14D43}"/>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cNvSpPr>
            <a:spLocks noGrp="1"/>
          </p:cNvSpPr>
          <p:nvPr>
            <p:ph type="title" hasCustomPrompt="1"/>
          </p:nvPr>
        </p:nvSpPr>
        <p:spPr>
          <a:xfrm>
            <a:off x="1402661" y="1473196"/>
            <a:ext cx="5508000" cy="936000"/>
          </a:xfrm>
        </p:spPr>
        <p:txBody>
          <a:bodyPr/>
          <a:lstStyle>
            <a:lvl1pPr>
              <a:lnSpc>
                <a:spcPct val="100000"/>
              </a:lnSpc>
              <a:buFont typeface="Arial" panose="020B0604020202020204" pitchFamily="34" charset="0"/>
              <a:buNone/>
              <a:defRPr sz="2650">
                <a:solidFill>
                  <a:schemeClr val="tx1"/>
                </a:solidFill>
              </a:defRPr>
            </a:lvl1pPr>
          </a:lstStyle>
          <a:p>
            <a:r>
              <a:rPr lang="en-US" dirty="0"/>
              <a:t>Click to add title</a:t>
            </a:r>
            <a:endParaRPr lang="en-GB" dirty="0"/>
          </a:p>
        </p:txBody>
      </p:sp>
      <p:sp>
        <p:nvSpPr>
          <p:cNvPr id="16" name="Body copy text">
            <a:extLst>
              <a:ext uri="{FF2B5EF4-FFF2-40B4-BE49-F238E27FC236}">
                <a16:creationId xmlns:a16="http://schemas.microsoft.com/office/drawing/2014/main" id="{F3791DE4-1437-4699-A928-975D1055FA5F}"/>
              </a:ext>
            </a:extLst>
          </p:cNvPr>
          <p:cNvSpPr>
            <a:spLocks noGrp="1"/>
          </p:cNvSpPr>
          <p:nvPr>
            <p:ph sz="quarter" idx="16" hasCustomPrompt="1"/>
          </p:nvPr>
        </p:nvSpPr>
        <p:spPr>
          <a:xfrm>
            <a:off x="1402662" y="2664820"/>
            <a:ext cx="5508000" cy="259200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lvl1pPr>
            <a:lvl3pPr>
              <a:spcBef>
                <a:spcPts val="600"/>
              </a:spcBef>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Graphic">
            <a:extLst>
              <a:ext uri="{FF2B5EF4-FFF2-40B4-BE49-F238E27FC236}">
                <a16:creationId xmlns:a16="http://schemas.microsoft.com/office/drawing/2014/main" id="{E5E545D0-CCCB-49AF-95FD-78F4DA9A6BE5}"/>
              </a:ext>
              <a:ext uri="{C183D7F6-B498-43B3-948B-1728B52AA6E4}">
                <adec:decorative xmlns:adec="http://schemas.microsoft.com/office/drawing/2017/decorative" val="1"/>
              </a:ext>
            </a:extLst>
          </p:cNvPr>
          <p:cNvSpPr/>
          <p:nvPr/>
        </p:nvSpPr>
        <p:spPr>
          <a:xfrm>
            <a:off x="850311" y="828810"/>
            <a:ext cx="7587424" cy="5091970"/>
          </a:xfrm>
          <a:custGeom>
            <a:avLst/>
            <a:gdLst>
              <a:gd name="connsiteX0" fmla="*/ 5041869 w 7587424"/>
              <a:gd name="connsiteY0" fmla="*/ 5091970 h 5091970"/>
              <a:gd name="connsiteX1" fmla="*/ 0 w 7587424"/>
              <a:gd name="connsiteY1" fmla="*/ 5091970 h 5091970"/>
              <a:gd name="connsiteX2" fmla="*/ 0 w 7587424"/>
              <a:gd name="connsiteY2" fmla="*/ 0 h 5091970"/>
              <a:gd name="connsiteX3" fmla="*/ 5041869 w 7587424"/>
              <a:gd name="connsiteY3" fmla="*/ 0 h 5091970"/>
              <a:gd name="connsiteX4" fmla="*/ 6841998 w 7587424"/>
              <a:gd name="connsiteY4" fmla="*/ 745808 h 5091970"/>
              <a:gd name="connsiteX5" fmla="*/ 7587425 w 7587424"/>
              <a:gd name="connsiteY5" fmla="*/ 2546509 h 5091970"/>
              <a:gd name="connsiteX6" fmla="*/ 6841427 w 7587424"/>
              <a:gd name="connsiteY6" fmla="*/ 4346543 h 5091970"/>
              <a:gd name="connsiteX7" fmla="*/ 5041869 w 7587424"/>
              <a:gd name="connsiteY7" fmla="*/ 5091970 h 5091970"/>
              <a:gd name="connsiteX8" fmla="*/ 57150 w 7587424"/>
              <a:gd name="connsiteY8" fmla="*/ 5034820 h 5091970"/>
              <a:gd name="connsiteX9" fmla="*/ 5041869 w 7587424"/>
              <a:gd name="connsiteY9" fmla="*/ 5034820 h 5091970"/>
              <a:gd name="connsiteX10" fmla="*/ 7530180 w 7587424"/>
              <a:gd name="connsiteY10" fmla="*/ 2546509 h 5091970"/>
              <a:gd name="connsiteX11" fmla="*/ 5041869 w 7587424"/>
              <a:gd name="connsiteY11" fmla="*/ 57150 h 5091970"/>
              <a:gd name="connsiteX12" fmla="*/ 57150 w 7587424"/>
              <a:gd name="connsiteY12" fmla="*/ 57150 h 5091970"/>
              <a:gd name="connsiteX13" fmla="*/ 57150 w 7587424"/>
              <a:gd name="connsiteY13" fmla="*/ 5034820 h 5091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587424" h="5091970">
                <a:moveTo>
                  <a:pt x="5041869" y="5091970"/>
                </a:moveTo>
                <a:lnTo>
                  <a:pt x="0" y="5091970"/>
                </a:lnTo>
                <a:lnTo>
                  <a:pt x="0" y="0"/>
                </a:lnTo>
                <a:lnTo>
                  <a:pt x="5041869" y="0"/>
                </a:lnTo>
                <a:cubicBezTo>
                  <a:pt x="5721953" y="0"/>
                  <a:pt x="6361271" y="264890"/>
                  <a:pt x="6841998" y="745808"/>
                </a:cubicBezTo>
                <a:cubicBezTo>
                  <a:pt x="7322630" y="1226725"/>
                  <a:pt x="7587425" y="1866233"/>
                  <a:pt x="7587425" y="2546509"/>
                </a:cubicBezTo>
                <a:cubicBezTo>
                  <a:pt x="7587425" y="3226403"/>
                  <a:pt x="7322439" y="3865721"/>
                  <a:pt x="6841427" y="4346543"/>
                </a:cubicBezTo>
                <a:cubicBezTo>
                  <a:pt x="6360414" y="4827270"/>
                  <a:pt x="5721382" y="5091970"/>
                  <a:pt x="5041869" y="5091970"/>
                </a:cubicBezTo>
                <a:close/>
                <a:moveTo>
                  <a:pt x="57150" y="5034820"/>
                </a:moveTo>
                <a:lnTo>
                  <a:pt x="5041869" y="5034820"/>
                </a:lnTo>
                <a:cubicBezTo>
                  <a:pt x="6413945" y="5034820"/>
                  <a:pt x="7530180" y="3918585"/>
                  <a:pt x="7530180" y="2546509"/>
                </a:cubicBezTo>
                <a:cubicBezTo>
                  <a:pt x="7530275" y="1173861"/>
                  <a:pt x="6413945" y="57150"/>
                  <a:pt x="5041869" y="57150"/>
                </a:cubicBezTo>
                <a:lnTo>
                  <a:pt x="57150" y="57150"/>
                </a:lnTo>
                <a:lnTo>
                  <a:pt x="57150" y="5034820"/>
                </a:lnTo>
                <a:close/>
              </a:path>
            </a:pathLst>
          </a:custGeom>
          <a:solidFill>
            <a:srgbClr val="FFFFFF"/>
          </a:solidFill>
          <a:ln w="9525" cap="flat">
            <a:noFill/>
            <a:prstDash val="solid"/>
            <a:miter/>
          </a:ln>
        </p:spPr>
        <p:txBody>
          <a:bodyPr rtlCol="0" anchor="ctr"/>
          <a:lstStyle/>
          <a:p>
            <a:endParaRPr lang="en-AU"/>
          </a:p>
        </p:txBody>
      </p:sp>
      <p:pic>
        <p:nvPicPr>
          <p:cNvPr id="13" name="Deakin Logo" descr="Deakin Logo">
            <a:extLst>
              <a:ext uri="{FF2B5EF4-FFF2-40B4-BE49-F238E27FC236}">
                <a16:creationId xmlns:a16="http://schemas.microsoft.com/office/drawing/2014/main" id="{23338597-587A-4CB8-83E0-91137A59A5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810240" y="345808"/>
            <a:ext cx="1038747" cy="1037217"/>
          </a:xfrm>
          <a:prstGeom prst="rect">
            <a:avLst/>
          </a:prstGeom>
        </p:spPr>
      </p:pic>
      <p:sp>
        <p:nvSpPr>
          <p:cNvPr id="5" name="Slide Number">
            <a:extLst>
              <a:ext uri="{FF2B5EF4-FFF2-40B4-BE49-F238E27FC236}">
                <a16:creationId xmlns:a16="http://schemas.microsoft.com/office/drawing/2014/main" id="{37EA43FF-D04F-4A6E-9F96-422B82399310}"/>
              </a:ext>
            </a:extLst>
          </p:cNvPr>
          <p:cNvSpPr>
            <a:spLocks noGrp="1"/>
          </p:cNvSpPr>
          <p:nvPr>
            <p:ph type="sldNum" sz="quarter" idx="19"/>
          </p:nvPr>
        </p:nvSpPr>
        <p:spPr/>
        <p:txBody>
          <a:bodyPr/>
          <a:lstStyle/>
          <a:p>
            <a:fld id="{F5AEA0E0-5CC6-4BD0-905C-A0021E419432}" type="slidenum">
              <a:rPr lang="en-GB" smtClean="0"/>
              <a:pPr/>
              <a:t>‹#›</a:t>
            </a:fld>
            <a:endParaRPr lang="en-GB" dirty="0"/>
          </a:p>
        </p:txBody>
      </p:sp>
      <p:sp>
        <p:nvSpPr>
          <p:cNvPr id="3" name="Date">
            <a:extLst>
              <a:ext uri="{FF2B5EF4-FFF2-40B4-BE49-F238E27FC236}">
                <a16:creationId xmlns:a16="http://schemas.microsoft.com/office/drawing/2014/main" id="{6CDDB718-A996-4A98-8739-BEFFB22474D3}"/>
              </a:ext>
            </a:extLst>
          </p:cNvPr>
          <p:cNvSpPr>
            <a:spLocks noGrp="1"/>
          </p:cNvSpPr>
          <p:nvPr>
            <p:ph type="dt" sz="half" idx="17"/>
          </p:nvPr>
        </p:nvSpPr>
        <p:spPr/>
        <p:txBody>
          <a:bodyPr/>
          <a:lstStyle/>
          <a:p>
            <a:endParaRPr lang="en-GB" dirty="0"/>
          </a:p>
        </p:txBody>
      </p:sp>
      <p:sp>
        <p:nvSpPr>
          <p:cNvPr id="4" name="Footer/CRICOS">
            <a:extLst>
              <a:ext uri="{FF2B5EF4-FFF2-40B4-BE49-F238E27FC236}">
                <a16:creationId xmlns:a16="http://schemas.microsoft.com/office/drawing/2014/main" id="{1F08ED1B-906B-4B47-B5E0-ED1012EB0674}"/>
              </a:ext>
            </a:extLst>
          </p:cNvPr>
          <p:cNvSpPr>
            <a:spLocks noGrp="1"/>
          </p:cNvSpPr>
          <p:nvPr>
            <p:ph type="ftr" sz="quarter" idx="18"/>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14643850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Content with Background C">
    <p:spTree>
      <p:nvGrpSpPr>
        <p:cNvPr id="1" name=""/>
        <p:cNvGrpSpPr/>
        <p:nvPr/>
      </p:nvGrpSpPr>
      <p:grpSpPr>
        <a:xfrm>
          <a:off x="0" y="0"/>
          <a:ext cx="0" cy="0"/>
          <a:chOff x="0" y="0"/>
          <a:chExt cx="0" cy="0"/>
        </a:xfrm>
      </p:grpSpPr>
      <p:sp>
        <p:nvSpPr>
          <p:cNvPr id="10" name="Background">
            <a:extLst>
              <a:ext uri="{FF2B5EF4-FFF2-40B4-BE49-F238E27FC236}">
                <a16:creationId xmlns:a16="http://schemas.microsoft.com/office/drawing/2014/main" id="{0CFD4351-9C64-4705-A41F-E710159B5BFA}"/>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373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cNvSpPr>
            <a:spLocks noGrp="1"/>
          </p:cNvSpPr>
          <p:nvPr>
            <p:ph type="title" hasCustomPrompt="1"/>
          </p:nvPr>
        </p:nvSpPr>
        <p:spPr>
          <a:xfrm>
            <a:off x="801765" y="278670"/>
            <a:ext cx="8496000" cy="468000"/>
          </a:xfrm>
        </p:spPr>
        <p:txBody>
          <a:bodyPr/>
          <a:lstStyle>
            <a:lvl1pPr>
              <a:lnSpc>
                <a:spcPct val="100000"/>
              </a:lnSpc>
              <a:buFont typeface="Arial" panose="020B0604020202020204" pitchFamily="34" charset="0"/>
              <a:buNone/>
              <a:defRPr sz="2200">
                <a:solidFill>
                  <a:schemeClr val="bg1"/>
                </a:solidFill>
              </a:defRPr>
            </a:lvl1pPr>
          </a:lstStyle>
          <a:p>
            <a:r>
              <a:rPr lang="en-US" dirty="0"/>
              <a:t>Click to add title</a:t>
            </a:r>
            <a:endParaRPr lang="en-GB" dirty="0"/>
          </a:p>
        </p:txBody>
      </p:sp>
      <p:sp>
        <p:nvSpPr>
          <p:cNvPr id="6" name="Body copy text">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01765" y="1247320"/>
            <a:ext cx="9900000" cy="397466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solidFill>
                  <a:schemeClr val="bg1"/>
                </a:solidFill>
              </a:defRPr>
            </a:lvl1pPr>
            <a:lvl2pPr>
              <a:defRPr>
                <a:solidFill>
                  <a:schemeClr val="bg1"/>
                </a:solidFill>
              </a:defRPr>
            </a:lvl2pPr>
            <a:lvl3pPr>
              <a:spcBef>
                <a:spcPts val="600"/>
              </a:spcBef>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3" name="Header Graphic">
            <a:extLst>
              <a:ext uri="{FF2B5EF4-FFF2-40B4-BE49-F238E27FC236}">
                <a16:creationId xmlns:a16="http://schemas.microsoft.com/office/drawing/2014/main" id="{8515E671-E538-4CCB-8E7C-A93467ED956C}"/>
              </a:ext>
              <a:ext uri="{C183D7F6-B498-43B3-948B-1728B52AA6E4}">
                <adec:decorative xmlns:adec="http://schemas.microsoft.com/office/drawing/2017/decorative" val="1"/>
              </a:ext>
            </a:extLst>
          </p:cNvPr>
          <p:cNvSpPr>
            <a:spLocks/>
          </p:cNvSpPr>
          <p:nvPr userDrawn="1"/>
        </p:nvSpPr>
        <p:spPr bwMode="auto">
          <a:xfrm>
            <a:off x="3175" y="0"/>
            <a:ext cx="10177145" cy="901101"/>
          </a:xfrm>
          <a:custGeom>
            <a:avLst/>
            <a:gdLst>
              <a:gd name="T0" fmla="*/ 4275 w 4275"/>
              <a:gd name="T1" fmla="*/ 0 h 376"/>
              <a:gd name="T2" fmla="*/ 4275 w 4275"/>
              <a:gd name="T3" fmla="*/ 0 h 376"/>
              <a:gd name="T4" fmla="*/ 4259 w 4275"/>
              <a:gd name="T5" fmla="*/ 0 h 376"/>
              <a:gd name="T6" fmla="*/ 4259 w 4275"/>
              <a:gd name="T7" fmla="*/ 0 h 376"/>
              <a:gd name="T8" fmla="*/ 3899 w 4275"/>
              <a:gd name="T9" fmla="*/ 360 h 376"/>
              <a:gd name="T10" fmla="*/ 0 w 4275"/>
              <a:gd name="T11" fmla="*/ 360 h 376"/>
              <a:gd name="T12" fmla="*/ 0 w 4275"/>
              <a:gd name="T13" fmla="*/ 376 h 376"/>
              <a:gd name="T14" fmla="*/ 3899 w 4275"/>
              <a:gd name="T15" fmla="*/ 376 h 376"/>
              <a:gd name="T16" fmla="*/ 4275 w 4275"/>
              <a:gd name="T17"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5" h="376">
                <a:moveTo>
                  <a:pt x="4275" y="0"/>
                </a:moveTo>
                <a:cubicBezTo>
                  <a:pt x="4275" y="0"/>
                  <a:pt x="4275" y="0"/>
                  <a:pt x="4275" y="0"/>
                </a:cubicBezTo>
                <a:cubicBezTo>
                  <a:pt x="4259" y="0"/>
                  <a:pt x="4259" y="0"/>
                  <a:pt x="4259" y="0"/>
                </a:cubicBezTo>
                <a:cubicBezTo>
                  <a:pt x="4259" y="0"/>
                  <a:pt x="4259" y="0"/>
                  <a:pt x="4259" y="0"/>
                </a:cubicBezTo>
                <a:cubicBezTo>
                  <a:pt x="4259" y="199"/>
                  <a:pt x="4098" y="360"/>
                  <a:pt x="3899" y="360"/>
                </a:cubicBezTo>
                <a:cubicBezTo>
                  <a:pt x="0" y="360"/>
                  <a:pt x="0" y="360"/>
                  <a:pt x="0" y="360"/>
                </a:cubicBezTo>
                <a:cubicBezTo>
                  <a:pt x="0" y="376"/>
                  <a:pt x="0" y="376"/>
                  <a:pt x="0" y="376"/>
                </a:cubicBezTo>
                <a:cubicBezTo>
                  <a:pt x="3899" y="376"/>
                  <a:pt x="3899" y="376"/>
                  <a:pt x="3899" y="376"/>
                </a:cubicBezTo>
                <a:cubicBezTo>
                  <a:pt x="4106" y="376"/>
                  <a:pt x="4275" y="207"/>
                  <a:pt x="4275" y="0"/>
                </a:cubicBezTo>
                <a:close/>
              </a:path>
            </a:pathLst>
          </a:custGeom>
          <a:solidFill>
            <a:srgbClr val="58BC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 name="Slide Number">
            <a:extLst>
              <a:ext uri="{FF2B5EF4-FFF2-40B4-BE49-F238E27FC236}">
                <a16:creationId xmlns:a16="http://schemas.microsoft.com/office/drawing/2014/main" id="{0C0F968D-EDD8-4F6B-84B9-82CCA88FAEA7}"/>
              </a:ext>
            </a:extLst>
          </p:cNvPr>
          <p:cNvSpPr>
            <a:spLocks noGrp="1"/>
          </p:cNvSpPr>
          <p:nvPr>
            <p:ph type="sldNum" sz="quarter" idx="15"/>
          </p:nvPr>
        </p:nvSpPr>
        <p:spPr/>
        <p:txBody>
          <a:bodyPr/>
          <a:lstStyle>
            <a:lvl1pPr>
              <a:defRPr>
                <a:solidFill>
                  <a:schemeClr val="bg1"/>
                </a:solidFill>
              </a:defRPr>
            </a:lvl1pPr>
          </a:lstStyle>
          <a:p>
            <a:fld id="{F5AEA0E0-5CC6-4BD0-905C-A0021E419432}" type="slidenum">
              <a:rPr lang="en-GB" smtClean="0"/>
              <a:pPr/>
              <a:t>‹#›</a:t>
            </a:fld>
            <a:endParaRPr lang="en-GB" dirty="0"/>
          </a:p>
        </p:txBody>
      </p:sp>
      <p:sp>
        <p:nvSpPr>
          <p:cNvPr id="3" name="Date">
            <a:extLst>
              <a:ext uri="{FF2B5EF4-FFF2-40B4-BE49-F238E27FC236}">
                <a16:creationId xmlns:a16="http://schemas.microsoft.com/office/drawing/2014/main" id="{BE3CC924-D035-438F-8001-2843F4CBDD5A}"/>
              </a:ext>
            </a:extLst>
          </p:cNvPr>
          <p:cNvSpPr>
            <a:spLocks noGrp="1"/>
          </p:cNvSpPr>
          <p:nvPr>
            <p:ph type="dt" sz="half" idx="13"/>
          </p:nvPr>
        </p:nvSpPr>
        <p:spPr/>
        <p:txBody>
          <a:bodyPr/>
          <a:lstStyle>
            <a:lvl1pPr>
              <a:defRPr>
                <a:solidFill>
                  <a:schemeClr val="bg1"/>
                </a:solidFill>
              </a:defRPr>
            </a:lvl1pPr>
          </a:lstStyle>
          <a:p>
            <a:endParaRPr lang="en-GB" dirty="0">
              <a:solidFill>
                <a:schemeClr val="bg1"/>
              </a:solidFill>
            </a:endParaRPr>
          </a:p>
        </p:txBody>
      </p:sp>
      <p:sp>
        <p:nvSpPr>
          <p:cNvPr id="4" name="Footer/CRICOS">
            <a:extLst>
              <a:ext uri="{FF2B5EF4-FFF2-40B4-BE49-F238E27FC236}">
                <a16:creationId xmlns:a16="http://schemas.microsoft.com/office/drawing/2014/main" id="{EA94DFF9-D916-402B-9E90-5C63C3CFC8B9}"/>
              </a:ext>
            </a:extLst>
          </p:cNvPr>
          <p:cNvSpPr>
            <a:spLocks noGrp="1"/>
          </p:cNvSpPr>
          <p:nvPr>
            <p:ph type="ftr" sz="quarter" idx="14"/>
          </p:nvPr>
        </p:nvSpPr>
        <p:spPr/>
        <p:txBody>
          <a:bodyPr/>
          <a:lstStyle>
            <a:lvl1pPr>
              <a:defRPr>
                <a:solidFill>
                  <a:schemeClr val="bg1"/>
                </a:solidFill>
              </a:defRPr>
            </a:lvl1pPr>
          </a:lstStyle>
          <a:p>
            <a:r>
              <a:rPr lang="en-AU"/>
              <a:t>Deakin University CRICOS Provider Code: 00113B</a:t>
            </a:r>
            <a:endParaRPr lang="en-GB" dirty="0"/>
          </a:p>
        </p:txBody>
      </p:sp>
      <p:pic>
        <p:nvPicPr>
          <p:cNvPr id="16" name="Deakin Logo" descr="Deakin Logo">
            <a:extLst>
              <a:ext uri="{FF2B5EF4-FFF2-40B4-BE49-F238E27FC236}">
                <a16:creationId xmlns:a16="http://schemas.microsoft.com/office/drawing/2014/main" id="{7AC874EC-57B5-49C0-824E-DA7F5655684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338955" y="205550"/>
            <a:ext cx="651961" cy="651000"/>
          </a:xfrm>
          <a:prstGeom prst="rect">
            <a:avLst/>
          </a:prstGeom>
        </p:spPr>
      </p:pic>
    </p:spTree>
    <p:extLst>
      <p:ext uri="{BB962C8B-B14F-4D97-AF65-F5344CB8AC3E}">
        <p14:creationId xmlns:p14="http://schemas.microsoft.com/office/powerpoint/2010/main" val="295260061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with Background D">
    <p:spTree>
      <p:nvGrpSpPr>
        <p:cNvPr id="1" name=""/>
        <p:cNvGrpSpPr/>
        <p:nvPr/>
      </p:nvGrpSpPr>
      <p:grpSpPr>
        <a:xfrm>
          <a:off x="0" y="0"/>
          <a:ext cx="0" cy="0"/>
          <a:chOff x="0" y="0"/>
          <a:chExt cx="0" cy="0"/>
        </a:xfrm>
      </p:grpSpPr>
      <p:sp>
        <p:nvSpPr>
          <p:cNvPr id="10" name="Background">
            <a:extLst>
              <a:ext uri="{FF2B5EF4-FFF2-40B4-BE49-F238E27FC236}">
                <a16:creationId xmlns:a16="http://schemas.microsoft.com/office/drawing/2014/main" id="{19E9C816-6474-471F-AE0E-BE2E2A471D07}"/>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373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cNvSpPr>
            <a:spLocks noGrp="1"/>
          </p:cNvSpPr>
          <p:nvPr>
            <p:ph type="title" hasCustomPrompt="1"/>
          </p:nvPr>
        </p:nvSpPr>
        <p:spPr>
          <a:xfrm>
            <a:off x="801765" y="349790"/>
            <a:ext cx="5508000" cy="936000"/>
          </a:xfrm>
        </p:spPr>
        <p:txBody>
          <a:bodyPr/>
          <a:lstStyle>
            <a:lvl1pPr>
              <a:lnSpc>
                <a:spcPct val="100000"/>
              </a:lnSpc>
              <a:buFont typeface="Arial" panose="020B0604020202020204" pitchFamily="34" charset="0"/>
              <a:buNone/>
              <a:defRPr sz="2650">
                <a:solidFill>
                  <a:schemeClr val="bg1"/>
                </a:solidFill>
              </a:defRPr>
            </a:lvl1pPr>
          </a:lstStyle>
          <a:p>
            <a:r>
              <a:rPr lang="en-US" dirty="0"/>
              <a:t>Click to add title</a:t>
            </a:r>
            <a:endParaRPr lang="en-GB" dirty="0"/>
          </a:p>
        </p:txBody>
      </p:sp>
      <p:sp>
        <p:nvSpPr>
          <p:cNvPr id="6" name="Body copy text">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01765" y="1521640"/>
            <a:ext cx="9887644" cy="397466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solidFill>
                  <a:schemeClr val="bg1"/>
                </a:solidFill>
              </a:defRPr>
            </a:lvl1pPr>
            <a:lvl2pPr>
              <a:defRPr>
                <a:solidFill>
                  <a:schemeClr val="bg1"/>
                </a:solidFill>
              </a:defRPr>
            </a:lvl2pPr>
            <a:lvl3pPr>
              <a:spcBef>
                <a:spcPts val="600"/>
              </a:spcBef>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11" name="Header Graphics">
            <a:extLst>
              <a:ext uri="{FF2B5EF4-FFF2-40B4-BE49-F238E27FC236}">
                <a16:creationId xmlns:a16="http://schemas.microsoft.com/office/drawing/2014/main" id="{9DB53C54-1940-40BA-A399-8A0B3D270EC7}"/>
              </a:ext>
              <a:ext uri="{C183D7F6-B498-43B3-948B-1728B52AA6E4}">
                <adec:decorative xmlns:adec="http://schemas.microsoft.com/office/drawing/2017/decorative" val="1"/>
              </a:ext>
            </a:extLst>
          </p:cNvPr>
          <p:cNvGrpSpPr>
            <a:grpSpLocks noChangeAspect="1"/>
          </p:cNvGrpSpPr>
          <p:nvPr userDrawn="1"/>
        </p:nvGrpSpPr>
        <p:grpSpPr bwMode="auto">
          <a:xfrm>
            <a:off x="1" y="0"/>
            <a:ext cx="795308" cy="936001"/>
            <a:chOff x="5663" y="1680"/>
            <a:chExt cx="814" cy="958"/>
          </a:xfrm>
        </p:grpSpPr>
        <p:sp>
          <p:nvSpPr>
            <p:cNvPr id="13" name="Shape">
              <a:extLst>
                <a:ext uri="{FF2B5EF4-FFF2-40B4-BE49-F238E27FC236}">
                  <a16:creationId xmlns:a16="http://schemas.microsoft.com/office/drawing/2014/main" id="{8181CB42-1B99-4556-9B91-6C4CD9095331}"/>
                </a:ext>
              </a:extLst>
            </p:cNvPr>
            <p:cNvSpPr>
              <a:spLocks/>
            </p:cNvSpPr>
            <p:nvPr userDrawn="1"/>
          </p:nvSpPr>
          <p:spPr bwMode="auto">
            <a:xfrm>
              <a:off x="5663" y="1680"/>
              <a:ext cx="669" cy="685"/>
            </a:xfrm>
            <a:custGeom>
              <a:avLst/>
              <a:gdLst>
                <a:gd name="T0" fmla="*/ 280 w 280"/>
                <a:gd name="T1" fmla="*/ 65 h 287"/>
                <a:gd name="T2" fmla="*/ 270 w 280"/>
                <a:gd name="T3" fmla="*/ 0 h 287"/>
                <a:gd name="T4" fmla="*/ 0 w 280"/>
                <a:gd name="T5" fmla="*/ 0 h 287"/>
                <a:gd name="T6" fmla="*/ 0 w 280"/>
                <a:gd name="T7" fmla="*/ 280 h 287"/>
                <a:gd name="T8" fmla="*/ 58 w 280"/>
                <a:gd name="T9" fmla="*/ 287 h 287"/>
                <a:gd name="T10" fmla="*/ 280 w 280"/>
                <a:gd name="T11" fmla="*/ 65 h 287"/>
              </a:gdLst>
              <a:ahLst/>
              <a:cxnLst>
                <a:cxn ang="0">
                  <a:pos x="T0" y="T1"/>
                </a:cxn>
                <a:cxn ang="0">
                  <a:pos x="T2" y="T3"/>
                </a:cxn>
                <a:cxn ang="0">
                  <a:pos x="T4" y="T5"/>
                </a:cxn>
                <a:cxn ang="0">
                  <a:pos x="T6" y="T7"/>
                </a:cxn>
                <a:cxn ang="0">
                  <a:pos x="T8" y="T9"/>
                </a:cxn>
                <a:cxn ang="0">
                  <a:pos x="T10" y="T11"/>
                </a:cxn>
              </a:cxnLst>
              <a:rect l="0" t="0" r="r" b="b"/>
              <a:pathLst>
                <a:path w="280" h="287">
                  <a:moveTo>
                    <a:pt x="280" y="65"/>
                  </a:moveTo>
                  <a:cubicBezTo>
                    <a:pt x="280" y="42"/>
                    <a:pt x="276" y="21"/>
                    <a:pt x="270" y="0"/>
                  </a:cubicBezTo>
                  <a:cubicBezTo>
                    <a:pt x="0" y="0"/>
                    <a:pt x="0" y="0"/>
                    <a:pt x="0" y="0"/>
                  </a:cubicBezTo>
                  <a:cubicBezTo>
                    <a:pt x="0" y="280"/>
                    <a:pt x="0" y="280"/>
                    <a:pt x="0" y="280"/>
                  </a:cubicBezTo>
                  <a:cubicBezTo>
                    <a:pt x="19" y="285"/>
                    <a:pt x="38" y="287"/>
                    <a:pt x="58" y="287"/>
                  </a:cubicBezTo>
                  <a:cubicBezTo>
                    <a:pt x="180" y="287"/>
                    <a:pt x="280" y="188"/>
                    <a:pt x="280" y="65"/>
                  </a:cubicBezTo>
                  <a:close/>
                </a:path>
              </a:pathLst>
            </a:custGeom>
            <a:solidFill>
              <a:srgbClr val="58BC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 name="Shape">
              <a:extLst>
                <a:ext uri="{FF2B5EF4-FFF2-40B4-BE49-F238E27FC236}">
                  <a16:creationId xmlns:a16="http://schemas.microsoft.com/office/drawing/2014/main" id="{CF7FB094-0935-4D60-BCAB-A72145C42599}"/>
                </a:ext>
              </a:extLst>
            </p:cNvPr>
            <p:cNvSpPr>
              <a:spLocks noEditPoints="1"/>
            </p:cNvSpPr>
            <p:nvPr userDrawn="1"/>
          </p:nvSpPr>
          <p:spPr bwMode="auto">
            <a:xfrm>
              <a:off x="5858" y="1924"/>
              <a:ext cx="619" cy="714"/>
            </a:xfrm>
            <a:custGeom>
              <a:avLst/>
              <a:gdLst>
                <a:gd name="T0" fmla="*/ 0 w 619"/>
                <a:gd name="T1" fmla="*/ 714 h 714"/>
                <a:gd name="T2" fmla="*/ 0 w 619"/>
                <a:gd name="T3" fmla="*/ 0 h 714"/>
                <a:gd name="T4" fmla="*/ 619 w 619"/>
                <a:gd name="T5" fmla="*/ 358 h 714"/>
                <a:gd name="T6" fmla="*/ 0 w 619"/>
                <a:gd name="T7" fmla="*/ 714 h 714"/>
                <a:gd name="T8" fmla="*/ 20 w 619"/>
                <a:gd name="T9" fmla="*/ 33 h 714"/>
                <a:gd name="T10" fmla="*/ 20 w 619"/>
                <a:gd name="T11" fmla="*/ 680 h 714"/>
                <a:gd name="T12" fmla="*/ 581 w 619"/>
                <a:gd name="T13" fmla="*/ 358 h 714"/>
                <a:gd name="T14" fmla="*/ 20 w 619"/>
                <a:gd name="T15" fmla="*/ 33 h 7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9" h="714">
                  <a:moveTo>
                    <a:pt x="0" y="714"/>
                  </a:moveTo>
                  <a:lnTo>
                    <a:pt x="0" y="0"/>
                  </a:lnTo>
                  <a:lnTo>
                    <a:pt x="619" y="358"/>
                  </a:lnTo>
                  <a:lnTo>
                    <a:pt x="0" y="714"/>
                  </a:lnTo>
                  <a:close/>
                  <a:moveTo>
                    <a:pt x="20" y="33"/>
                  </a:moveTo>
                  <a:lnTo>
                    <a:pt x="20" y="680"/>
                  </a:lnTo>
                  <a:lnTo>
                    <a:pt x="581" y="358"/>
                  </a:lnTo>
                  <a:lnTo>
                    <a:pt x="20" y="33"/>
                  </a:lnTo>
                  <a:close/>
                </a:path>
              </a:pathLst>
            </a:custGeom>
            <a:solidFill>
              <a:srgbClr val="C742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7" name="Slide Number">
            <a:extLst>
              <a:ext uri="{FF2B5EF4-FFF2-40B4-BE49-F238E27FC236}">
                <a16:creationId xmlns:a16="http://schemas.microsoft.com/office/drawing/2014/main" id="{491CA120-A3CC-4D51-908E-B32825A79F95}"/>
              </a:ext>
            </a:extLst>
          </p:cNvPr>
          <p:cNvSpPr>
            <a:spLocks noGrp="1"/>
          </p:cNvSpPr>
          <p:nvPr>
            <p:ph type="sldNum" sz="quarter" idx="15"/>
          </p:nvPr>
        </p:nvSpPr>
        <p:spPr/>
        <p:txBody>
          <a:bodyPr/>
          <a:lstStyle>
            <a:lvl1pPr>
              <a:defRPr>
                <a:solidFill>
                  <a:schemeClr val="bg1"/>
                </a:solidFill>
              </a:defRPr>
            </a:lvl1pPr>
          </a:lstStyle>
          <a:p>
            <a:fld id="{F5AEA0E0-5CC6-4BD0-905C-A0021E419432}" type="slidenum">
              <a:rPr lang="en-GB" smtClean="0"/>
              <a:pPr/>
              <a:t>‹#›</a:t>
            </a:fld>
            <a:endParaRPr lang="en-GB" dirty="0"/>
          </a:p>
        </p:txBody>
      </p:sp>
      <p:sp>
        <p:nvSpPr>
          <p:cNvPr id="3" name="Date">
            <a:extLst>
              <a:ext uri="{FF2B5EF4-FFF2-40B4-BE49-F238E27FC236}">
                <a16:creationId xmlns:a16="http://schemas.microsoft.com/office/drawing/2014/main" id="{F42FB864-99B6-4CFC-8C0E-16AC413A621A}"/>
              </a:ext>
            </a:extLst>
          </p:cNvPr>
          <p:cNvSpPr>
            <a:spLocks noGrp="1"/>
          </p:cNvSpPr>
          <p:nvPr>
            <p:ph type="dt" sz="half" idx="13"/>
          </p:nvPr>
        </p:nvSpPr>
        <p:spPr/>
        <p:txBody>
          <a:bodyPr/>
          <a:lstStyle>
            <a:lvl1pPr>
              <a:defRPr>
                <a:solidFill>
                  <a:schemeClr val="bg1"/>
                </a:solidFill>
              </a:defRPr>
            </a:lvl1pPr>
          </a:lstStyle>
          <a:p>
            <a:endParaRPr lang="en-GB" dirty="0">
              <a:solidFill>
                <a:schemeClr val="bg1"/>
              </a:solidFill>
            </a:endParaRPr>
          </a:p>
        </p:txBody>
      </p:sp>
      <p:sp>
        <p:nvSpPr>
          <p:cNvPr id="4" name="Footer/CRICOS">
            <a:extLst>
              <a:ext uri="{FF2B5EF4-FFF2-40B4-BE49-F238E27FC236}">
                <a16:creationId xmlns:a16="http://schemas.microsoft.com/office/drawing/2014/main" id="{E4B97F27-BBD0-4892-9F01-48CF1B733F20}"/>
              </a:ext>
            </a:extLst>
          </p:cNvPr>
          <p:cNvSpPr>
            <a:spLocks noGrp="1"/>
          </p:cNvSpPr>
          <p:nvPr>
            <p:ph type="ftr" sz="quarter" idx="14"/>
          </p:nvPr>
        </p:nvSpPr>
        <p:spPr/>
        <p:txBody>
          <a:bodyPr/>
          <a:lstStyle>
            <a:lvl1pPr>
              <a:defRPr>
                <a:solidFill>
                  <a:schemeClr val="bg1"/>
                </a:solidFill>
              </a:defRPr>
            </a:lvl1pPr>
          </a:lstStyle>
          <a:p>
            <a:r>
              <a:rPr lang="en-AU"/>
              <a:t>Deakin University CRICOS Provider Code: 00113B</a:t>
            </a:r>
            <a:endParaRPr lang="en-GB" dirty="0"/>
          </a:p>
        </p:txBody>
      </p:sp>
      <p:pic>
        <p:nvPicPr>
          <p:cNvPr id="17" name="Deakin Logo" descr="Deakin Logo">
            <a:extLst>
              <a:ext uri="{FF2B5EF4-FFF2-40B4-BE49-F238E27FC236}">
                <a16:creationId xmlns:a16="http://schemas.microsoft.com/office/drawing/2014/main" id="{27BBA998-D685-4B60-89ED-6011BC67AEE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338955" y="205550"/>
            <a:ext cx="651961" cy="651000"/>
          </a:xfrm>
          <a:prstGeom prst="rect">
            <a:avLst/>
          </a:prstGeom>
        </p:spPr>
      </p:pic>
    </p:spTree>
    <p:extLst>
      <p:ext uri="{BB962C8B-B14F-4D97-AF65-F5344CB8AC3E}">
        <p14:creationId xmlns:p14="http://schemas.microsoft.com/office/powerpoint/2010/main" val="2139060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Slide C">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8479152-EC59-4E85-860A-7F94ED52F8B1}"/>
              </a:ext>
            </a:extLst>
          </p:cNvPr>
          <p:cNvSpPr/>
          <p:nvPr userDrawn="1"/>
        </p:nvSpPr>
        <p:spPr>
          <a:xfrm>
            <a:off x="0" y="0"/>
            <a:ext cx="1219199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Picture Placeholder 28">
            <a:extLst>
              <a:ext uri="{FF2B5EF4-FFF2-40B4-BE49-F238E27FC236}">
                <a16:creationId xmlns:a16="http://schemas.microsoft.com/office/drawing/2014/main" id="{16C46A4B-C7F3-48A4-A48B-242F24F3CC97}"/>
              </a:ext>
            </a:extLst>
          </p:cNvPr>
          <p:cNvSpPr>
            <a:spLocks noGrp="1"/>
          </p:cNvSpPr>
          <p:nvPr>
            <p:ph type="pic" sz="quarter" idx="17"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6259424 h 6858000"/>
              <a:gd name="connsiteX5" fmla="*/ 2153 w 12192000"/>
              <a:gd name="connsiteY5" fmla="*/ 6259424 h 6858000"/>
              <a:gd name="connsiteX6" fmla="*/ 82352 w 12192000"/>
              <a:gd name="connsiteY6" fmla="*/ 6259424 h 6858000"/>
              <a:gd name="connsiteX7" fmla="*/ 138197 w 12192000"/>
              <a:gd name="connsiteY7" fmla="*/ 6259424 h 6858000"/>
              <a:gd name="connsiteX8" fmla="*/ 149077 w 12192000"/>
              <a:gd name="connsiteY8" fmla="*/ 6259424 h 6858000"/>
              <a:gd name="connsiteX9" fmla="*/ 2994068 w 12192000"/>
              <a:gd name="connsiteY9" fmla="*/ 6259424 h 6858000"/>
              <a:gd name="connsiteX10" fmla="*/ 5823194 w 12192000"/>
              <a:gd name="connsiteY10" fmla="*/ 3430702 h 6858000"/>
              <a:gd name="connsiteX11" fmla="*/ 2994068 w 12192000"/>
              <a:gd name="connsiteY11" fmla="*/ 601980 h 6858000"/>
              <a:gd name="connsiteX12" fmla="*/ 263555 w 12192000"/>
              <a:gd name="connsiteY12" fmla="*/ 601980 h 6858000"/>
              <a:gd name="connsiteX13" fmla="*/ 138197 w 12192000"/>
              <a:gd name="connsiteY13" fmla="*/ 601980 h 6858000"/>
              <a:gd name="connsiteX14" fmla="*/ 0 w 12192000"/>
              <a:gd name="connsiteY14" fmla="*/ 6019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6858000">
                <a:moveTo>
                  <a:pt x="0" y="0"/>
                </a:moveTo>
                <a:lnTo>
                  <a:pt x="12192000" y="0"/>
                </a:lnTo>
                <a:lnTo>
                  <a:pt x="12192000" y="6858000"/>
                </a:lnTo>
                <a:lnTo>
                  <a:pt x="0" y="6858000"/>
                </a:lnTo>
                <a:lnTo>
                  <a:pt x="0" y="6259424"/>
                </a:lnTo>
                <a:lnTo>
                  <a:pt x="2153" y="6259424"/>
                </a:lnTo>
                <a:cubicBezTo>
                  <a:pt x="13610" y="6259424"/>
                  <a:pt x="36524" y="6259424"/>
                  <a:pt x="82352" y="6259424"/>
                </a:cubicBezTo>
                <a:lnTo>
                  <a:pt x="138197" y="6259424"/>
                </a:lnTo>
                <a:lnTo>
                  <a:pt x="149077" y="6259424"/>
                </a:lnTo>
                <a:cubicBezTo>
                  <a:pt x="413045" y="6259424"/>
                  <a:pt x="1116961" y="6259424"/>
                  <a:pt x="2994068" y="6259424"/>
                </a:cubicBezTo>
                <a:cubicBezTo>
                  <a:pt x="4555949" y="6259424"/>
                  <a:pt x="5823194" y="4992360"/>
                  <a:pt x="5823194" y="3430702"/>
                </a:cubicBezTo>
                <a:cubicBezTo>
                  <a:pt x="5823194" y="1869045"/>
                  <a:pt x="4555949" y="601980"/>
                  <a:pt x="2994068" y="601980"/>
                </a:cubicBezTo>
                <a:cubicBezTo>
                  <a:pt x="2994068" y="601980"/>
                  <a:pt x="2994068" y="601980"/>
                  <a:pt x="263555" y="601980"/>
                </a:cubicBezTo>
                <a:lnTo>
                  <a:pt x="138197" y="601980"/>
                </a:lnTo>
                <a:lnTo>
                  <a:pt x="0" y="601980"/>
                </a:lnTo>
                <a:close/>
              </a:path>
            </a:pathLst>
          </a:custGeom>
          <a:solidFill>
            <a:schemeClr val="bg1">
              <a:lumMod val="75000"/>
            </a:schemeClr>
          </a:solidFill>
        </p:spPr>
        <p:txBody>
          <a:bodyPr wrap="square" tIns="144000" rIns="144000">
            <a:noAutofit/>
          </a:bodyPr>
          <a:lstStyle>
            <a:lvl1pPr algn="l">
              <a:defRPr sz="1400">
                <a:solidFill>
                  <a:schemeClr val="bg1"/>
                </a:solidFill>
              </a:defRPr>
            </a:lvl1pPr>
          </a:lstStyle>
          <a:p>
            <a:r>
              <a:rPr lang="en-AU" sz="1400" dirty="0"/>
              <a:t>Drag and drop image form a folder, or click on the placeholder and select ‘Insert \ Images’</a:t>
            </a:r>
            <a:endParaRPr lang="en-AU" dirty="0"/>
          </a:p>
        </p:txBody>
      </p:sp>
      <p:sp>
        <p:nvSpPr>
          <p:cNvPr id="11" name="Text Placeholder 5">
            <a:extLst>
              <a:ext uri="{FF2B5EF4-FFF2-40B4-BE49-F238E27FC236}">
                <a16:creationId xmlns:a16="http://schemas.microsoft.com/office/drawing/2014/main" id="{B36ACC5A-D2CF-40E7-8984-09E0560FD4B7}"/>
              </a:ext>
            </a:extLst>
          </p:cNvPr>
          <p:cNvSpPr>
            <a:spLocks noGrp="1"/>
          </p:cNvSpPr>
          <p:nvPr>
            <p:ph type="body" sz="quarter" idx="13" hasCustomPrompt="1"/>
          </p:nvPr>
        </p:nvSpPr>
        <p:spPr>
          <a:xfrm>
            <a:off x="584953" y="3213099"/>
            <a:ext cx="4577597" cy="1347315"/>
          </a:xfr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500">
                <a:solidFill>
                  <a:schemeClr val="bg1"/>
                </a:solidFill>
              </a:defRPr>
            </a:lvl1pPr>
            <a:lvl2pPr>
              <a:spcBef>
                <a:spcPts val="0"/>
              </a:spcBef>
              <a:defRPr sz="2500">
                <a:solidFill>
                  <a:schemeClr val="bg1"/>
                </a:solidFill>
              </a:defRPr>
            </a:lvl2pPr>
            <a:lvl3pPr marL="0" indent="0">
              <a:spcBef>
                <a:spcPts val="0"/>
              </a:spcBef>
              <a:buNone/>
              <a:defRPr sz="2500">
                <a:solidFill>
                  <a:schemeClr val="bg1"/>
                </a:solidFill>
              </a:defRPr>
            </a:lvl3pPr>
            <a:lvl4pPr marL="0" indent="0">
              <a:spcBef>
                <a:spcPts val="0"/>
              </a:spcBef>
              <a:buNone/>
              <a:defRPr sz="2500">
                <a:solidFill>
                  <a:schemeClr val="bg1"/>
                </a:solidFill>
              </a:defRPr>
            </a:lvl4pPr>
            <a:lvl5pPr marL="0">
              <a:spcBef>
                <a:spcPts val="0"/>
              </a:spcBef>
              <a:defRPr sz="2500">
                <a:solidFill>
                  <a:schemeClr val="bg1"/>
                </a:solidFill>
              </a:defRPr>
            </a:lvl5pPr>
            <a:lvl6pPr>
              <a:spcBef>
                <a:spcPts val="0"/>
              </a:spcBef>
              <a:defRPr sz="2500">
                <a:solidFill>
                  <a:schemeClr val="bg1"/>
                </a:solidFill>
              </a:defRPr>
            </a:lvl6pPr>
            <a:lvl7pPr>
              <a:spcBef>
                <a:spcPts val="0"/>
              </a:spcBef>
              <a:defRPr sz="2500">
                <a:solidFill>
                  <a:schemeClr val="bg1"/>
                </a:solidFill>
              </a:defRPr>
            </a:lvl7pPr>
            <a:lvl8pPr>
              <a:spcBef>
                <a:spcPts val="0"/>
              </a:spcBef>
              <a:defRPr sz="2500">
                <a:solidFill>
                  <a:schemeClr val="bg1"/>
                </a:solidFill>
              </a:defRPr>
            </a:lvl8pPr>
            <a:lvl9pPr>
              <a:spcBef>
                <a:spcPts val="0"/>
              </a:spcBef>
              <a:defRPr sz="2500">
                <a:solidFill>
                  <a:schemeClr val="bg1"/>
                </a:solidFill>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subtitle</a:t>
            </a:r>
            <a:endParaRPr lang="en-GB" dirty="0"/>
          </a:p>
          <a:p>
            <a:pPr lvl="0"/>
            <a:r>
              <a:rPr lang="en-US" dirty="0"/>
              <a:t>Sub Edit Master text styles</a:t>
            </a:r>
          </a:p>
          <a:p>
            <a:pPr lvl="1"/>
            <a:r>
              <a:rPr lang="en-US" dirty="0"/>
              <a:t>Second level</a:t>
            </a:r>
          </a:p>
          <a:p>
            <a:pPr lvl="2"/>
            <a:r>
              <a:rPr lang="en-US" dirty="0"/>
              <a:t>Third level</a:t>
            </a:r>
          </a:p>
        </p:txBody>
      </p:sp>
      <p:sp>
        <p:nvSpPr>
          <p:cNvPr id="9" name="Footer Placeholder 8">
            <a:extLst>
              <a:ext uri="{FF2B5EF4-FFF2-40B4-BE49-F238E27FC236}">
                <a16:creationId xmlns:a16="http://schemas.microsoft.com/office/drawing/2014/main" id="{B6BDA700-3D1B-49F1-9223-954502A2E2FB}"/>
              </a:ext>
            </a:extLst>
          </p:cNvPr>
          <p:cNvSpPr>
            <a:spLocks noGrp="1"/>
          </p:cNvSpPr>
          <p:nvPr>
            <p:ph type="ftr" sz="quarter" idx="15"/>
          </p:nvPr>
        </p:nvSpPr>
        <p:spPr/>
        <p:txBody>
          <a:bodyPr/>
          <a:lstStyle>
            <a:lvl1pPr>
              <a:defRPr>
                <a:solidFill>
                  <a:schemeClr val="bg1"/>
                </a:solidFill>
              </a:defRPr>
            </a:lvl1pPr>
          </a:lstStyle>
          <a:p>
            <a:endParaRPr lang="en-GB" dirty="0"/>
          </a:p>
        </p:txBody>
      </p:sp>
      <p:sp>
        <p:nvSpPr>
          <p:cNvPr id="27" name="Title 26">
            <a:extLst>
              <a:ext uri="{FF2B5EF4-FFF2-40B4-BE49-F238E27FC236}">
                <a16:creationId xmlns:a16="http://schemas.microsoft.com/office/drawing/2014/main" id="{ABBA3CDA-E776-40AE-B46D-45A45CC5D973}"/>
              </a:ext>
            </a:extLst>
          </p:cNvPr>
          <p:cNvSpPr>
            <a:spLocks noGrp="1"/>
          </p:cNvSpPr>
          <p:nvPr>
            <p:ph type="title" hasCustomPrompt="1"/>
          </p:nvPr>
        </p:nvSpPr>
        <p:spPr>
          <a:xfrm>
            <a:off x="584952" y="2222662"/>
            <a:ext cx="4577597" cy="959957"/>
          </a:xfrm>
        </p:spPr>
        <p:txBody>
          <a:bodyPr anchor="b"/>
          <a:lstStyle>
            <a:lvl1pPr>
              <a:defRPr sz="4500" b="0">
                <a:solidFill>
                  <a:schemeClr val="bg1"/>
                </a:solidFill>
              </a:defRPr>
            </a:lvl1pPr>
          </a:lstStyle>
          <a:p>
            <a:r>
              <a:rPr lang="en-US" dirty="0"/>
              <a:t>Click to add title</a:t>
            </a:r>
            <a:endParaRPr lang="en-AU"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09815" y="2285946"/>
            <a:ext cx="2286107" cy="2286107"/>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4952" y="5203728"/>
            <a:ext cx="493409" cy="691869"/>
          </a:xfrm>
          <a:prstGeom prst="rect">
            <a:avLst/>
          </a:prstGeom>
        </p:spPr>
      </p:pic>
      <p:sp>
        <p:nvSpPr>
          <p:cNvPr id="2" name="Date Placeholder 1"/>
          <p:cNvSpPr>
            <a:spLocks noGrp="1"/>
          </p:cNvSpPr>
          <p:nvPr>
            <p:ph type="dt" sz="half" idx="18"/>
          </p:nvPr>
        </p:nvSpPr>
        <p:spPr/>
        <p:txBody>
          <a:bodyPr/>
          <a:lstStyle/>
          <a:p>
            <a:fld id="{7559D581-EA8A-4023-9949-D32B8183707E}" type="datetime1">
              <a:rPr lang="en-US" smtClean="0"/>
              <a:t>5/13/2024</a:t>
            </a:fld>
            <a:endParaRPr lang="en-GB" dirty="0"/>
          </a:p>
        </p:txBody>
      </p:sp>
      <p:sp>
        <p:nvSpPr>
          <p:cNvPr id="3" name="Slide Number Placeholder 2"/>
          <p:cNvSpPr>
            <a:spLocks noGrp="1"/>
          </p:cNvSpPr>
          <p:nvPr>
            <p:ph type="sldNum" sz="quarter" idx="19"/>
          </p:nvPr>
        </p:nvSpPr>
        <p:spPr/>
        <p:txBody>
          <a:bodyPr/>
          <a:lstStyle/>
          <a:p>
            <a:fld id="{F5AEA0E0-5CC6-4BD0-905C-A0021E419432}" type="slidenum">
              <a:rPr lang="en-GB" smtClean="0"/>
              <a:pPr/>
              <a:t>‹#›</a:t>
            </a:fld>
            <a:endParaRPr lang="en-GB" dirty="0"/>
          </a:p>
        </p:txBody>
      </p:sp>
    </p:spTree>
    <p:extLst>
      <p:ext uri="{BB962C8B-B14F-4D97-AF65-F5344CB8AC3E}">
        <p14:creationId xmlns:p14="http://schemas.microsoft.com/office/powerpoint/2010/main" val="4059296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C57DA6F-A204-4940-B919-67CA81BB5E70}"/>
              </a:ext>
            </a:extLst>
          </p:cNvPr>
          <p:cNvSpPr>
            <a:spLocks noGrp="1"/>
          </p:cNvSpPr>
          <p:nvPr>
            <p:ph type="pic" sz="quarter" idx="17" hasCustomPrompt="1"/>
          </p:nvPr>
        </p:nvSpPr>
        <p:spPr>
          <a:xfrm>
            <a:off x="0" y="0"/>
            <a:ext cx="12192000" cy="6858000"/>
          </a:xfrm>
          <a:solidFill>
            <a:schemeClr val="bg1">
              <a:lumMod val="75000"/>
            </a:schemeClr>
          </a:solidFill>
        </p:spPr>
        <p:txBody>
          <a:bodyPr lIns="144000" tIns="144000"/>
          <a:lstStyle>
            <a:lvl1pPr>
              <a:defRPr sz="1400">
                <a:solidFill>
                  <a:schemeClr val="bg1"/>
                </a:solidFill>
              </a:defRPr>
            </a:lvl1pPr>
          </a:lstStyle>
          <a:p>
            <a:r>
              <a:rPr lang="en-AU" sz="1400" dirty="0"/>
              <a:t>Click Icon to Add Image</a:t>
            </a:r>
            <a:endParaRPr lang="en-AU" dirty="0"/>
          </a:p>
        </p:txBody>
      </p:sp>
      <p:sp>
        <p:nvSpPr>
          <p:cNvPr id="11" name="Text Placeholder 5">
            <a:extLst>
              <a:ext uri="{FF2B5EF4-FFF2-40B4-BE49-F238E27FC236}">
                <a16:creationId xmlns:a16="http://schemas.microsoft.com/office/drawing/2014/main" id="{B36ACC5A-D2CF-40E7-8984-09E0560FD4B7}"/>
              </a:ext>
            </a:extLst>
          </p:cNvPr>
          <p:cNvSpPr>
            <a:spLocks noGrp="1"/>
          </p:cNvSpPr>
          <p:nvPr>
            <p:ph type="body" sz="quarter" idx="13" hasCustomPrompt="1"/>
          </p:nvPr>
        </p:nvSpPr>
        <p:spPr>
          <a:xfrm>
            <a:off x="584953" y="3213099"/>
            <a:ext cx="4577597" cy="1347315"/>
          </a:xfr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500">
                <a:solidFill>
                  <a:schemeClr val="bg1"/>
                </a:solidFill>
              </a:defRPr>
            </a:lvl1pPr>
            <a:lvl2pPr marL="223200" indent="-180000">
              <a:spcBef>
                <a:spcPts val="0"/>
              </a:spcBef>
              <a:buSzPct val="75000"/>
              <a:buFont typeface="Calibri" panose="020F0502020204030204" pitchFamily="34" charset="0"/>
              <a:buChar char="●"/>
              <a:defRPr sz="1800">
                <a:solidFill>
                  <a:schemeClr val="bg1"/>
                </a:solidFill>
              </a:defRPr>
            </a:lvl2pPr>
            <a:lvl3pPr marL="223200" indent="-180000">
              <a:spcBef>
                <a:spcPts val="0"/>
              </a:spcBef>
              <a:buSzPct val="75000"/>
              <a:buFont typeface="Calibri" panose="020F0502020204030204" pitchFamily="34" charset="0"/>
              <a:buChar char="●"/>
              <a:defRPr sz="1800">
                <a:solidFill>
                  <a:schemeClr val="bg1"/>
                </a:solidFill>
              </a:defRPr>
            </a:lvl3pPr>
            <a:lvl4pPr marL="223200" indent="-180000">
              <a:spcBef>
                <a:spcPts val="0"/>
              </a:spcBef>
              <a:buSzPct val="75000"/>
              <a:buFont typeface="Calibri" panose="020F0502020204030204" pitchFamily="34" charset="0"/>
              <a:buChar char="●"/>
              <a:defRPr sz="1800">
                <a:solidFill>
                  <a:schemeClr val="bg1"/>
                </a:solidFill>
              </a:defRPr>
            </a:lvl4pPr>
            <a:lvl5pPr marL="223200" indent="-180000">
              <a:spcBef>
                <a:spcPts val="0"/>
              </a:spcBef>
              <a:buSzPct val="75000"/>
              <a:buFont typeface="Calibri" panose="020F0502020204030204" pitchFamily="34" charset="0"/>
              <a:buChar char="●"/>
              <a:defRPr sz="1800">
                <a:solidFill>
                  <a:schemeClr val="bg1"/>
                </a:solidFill>
              </a:defRPr>
            </a:lvl5pPr>
            <a:lvl6pPr marL="223200" indent="-180000">
              <a:spcBef>
                <a:spcPts val="0"/>
              </a:spcBef>
              <a:buSzPct val="75000"/>
              <a:buFont typeface="Calibri" panose="020F0502020204030204" pitchFamily="34" charset="0"/>
              <a:buChar char="●"/>
              <a:defRPr sz="1800">
                <a:solidFill>
                  <a:schemeClr val="bg1"/>
                </a:solidFill>
              </a:defRPr>
            </a:lvl6pPr>
            <a:lvl7pPr marL="223200" indent="-180000">
              <a:spcBef>
                <a:spcPts val="0"/>
              </a:spcBef>
              <a:buSzPct val="75000"/>
              <a:buFont typeface="Calibri" panose="020F0502020204030204" pitchFamily="34" charset="0"/>
              <a:buChar char="●"/>
              <a:defRPr sz="1800">
                <a:solidFill>
                  <a:schemeClr val="bg1"/>
                </a:solidFill>
              </a:defRPr>
            </a:lvl7pPr>
            <a:lvl8pPr marL="223200" indent="-180000">
              <a:spcBef>
                <a:spcPts val="0"/>
              </a:spcBef>
              <a:buSzPct val="75000"/>
              <a:buFont typeface="Calibri" panose="020F0502020204030204" pitchFamily="34" charset="0"/>
              <a:buChar char="●"/>
              <a:defRPr sz="1800">
                <a:solidFill>
                  <a:schemeClr val="bg1"/>
                </a:solidFill>
              </a:defRPr>
            </a:lvl8pPr>
            <a:lvl9pPr marL="223200" indent="-180000">
              <a:spcBef>
                <a:spcPts val="0"/>
              </a:spcBef>
              <a:buSzPct val="75000"/>
              <a:buFont typeface="Calibri" panose="020F0502020204030204" pitchFamily="34" charset="0"/>
              <a:buChar char="●"/>
              <a:defRPr sz="1800">
                <a:solidFill>
                  <a:schemeClr val="bg1"/>
                </a:solidFill>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subtitle</a:t>
            </a:r>
            <a:endParaRPr lang="en-GB" dirty="0"/>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endParaRPr lang="en-AU" dirty="0"/>
          </a:p>
        </p:txBody>
      </p:sp>
      <p:sp>
        <p:nvSpPr>
          <p:cNvPr id="9" name="Footer Placeholder 8">
            <a:extLst>
              <a:ext uri="{FF2B5EF4-FFF2-40B4-BE49-F238E27FC236}">
                <a16:creationId xmlns:a16="http://schemas.microsoft.com/office/drawing/2014/main" id="{B6BDA700-3D1B-49F1-9223-954502A2E2FB}"/>
              </a:ext>
            </a:extLst>
          </p:cNvPr>
          <p:cNvSpPr>
            <a:spLocks noGrp="1"/>
          </p:cNvSpPr>
          <p:nvPr>
            <p:ph type="ftr" sz="quarter" idx="15"/>
          </p:nvPr>
        </p:nvSpPr>
        <p:spPr/>
        <p:txBody>
          <a:bodyPr/>
          <a:lstStyle>
            <a:lvl1pPr>
              <a:defRPr>
                <a:solidFill>
                  <a:schemeClr val="tx1"/>
                </a:solidFill>
              </a:defRPr>
            </a:lvl1pPr>
          </a:lstStyle>
          <a:p>
            <a:endParaRPr lang="en-GB" dirty="0"/>
          </a:p>
        </p:txBody>
      </p:sp>
      <p:sp>
        <p:nvSpPr>
          <p:cNvPr id="27" name="Title 26">
            <a:extLst>
              <a:ext uri="{FF2B5EF4-FFF2-40B4-BE49-F238E27FC236}">
                <a16:creationId xmlns:a16="http://schemas.microsoft.com/office/drawing/2014/main" id="{ABBA3CDA-E776-40AE-B46D-45A45CC5D973}"/>
              </a:ext>
            </a:extLst>
          </p:cNvPr>
          <p:cNvSpPr>
            <a:spLocks noGrp="1"/>
          </p:cNvSpPr>
          <p:nvPr>
            <p:ph type="title" hasCustomPrompt="1"/>
          </p:nvPr>
        </p:nvSpPr>
        <p:spPr>
          <a:xfrm>
            <a:off x="584952" y="2222662"/>
            <a:ext cx="4577597" cy="959957"/>
          </a:xfrm>
        </p:spPr>
        <p:txBody>
          <a:bodyPr anchor="b"/>
          <a:lstStyle>
            <a:lvl1pPr>
              <a:defRPr sz="4500" b="0">
                <a:solidFill>
                  <a:schemeClr val="bg1"/>
                </a:solidFill>
              </a:defRPr>
            </a:lvl1pPr>
          </a:lstStyle>
          <a:p>
            <a:r>
              <a:rPr lang="en-US" dirty="0"/>
              <a:t>Click to add title</a:t>
            </a:r>
            <a:endParaRPr lang="en-AU"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17310" y="5476720"/>
            <a:ext cx="1381280" cy="1381280"/>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17389" y="5843112"/>
            <a:ext cx="493303" cy="691869"/>
          </a:xfrm>
          <a:prstGeom prst="rect">
            <a:avLst/>
          </a:prstGeom>
        </p:spPr>
      </p:pic>
      <p:sp>
        <p:nvSpPr>
          <p:cNvPr id="2" name="Date Placeholder 1"/>
          <p:cNvSpPr>
            <a:spLocks noGrp="1"/>
          </p:cNvSpPr>
          <p:nvPr>
            <p:ph type="dt" sz="half" idx="18"/>
          </p:nvPr>
        </p:nvSpPr>
        <p:spPr/>
        <p:txBody>
          <a:bodyPr/>
          <a:lstStyle/>
          <a:p>
            <a:fld id="{6E8E7884-EF0B-451B-BA59-6A568E3AF2C7}" type="datetime1">
              <a:rPr lang="en-US" smtClean="0"/>
              <a:t>5/13/2024</a:t>
            </a:fld>
            <a:endParaRPr lang="en-GB" dirty="0"/>
          </a:p>
        </p:txBody>
      </p:sp>
      <p:sp>
        <p:nvSpPr>
          <p:cNvPr id="3" name="Slide Number Placeholder 2"/>
          <p:cNvSpPr>
            <a:spLocks noGrp="1"/>
          </p:cNvSpPr>
          <p:nvPr>
            <p:ph type="sldNum" sz="quarter" idx="19"/>
          </p:nvPr>
        </p:nvSpPr>
        <p:spPr/>
        <p:txBody>
          <a:bodyPr/>
          <a:lstStyle/>
          <a:p>
            <a:fld id="{F5AEA0E0-5CC6-4BD0-905C-A0021E419432}" type="slidenum">
              <a:rPr lang="en-GB" smtClean="0"/>
              <a:pPr/>
              <a:t>‹#›</a:t>
            </a:fld>
            <a:endParaRPr lang="en-GB" dirty="0"/>
          </a:p>
        </p:txBody>
      </p:sp>
    </p:spTree>
    <p:extLst>
      <p:ext uri="{BB962C8B-B14F-4D97-AF65-F5344CB8AC3E}">
        <p14:creationId xmlns:p14="http://schemas.microsoft.com/office/powerpoint/2010/main" val="3927196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endParaRPr lang="en-GB" dirty="0"/>
          </a:p>
        </p:txBody>
      </p:sp>
      <p:sp>
        <p:nvSpPr>
          <p:cNvPr id="5" name="Footer Placeholder 4"/>
          <p:cNvSpPr>
            <a:spLocks noGrp="1"/>
          </p:cNvSpPr>
          <p:nvPr>
            <p:ph type="ftr" sz="quarter" idx="11"/>
          </p:nvPr>
        </p:nvSpPr>
        <p:spPr/>
        <p:txBody>
          <a:bodyPr/>
          <a:lstStyle/>
          <a:p>
            <a:endParaRPr lang="en-GB"/>
          </a:p>
        </p:txBody>
      </p:sp>
      <p:sp>
        <p:nvSpPr>
          <p:cNvPr id="6" name="Content Placeholder 5">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490538" y="1758950"/>
            <a:ext cx="10193790" cy="3974666"/>
          </a:xfrm>
        </p:spPr>
        <p:txBody>
          <a:bodyPr/>
          <a:lstStyle>
            <a:lvl1pPr marL="0" marR="0" indent="0" algn="l" defTabSz="914400" rtl="0" eaLnBrk="1" fontAlgn="auto" latinLnBrk="0" hangingPunct="1">
              <a:lnSpc>
                <a:spcPct val="90000"/>
              </a:lnSpc>
              <a:spcBef>
                <a:spcPts val="1000"/>
              </a:spcBef>
              <a:spcAft>
                <a:spcPts val="2400"/>
              </a:spcAft>
              <a:buClrTx/>
              <a:buSzTx/>
              <a:buFont typeface="Arial" panose="020B0604020202020204" pitchFamily="34" charset="0"/>
              <a:buNone/>
              <a:tabLst/>
              <a:defRPr/>
            </a:lvl1pPr>
          </a:lstStyle>
          <a:p>
            <a:pPr marL="0" marR="0" lvl="0" indent="0" algn="l" defTabSz="914400" rtl="0" eaLnBrk="1" fontAlgn="auto" latinLnBrk="0" hangingPunct="1">
              <a:lnSpc>
                <a:spcPct val="90000"/>
              </a:lnSpc>
              <a:spcBef>
                <a:spcPts val="1000"/>
              </a:spcBef>
              <a:spcAft>
                <a:spcPts val="2400"/>
              </a:spcAft>
              <a:buClrTx/>
              <a:buSzTx/>
              <a:buFont typeface="Arial" panose="020B0604020202020204" pitchFamily="34" charset="0"/>
              <a:buNone/>
              <a:tabLst/>
              <a:defRPr/>
            </a:pPr>
            <a:r>
              <a:rPr lang="en-US" dirty="0"/>
              <a:t>Click on the relevant icon at the </a:t>
            </a:r>
            <a:r>
              <a:rPr lang="en-US" dirty="0" err="1"/>
              <a:t>centre</a:t>
            </a:r>
            <a:r>
              <a:rPr lang="en-US" dirty="0"/>
              <a:t> of the placeholder to add: Text / Table / Chart / SmartArt / Image / Media. There are five type styles in the template, available as List Levels. Press the Increase / Decrease button in the paragraph section of the home ribbon to move through the styles</a:t>
            </a:r>
          </a:p>
          <a:p>
            <a:pPr lvl="0"/>
            <a:endParaRPr lang="en-US" dirty="0"/>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Date Placeholder 2"/>
          <p:cNvSpPr>
            <a:spLocks noGrp="1"/>
          </p:cNvSpPr>
          <p:nvPr>
            <p:ph type="dt" sz="half" idx="13"/>
          </p:nvPr>
        </p:nvSpPr>
        <p:spPr/>
        <p:txBody>
          <a:bodyPr/>
          <a:lstStyle/>
          <a:p>
            <a:fld id="{FDD14944-FEC3-46DC-AC2A-6979C5F3B0C5}" type="datetime1">
              <a:rPr lang="en-US" smtClean="0"/>
              <a:t>5/13/2024</a:t>
            </a:fld>
            <a:endParaRPr lang="en-GB" dirty="0"/>
          </a:p>
        </p:txBody>
      </p:sp>
      <p:sp>
        <p:nvSpPr>
          <p:cNvPr id="4" name="Slide Number Placeholder 3"/>
          <p:cNvSpPr>
            <a:spLocks noGrp="1"/>
          </p:cNvSpPr>
          <p:nvPr>
            <p:ph type="sldNum" sz="quarter" idx="14"/>
          </p:nvPr>
        </p:nvSpPr>
        <p:spPr/>
        <p:txBody>
          <a:bodyPr/>
          <a:lstStyle/>
          <a:p>
            <a:fld id="{F5AEA0E0-5CC6-4BD0-905C-A0021E419432}" type="slidenum">
              <a:rPr lang="en-GB" smtClean="0"/>
              <a:pPr/>
              <a:t>‹#›</a:t>
            </a:fld>
            <a:endParaRPr lang="en-GB" dirty="0"/>
          </a:p>
        </p:txBody>
      </p:sp>
    </p:spTree>
    <p:extLst>
      <p:ext uri="{BB962C8B-B14F-4D97-AF65-F5344CB8AC3E}">
        <p14:creationId xmlns:p14="http://schemas.microsoft.com/office/powerpoint/2010/main" val="1890854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B">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6BD6C96-781C-4A3F-97CF-70B1B00818F8}"/>
              </a:ext>
            </a:extLst>
          </p:cNvPr>
          <p:cNvSpPr/>
          <p:nvPr userDrawn="1"/>
        </p:nvSpPr>
        <p:spPr>
          <a:xfrm>
            <a:off x="0" y="0"/>
            <a:ext cx="12191999" cy="518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p:txBody>
          <a:bodyPr/>
          <a:lstStyle>
            <a:lvl1pPr>
              <a:defRPr/>
            </a:lvl1pPr>
          </a:lstStyle>
          <a:p>
            <a:r>
              <a:rPr lang="en-US" dirty="0"/>
              <a:t>Click to add title</a:t>
            </a:r>
            <a:endParaRPr lang="en-GB" dirty="0"/>
          </a:p>
        </p:txBody>
      </p:sp>
      <p:sp>
        <p:nvSpPr>
          <p:cNvPr id="5" name="Footer Placeholder 4"/>
          <p:cNvSpPr>
            <a:spLocks noGrp="1"/>
          </p:cNvSpPr>
          <p:nvPr>
            <p:ph type="ftr" sz="quarter" idx="11"/>
          </p:nvPr>
        </p:nvSpPr>
        <p:spPr/>
        <p:txBody>
          <a:bodyPr/>
          <a:lstStyle/>
          <a:p>
            <a:endParaRPr lang="en-GB"/>
          </a:p>
        </p:txBody>
      </p:sp>
      <p:sp>
        <p:nvSpPr>
          <p:cNvPr id="6" name="Content Placeholder 5">
            <a:extLst>
              <a:ext uri="{FF2B5EF4-FFF2-40B4-BE49-F238E27FC236}">
                <a16:creationId xmlns:a16="http://schemas.microsoft.com/office/drawing/2014/main" id="{1728D9B9-3392-4769-8DFF-BE6FA168AE0E}"/>
              </a:ext>
            </a:extLst>
          </p:cNvPr>
          <p:cNvSpPr>
            <a:spLocks noGrp="1"/>
          </p:cNvSpPr>
          <p:nvPr>
            <p:ph sz="quarter" idx="12" hasCustomPrompt="1"/>
          </p:nvPr>
        </p:nvSpPr>
        <p:spPr>
          <a:xfrm>
            <a:off x="490538" y="1758950"/>
            <a:ext cx="10193790" cy="3974666"/>
          </a:xfrm>
        </p:spPr>
        <p:txBody>
          <a:bodyPr/>
          <a:lstStyle>
            <a:lvl1pPr marL="0" marR="0" indent="0" algn="l" defTabSz="914400" rtl="0" eaLnBrk="1" fontAlgn="auto" latinLnBrk="0" hangingPunct="1">
              <a:lnSpc>
                <a:spcPct val="90000"/>
              </a:lnSpc>
              <a:spcBef>
                <a:spcPts val="1000"/>
              </a:spcBef>
              <a:spcAft>
                <a:spcPts val="2400"/>
              </a:spcAft>
              <a:buClrTx/>
              <a:buSzTx/>
              <a:buFont typeface="Arial" panose="020B0604020202020204" pitchFamily="34" charset="0"/>
              <a:buNone/>
              <a:tabLst/>
              <a:defRPr/>
            </a:lvl1pPr>
          </a:lstStyle>
          <a:p>
            <a:pPr marL="0" marR="0" lvl="0" indent="0" algn="l" defTabSz="914400" rtl="0" eaLnBrk="1" fontAlgn="auto" latinLnBrk="0" hangingPunct="1">
              <a:lnSpc>
                <a:spcPct val="90000"/>
              </a:lnSpc>
              <a:spcBef>
                <a:spcPts val="1000"/>
              </a:spcBef>
              <a:spcAft>
                <a:spcPts val="2400"/>
              </a:spcAft>
              <a:buClrTx/>
              <a:buSzTx/>
              <a:buFont typeface="Arial" panose="020B0604020202020204" pitchFamily="34" charset="0"/>
              <a:buNone/>
              <a:tabLst/>
              <a:defRPr/>
            </a:pPr>
            <a:r>
              <a:rPr lang="en-US" dirty="0"/>
              <a:t>Click on the relevant icon at the </a:t>
            </a:r>
            <a:r>
              <a:rPr lang="en-US" dirty="0" err="1"/>
              <a:t>centre</a:t>
            </a:r>
            <a:r>
              <a:rPr lang="en-US" dirty="0"/>
              <a:t> of the placeholder to add: Text / Table / Chart / SmartArt / Image / Media. There are five type styles in the template, available as List Levels. Press the Increase / Decrease button in the paragraph section of the home ribbon to move through the styles</a:t>
            </a:r>
          </a:p>
          <a:p>
            <a:pPr lvl="0"/>
            <a:endParaRPr lang="en-US" dirty="0"/>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Date Placeholder 2"/>
          <p:cNvSpPr>
            <a:spLocks noGrp="1"/>
          </p:cNvSpPr>
          <p:nvPr>
            <p:ph type="dt" sz="half" idx="13"/>
          </p:nvPr>
        </p:nvSpPr>
        <p:spPr/>
        <p:txBody>
          <a:bodyPr/>
          <a:lstStyle/>
          <a:p>
            <a:fld id="{B995E2FA-60D5-4102-8A2D-4687AC9DD3F0}" type="datetime1">
              <a:rPr lang="en-US" smtClean="0"/>
              <a:t>5/13/2024</a:t>
            </a:fld>
            <a:endParaRPr lang="en-GB" dirty="0"/>
          </a:p>
        </p:txBody>
      </p:sp>
      <p:sp>
        <p:nvSpPr>
          <p:cNvPr id="4" name="Slide Number Placeholder 3"/>
          <p:cNvSpPr>
            <a:spLocks noGrp="1"/>
          </p:cNvSpPr>
          <p:nvPr>
            <p:ph type="sldNum" sz="quarter" idx="14"/>
          </p:nvPr>
        </p:nvSpPr>
        <p:spPr/>
        <p:txBody>
          <a:bodyPr/>
          <a:lstStyle/>
          <a:p>
            <a:fld id="{F5AEA0E0-5CC6-4BD0-905C-A0021E419432}" type="slidenum">
              <a:rPr lang="en-GB" smtClean="0"/>
              <a:pPr/>
              <a:t>‹#›</a:t>
            </a:fld>
            <a:endParaRPr lang="en-GB" dirty="0"/>
          </a:p>
        </p:txBody>
      </p:sp>
    </p:spTree>
    <p:extLst>
      <p:ext uri="{BB962C8B-B14F-4D97-AF65-F5344CB8AC3E}">
        <p14:creationId xmlns:p14="http://schemas.microsoft.com/office/powerpoint/2010/main" val="3630014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29" Type="http://schemas.openxmlformats.org/officeDocument/2006/relationships/image" Target="../media/image5.emf"/><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28" Type="http://schemas.openxmlformats.org/officeDocument/2006/relationships/theme" Target="../theme/theme2.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C4ED600E-90B7-4D49-803F-18C3CB208852}"/>
              </a:ext>
            </a:extLst>
          </p:cNvPr>
          <p:cNvSpPr/>
          <p:nvPr userDrawn="1"/>
        </p:nvSpPr>
        <p:spPr>
          <a:xfrm flipV="1">
            <a:off x="0" y="-1"/>
            <a:ext cx="8769311" cy="1230123"/>
          </a:xfrm>
          <a:custGeom>
            <a:avLst/>
            <a:gdLst>
              <a:gd name="connsiteX0" fmla="*/ 741970 w 8769311"/>
              <a:gd name="connsiteY0" fmla="*/ 1230123 h 1230123"/>
              <a:gd name="connsiteX1" fmla="*/ 1254832 w 8769311"/>
              <a:gd name="connsiteY1" fmla="*/ 1230123 h 1230123"/>
              <a:gd name="connsiteX2" fmla="*/ 1254832 w 8769311"/>
              <a:gd name="connsiteY2" fmla="*/ 1230122 h 1230123"/>
              <a:gd name="connsiteX3" fmla="*/ 8769275 w 8769311"/>
              <a:gd name="connsiteY3" fmla="*/ 1230122 h 1230123"/>
              <a:gd name="connsiteX4" fmla="*/ 8769311 w 8769311"/>
              <a:gd name="connsiteY4" fmla="*/ 1229400 h 1230123"/>
              <a:gd name="connsiteX5" fmla="*/ 7560373 w 8769311"/>
              <a:gd name="connsiteY5" fmla="*/ 0 h 1230123"/>
              <a:gd name="connsiteX6" fmla="*/ 3733364 w 8769311"/>
              <a:gd name="connsiteY6" fmla="*/ 0 h 1230123"/>
              <a:gd name="connsiteX7" fmla="*/ 2463698 w 8769311"/>
              <a:gd name="connsiteY7" fmla="*/ 0 h 1230123"/>
              <a:gd name="connsiteX8" fmla="*/ 0 w 8769311"/>
              <a:gd name="connsiteY8" fmla="*/ 0 h 1230123"/>
              <a:gd name="connsiteX9" fmla="*/ 0 w 8769311"/>
              <a:gd name="connsiteY9" fmla="*/ 1230122 h 1230123"/>
              <a:gd name="connsiteX10" fmla="*/ 741970 w 8769311"/>
              <a:gd name="connsiteY10" fmla="*/ 1230122 h 1230123"/>
              <a:gd name="connsiteX11" fmla="*/ 741970 w 8769311"/>
              <a:gd name="connsiteY11" fmla="*/ 1230123 h 1230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69311" h="1230123">
                <a:moveTo>
                  <a:pt x="741970" y="1230123"/>
                </a:moveTo>
                <a:lnTo>
                  <a:pt x="1254832" y="1230123"/>
                </a:lnTo>
                <a:lnTo>
                  <a:pt x="1254832" y="1230122"/>
                </a:lnTo>
                <a:lnTo>
                  <a:pt x="8769275" y="1230122"/>
                </a:lnTo>
                <a:lnTo>
                  <a:pt x="8769311" y="1229400"/>
                </a:lnTo>
                <a:cubicBezTo>
                  <a:pt x="8769311" y="550384"/>
                  <a:pt x="8227985" y="0"/>
                  <a:pt x="7560373" y="0"/>
                </a:cubicBezTo>
                <a:lnTo>
                  <a:pt x="3733364" y="0"/>
                </a:lnTo>
                <a:lnTo>
                  <a:pt x="2463698" y="0"/>
                </a:lnTo>
                <a:lnTo>
                  <a:pt x="0" y="0"/>
                </a:lnTo>
                <a:lnTo>
                  <a:pt x="0" y="1230122"/>
                </a:lnTo>
                <a:lnTo>
                  <a:pt x="741970" y="1230122"/>
                </a:lnTo>
                <a:lnTo>
                  <a:pt x="741970" y="123012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laceholder 1"/>
          <p:cNvSpPr>
            <a:spLocks noGrp="1"/>
          </p:cNvSpPr>
          <p:nvPr>
            <p:ph type="title"/>
          </p:nvPr>
        </p:nvSpPr>
        <p:spPr>
          <a:xfrm>
            <a:off x="242456" y="270165"/>
            <a:ext cx="8526856" cy="959957"/>
          </a:xfrm>
          <a:prstGeom prst="rect">
            <a:avLst/>
          </a:prstGeom>
        </p:spPr>
        <p:txBody>
          <a:bodyPr vert="horz" lIns="91440" tIns="45720" rIns="91440" bIns="45720"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491187" y="1759351"/>
            <a:ext cx="10193141" cy="3974265"/>
          </a:xfrm>
          <a:prstGeom prst="rect">
            <a:avLst/>
          </a:prstGeom>
          <a:noFill/>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GB" dirty="0"/>
          </a:p>
        </p:txBody>
      </p:sp>
      <p:sp>
        <p:nvSpPr>
          <p:cNvPr id="4" name="Date Placeholder 3"/>
          <p:cNvSpPr>
            <a:spLocks noGrp="1"/>
          </p:cNvSpPr>
          <p:nvPr>
            <p:ph type="dt" sz="half" idx="2"/>
          </p:nvPr>
        </p:nvSpPr>
        <p:spPr>
          <a:xfrm>
            <a:off x="242456" y="6330733"/>
            <a:ext cx="1656000" cy="204248"/>
          </a:xfrm>
          <a:prstGeom prst="rect">
            <a:avLst/>
          </a:prstGeom>
        </p:spPr>
        <p:txBody>
          <a:bodyPr vert="horz" lIns="91440" tIns="45720" rIns="91440" bIns="45720" rtlCol="0" anchor="ctr"/>
          <a:lstStyle>
            <a:lvl1pPr algn="l">
              <a:defRPr sz="650">
                <a:solidFill>
                  <a:schemeClr val="tx1"/>
                </a:solidFill>
              </a:defRPr>
            </a:lvl1pPr>
          </a:lstStyle>
          <a:p>
            <a:fld id="{B66F5E65-21FA-4F31-A3E8-51EE7DC42405}" type="datetime1">
              <a:rPr lang="en-US" smtClean="0"/>
              <a:t>5/13/2024</a:t>
            </a:fld>
            <a:endParaRPr lang="en-GB" dirty="0"/>
          </a:p>
        </p:txBody>
      </p:sp>
      <p:sp>
        <p:nvSpPr>
          <p:cNvPr id="5" name="Footer Placeholder 4"/>
          <p:cNvSpPr>
            <a:spLocks noGrp="1"/>
          </p:cNvSpPr>
          <p:nvPr>
            <p:ph type="ftr" sz="quarter" idx="3"/>
          </p:nvPr>
        </p:nvSpPr>
        <p:spPr>
          <a:xfrm>
            <a:off x="242456" y="6538912"/>
            <a:ext cx="6624000" cy="204248"/>
          </a:xfrm>
          <a:prstGeom prst="rect">
            <a:avLst/>
          </a:prstGeom>
        </p:spPr>
        <p:txBody>
          <a:bodyPr vert="horz" lIns="91440" tIns="45720" rIns="91440" bIns="45720" rtlCol="0" anchor="ctr"/>
          <a:lstStyle>
            <a:lvl1pPr algn="l">
              <a:defRPr sz="650">
                <a:solidFill>
                  <a:schemeClr val="tx1"/>
                </a:solidFill>
              </a:defRPr>
            </a:lvl1pPr>
          </a:lstStyle>
          <a:p>
            <a:endParaRPr lang="en-GB" dirty="0"/>
          </a:p>
        </p:txBody>
      </p:sp>
      <p:sp>
        <p:nvSpPr>
          <p:cNvPr id="6" name="Slide Number Placeholder 5"/>
          <p:cNvSpPr>
            <a:spLocks noGrp="1"/>
          </p:cNvSpPr>
          <p:nvPr>
            <p:ph type="sldNum" sz="quarter" idx="4"/>
          </p:nvPr>
        </p:nvSpPr>
        <p:spPr>
          <a:xfrm>
            <a:off x="242456" y="5989006"/>
            <a:ext cx="576000" cy="247558"/>
          </a:xfrm>
          <a:prstGeom prst="rect">
            <a:avLst/>
          </a:prstGeom>
        </p:spPr>
        <p:txBody>
          <a:bodyPr vert="horz" lIns="91440" tIns="45720" rIns="91440" bIns="45720" rtlCol="0" anchor="ctr"/>
          <a:lstStyle>
            <a:lvl1pPr algn="l">
              <a:defRPr sz="1200">
                <a:solidFill>
                  <a:schemeClr val="tx1"/>
                </a:solidFill>
              </a:defRPr>
            </a:lvl1pPr>
          </a:lstStyle>
          <a:p>
            <a:fld id="{F5AEA0E0-5CC6-4BD0-905C-A0021E419432}" type="slidenum">
              <a:rPr lang="en-GB" smtClean="0"/>
              <a:pPr/>
              <a:t>‹#›</a:t>
            </a:fld>
            <a:endParaRPr lang="en-GB" dirty="0"/>
          </a:p>
        </p:txBody>
      </p:sp>
      <p:pic>
        <p:nvPicPr>
          <p:cNvPr id="7" name="Picture 6"/>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10737057" y="5439312"/>
            <a:ext cx="1380704" cy="1380704"/>
          </a:xfrm>
          <a:prstGeom prst="rect">
            <a:avLst/>
          </a:prstGeom>
        </p:spPr>
      </p:pic>
      <p:pic>
        <p:nvPicPr>
          <p:cNvPr id="9" name="Picture 8"/>
          <p:cNvPicPr>
            <a:picLocks noChangeAspect="1"/>
          </p:cNvPicPr>
          <p:nvPr userDrawn="1"/>
        </p:nvPicPr>
        <p:blipFill>
          <a:blip r:embed="rId31" cstate="print">
            <a:extLst>
              <a:ext uri="{28A0092B-C50C-407E-A947-70E740481C1C}">
                <a14:useLocalDpi xmlns:a14="http://schemas.microsoft.com/office/drawing/2010/main" val="0"/>
              </a:ext>
            </a:extLst>
          </a:blip>
          <a:stretch>
            <a:fillRect/>
          </a:stretch>
        </p:blipFill>
        <p:spPr>
          <a:xfrm>
            <a:off x="10217389" y="5843112"/>
            <a:ext cx="493303" cy="691869"/>
          </a:xfrm>
          <a:prstGeom prst="rect">
            <a:avLst/>
          </a:prstGeom>
        </p:spPr>
      </p:pic>
    </p:spTree>
    <p:extLst>
      <p:ext uri="{BB962C8B-B14F-4D97-AF65-F5344CB8AC3E}">
        <p14:creationId xmlns:p14="http://schemas.microsoft.com/office/powerpoint/2010/main" val="2559479050"/>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61" r:id="rId5"/>
    <p:sldLayoutId id="2147483662" r:id="rId6"/>
    <p:sldLayoutId id="2147483663" r:id="rId7"/>
    <p:sldLayoutId id="2147483650" r:id="rId8"/>
    <p:sldLayoutId id="2147483673" r:id="rId9"/>
    <p:sldLayoutId id="2147483664" r:id="rId10"/>
    <p:sldLayoutId id="2147483671" r:id="rId11"/>
    <p:sldLayoutId id="2147483665" r:id="rId12"/>
    <p:sldLayoutId id="2147483666" r:id="rId13"/>
    <p:sldLayoutId id="2147483667" r:id="rId14"/>
    <p:sldLayoutId id="2147483668" r:id="rId15"/>
    <p:sldLayoutId id="2147483669" r:id="rId16"/>
    <p:sldLayoutId id="2147483670" r:id="rId17"/>
    <p:sldLayoutId id="2147483672" r:id="rId18"/>
    <p:sldLayoutId id="2147483675" r:id="rId19"/>
    <p:sldLayoutId id="2147483676" r:id="rId20"/>
    <p:sldLayoutId id="2147483677" r:id="rId21"/>
    <p:sldLayoutId id="2147483679" r:id="rId22"/>
    <p:sldLayoutId id="2147483678" r:id="rId23"/>
    <p:sldLayoutId id="2147483674" r:id="rId24"/>
    <p:sldLayoutId id="2147483680" r:id="rId25"/>
    <p:sldLayoutId id="2147483681" r:id="rId26"/>
    <p:sldLayoutId id="2147483682" r:id="rId27"/>
    <p:sldLayoutId id="2147483683" r:id="rId28"/>
  </p:sldLayoutIdLst>
  <p:hf hdr="0" dt="0"/>
  <p:txStyles>
    <p:title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spcAft>
          <a:spcPts val="2400"/>
        </a:spcAft>
        <a:buFont typeface="Arial" panose="020B0604020202020204" pitchFamily="34" charset="0"/>
        <a:buNone/>
        <a:defRPr sz="3700" kern="1200">
          <a:solidFill>
            <a:schemeClr val="tx2"/>
          </a:solidFill>
          <a:latin typeface="+mn-lt"/>
          <a:ea typeface="+mn-ea"/>
          <a:cs typeface="+mn-cs"/>
        </a:defRPr>
      </a:lvl1pPr>
      <a:lvl2pPr marL="0" indent="0" algn="l" defTabSz="914400" rtl="0" eaLnBrk="1" latinLnBrk="0" hangingPunct="1">
        <a:lnSpc>
          <a:spcPct val="100000"/>
        </a:lnSpc>
        <a:spcBef>
          <a:spcPts val="500"/>
        </a:spcBef>
        <a:spcAft>
          <a:spcPts val="0"/>
        </a:spcAft>
        <a:buFont typeface="Arial" panose="020B0604020202020204" pitchFamily="34" charset="0"/>
        <a:buNone/>
        <a:defRPr sz="1800" kern="1200">
          <a:solidFill>
            <a:schemeClr val="tx1"/>
          </a:solidFill>
          <a:latin typeface="+mn-lt"/>
          <a:ea typeface="+mn-ea"/>
          <a:cs typeface="+mn-cs"/>
        </a:defRPr>
      </a:lvl2pPr>
      <a:lvl3pPr marL="180000" indent="-180000" algn="l" defTabSz="914400" rtl="0" eaLnBrk="1" latinLnBrk="0" hangingPunct="1">
        <a:lnSpc>
          <a:spcPct val="100000"/>
        </a:lnSpc>
        <a:spcBef>
          <a:spcPts val="500"/>
        </a:spcBef>
        <a:buSzPct val="110000"/>
        <a:buFont typeface="Arial" panose="020B0604020202020204" pitchFamily="34" charset="0"/>
        <a:buChar char="•"/>
        <a:defRPr sz="1800" kern="1200">
          <a:solidFill>
            <a:schemeClr val="tx1"/>
          </a:solidFill>
          <a:latin typeface="+mn-lt"/>
          <a:ea typeface="+mn-ea"/>
          <a:cs typeface="+mn-cs"/>
        </a:defRPr>
      </a:lvl3pPr>
      <a:lvl4pPr marL="360000" indent="-180000" algn="l" defTabSz="914400" rtl="0" eaLnBrk="1" latinLnBrk="0" hangingPunct="1">
        <a:lnSpc>
          <a:spcPct val="100000"/>
        </a:lnSpc>
        <a:spcBef>
          <a:spcPts val="500"/>
        </a:spcBef>
        <a:buFont typeface="Calibri" panose="020F0502020204030204" pitchFamily="34" charset="0"/>
        <a:buChar char="–"/>
        <a:defRPr sz="1800" kern="1200">
          <a:solidFill>
            <a:schemeClr val="tx1"/>
          </a:solidFill>
          <a:latin typeface="+mn-lt"/>
          <a:ea typeface="+mn-ea"/>
          <a:cs typeface="+mn-cs"/>
        </a:defRPr>
      </a:lvl4pPr>
      <a:lvl5pPr marL="1800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6pPr>
      <a:lvl7pPr marL="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7pPr>
      <a:lvl8pPr marL="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8pPr>
      <a:lvl9pPr marL="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p:nvPr>
        </p:nvSpPr>
        <p:spPr>
          <a:xfrm>
            <a:off x="242456" y="270165"/>
            <a:ext cx="8526856" cy="959957"/>
          </a:xfrm>
          <a:prstGeom prst="rect">
            <a:avLst/>
          </a:prstGeom>
        </p:spPr>
        <p:txBody>
          <a:bodyPr vert="horz" lIns="91440" tIns="45720" rIns="91440" bIns="45720" rtlCol="0" anchor="t" anchorCtr="0">
            <a:noAutofit/>
          </a:bodyPr>
          <a:lstStyle/>
          <a:p>
            <a:r>
              <a:rPr lang="en-US" dirty="0"/>
              <a:t>Click to add title</a:t>
            </a:r>
            <a:endParaRPr lang="en-GB" dirty="0"/>
          </a:p>
        </p:txBody>
      </p:sp>
      <p:sp>
        <p:nvSpPr>
          <p:cNvPr id="3" name="Body copy text"/>
          <p:cNvSpPr>
            <a:spLocks noGrp="1"/>
          </p:cNvSpPr>
          <p:nvPr>
            <p:ph type="body" idx="1"/>
          </p:nvPr>
        </p:nvSpPr>
        <p:spPr>
          <a:xfrm>
            <a:off x="491187" y="1759351"/>
            <a:ext cx="10193141" cy="3974265"/>
          </a:xfrm>
          <a:prstGeom prst="rect">
            <a:avLst/>
          </a:prstGeom>
          <a:noFill/>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GB" dirty="0"/>
          </a:p>
        </p:txBody>
      </p:sp>
      <p:grpSp>
        <p:nvGrpSpPr>
          <p:cNvPr id="12" name="Deakin Logo" descr="Deakin Logo">
            <a:extLst>
              <a:ext uri="{FF2B5EF4-FFF2-40B4-BE49-F238E27FC236}">
                <a16:creationId xmlns:a16="http://schemas.microsoft.com/office/drawing/2014/main" id="{F0C1E104-23DB-455F-9F8B-3367332FFCD4}"/>
              </a:ext>
            </a:extLst>
          </p:cNvPr>
          <p:cNvGrpSpPr/>
          <p:nvPr userDrawn="1"/>
        </p:nvGrpSpPr>
        <p:grpSpPr>
          <a:xfrm>
            <a:off x="11339575" y="205549"/>
            <a:ext cx="651345" cy="652971"/>
            <a:chOff x="10928350" y="5591175"/>
            <a:chExt cx="1062560" cy="1065213"/>
          </a:xfrm>
        </p:grpSpPr>
        <p:sp>
          <p:nvSpPr>
            <p:cNvPr id="14" name="Logo">
              <a:extLst>
                <a:ext uri="{FF2B5EF4-FFF2-40B4-BE49-F238E27FC236}">
                  <a16:creationId xmlns:a16="http://schemas.microsoft.com/office/drawing/2014/main" id="{0148C7AF-0E90-42A6-97EB-C6DC7F7C9AE7}"/>
                </a:ext>
              </a:extLst>
            </p:cNvPr>
            <p:cNvSpPr txBox="1">
              <a:spLocks noChangeAspect="1"/>
            </p:cNvSpPr>
            <p:nvPr userDrawn="1"/>
          </p:nvSpPr>
          <p:spPr>
            <a:xfrm>
              <a:off x="10928911" y="5592757"/>
              <a:ext cx="1061999" cy="1061999"/>
            </a:xfrm>
            <a:prstGeom prst="rect">
              <a:avLst/>
            </a:prstGeom>
            <a:blipFill dpi="0" rotWithShape="1">
              <a:blip r:embed="rId29" cstate="screen">
                <a:alphaModFix/>
                <a:extLst>
                  <a:ext uri="{28A0092B-C50C-407E-A947-70E740481C1C}">
                    <a14:useLocalDpi xmlns:a14="http://schemas.microsoft.com/office/drawing/2010/main"/>
                  </a:ext>
                </a:extLst>
              </a:blip>
              <a:srcRect/>
              <a:stretch>
                <a:fillRect/>
              </a:stretch>
            </a:blipFill>
          </p:spPr>
          <p:txBody>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1pPr>
              <a:lvl2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2pPr>
              <a:lvl3pPr marL="0" indent="0" algn="l" defTabSz="914400" rtl="0" eaLnBrk="1" latinLnBrk="0" hangingPunct="1">
                <a:lnSpc>
                  <a:spcPct val="100000"/>
                </a:lnSpc>
                <a:spcBef>
                  <a:spcPts val="0"/>
                </a:spcBef>
                <a:buSzPct val="110000"/>
                <a:buFont typeface="Arial" panose="020B0604020202020204" pitchFamily="34" charset="0"/>
                <a:buNone/>
                <a:defRPr sz="200" kern="1200">
                  <a:solidFill>
                    <a:schemeClr val="bg1"/>
                  </a:solidFill>
                  <a:latin typeface="+mn-lt"/>
                  <a:ea typeface="+mn-ea"/>
                  <a:cs typeface="+mn-cs"/>
                </a:defRPr>
              </a:lvl3pPr>
              <a:lvl4pPr marL="0" indent="0" algn="l" defTabSz="914400" rtl="0" eaLnBrk="1" latinLnBrk="0" hangingPunct="1">
                <a:lnSpc>
                  <a:spcPct val="100000"/>
                </a:lnSpc>
                <a:spcBef>
                  <a:spcPts val="0"/>
                </a:spcBef>
                <a:buFont typeface="Calibri" panose="020F0502020204030204" pitchFamily="34" charset="0"/>
                <a:buNone/>
                <a:defRPr sz="200" kern="1200">
                  <a:solidFill>
                    <a:schemeClr val="bg1"/>
                  </a:solidFill>
                  <a:latin typeface="+mn-lt"/>
                  <a:ea typeface="+mn-ea"/>
                  <a:cs typeface="+mn-cs"/>
                </a:defRPr>
              </a:lvl4pPr>
              <a:lvl5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5pPr>
              <a:lvl6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6pPr>
              <a:lvl7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7pPr>
              <a:lvl8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9pPr>
            </a:lstStyle>
            <a:p>
              <a:r>
                <a:rPr lang="en-US"/>
                <a:t>   </a:t>
              </a:r>
              <a:endParaRPr lang="en-AU" dirty="0"/>
            </a:p>
          </p:txBody>
        </p:sp>
        <p:sp>
          <p:nvSpPr>
            <p:cNvPr id="15" name="Logo">
              <a:extLst>
                <a:ext uri="{FF2B5EF4-FFF2-40B4-BE49-F238E27FC236}">
                  <a16:creationId xmlns:a16="http://schemas.microsoft.com/office/drawing/2014/main" id="{79E5D329-A4F0-4077-93A7-8FAA3ADDA54F}"/>
                </a:ext>
              </a:extLst>
            </p:cNvPr>
            <p:cNvSpPr>
              <a:spLocks noEditPoints="1"/>
            </p:cNvSpPr>
            <p:nvPr userDrawn="1"/>
          </p:nvSpPr>
          <p:spPr bwMode="auto">
            <a:xfrm>
              <a:off x="10928350" y="5591175"/>
              <a:ext cx="1062037" cy="1065213"/>
            </a:xfrm>
            <a:custGeom>
              <a:avLst/>
              <a:gdLst>
                <a:gd name="T0" fmla="*/ 3400 w 6806"/>
                <a:gd name="T1" fmla="*/ 85 h 6803"/>
                <a:gd name="T2" fmla="*/ 3400 w 6806"/>
                <a:gd name="T3" fmla="*/ 85 h 6803"/>
                <a:gd name="T4" fmla="*/ 6720 w 6806"/>
                <a:gd name="T5" fmla="*/ 3399 h 6803"/>
                <a:gd name="T6" fmla="*/ 3406 w 6806"/>
                <a:gd name="T7" fmla="*/ 6719 h 6803"/>
                <a:gd name="T8" fmla="*/ 3403 w 6806"/>
                <a:gd name="T9" fmla="*/ 6719 h 6803"/>
                <a:gd name="T10" fmla="*/ 86 w 6806"/>
                <a:gd name="T11" fmla="*/ 3405 h 6803"/>
                <a:gd name="T12" fmla="*/ 1055 w 6806"/>
                <a:gd name="T13" fmla="*/ 1058 h 6803"/>
                <a:gd name="T14" fmla="*/ 3400 w 6806"/>
                <a:gd name="T15" fmla="*/ 85 h 6803"/>
                <a:gd name="T16" fmla="*/ 3400 w 6806"/>
                <a:gd name="T17" fmla="*/ 0 h 6803"/>
                <a:gd name="T18" fmla="*/ 995 w 6806"/>
                <a:gd name="T19" fmla="*/ 999 h 6803"/>
                <a:gd name="T20" fmla="*/ 1 w 6806"/>
                <a:gd name="T21" fmla="*/ 3405 h 6803"/>
                <a:gd name="T22" fmla="*/ 3403 w 6806"/>
                <a:gd name="T23" fmla="*/ 6803 h 6803"/>
                <a:gd name="T24" fmla="*/ 3406 w 6806"/>
                <a:gd name="T25" fmla="*/ 6803 h 6803"/>
                <a:gd name="T26" fmla="*/ 6804 w 6806"/>
                <a:gd name="T27" fmla="*/ 3399 h 6803"/>
                <a:gd name="T28" fmla="*/ 3400 w 6806"/>
                <a:gd name="T29" fmla="*/ 0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06" h="6803">
                  <a:moveTo>
                    <a:pt x="3400" y="85"/>
                  </a:moveTo>
                  <a:cubicBezTo>
                    <a:pt x="3400" y="85"/>
                    <a:pt x="3400" y="85"/>
                    <a:pt x="3400" y="85"/>
                  </a:cubicBezTo>
                  <a:cubicBezTo>
                    <a:pt x="5229" y="85"/>
                    <a:pt x="6718" y="1571"/>
                    <a:pt x="6720" y="3399"/>
                  </a:cubicBezTo>
                  <a:cubicBezTo>
                    <a:pt x="6722" y="5228"/>
                    <a:pt x="5235" y="6717"/>
                    <a:pt x="3406" y="6719"/>
                  </a:cubicBezTo>
                  <a:cubicBezTo>
                    <a:pt x="3403" y="6719"/>
                    <a:pt x="3403" y="6719"/>
                    <a:pt x="3403" y="6719"/>
                  </a:cubicBezTo>
                  <a:cubicBezTo>
                    <a:pt x="1575" y="6719"/>
                    <a:pt x="87" y="5232"/>
                    <a:pt x="86" y="3405"/>
                  </a:cubicBezTo>
                  <a:cubicBezTo>
                    <a:pt x="85" y="2519"/>
                    <a:pt x="429" y="1685"/>
                    <a:pt x="1055" y="1058"/>
                  </a:cubicBezTo>
                  <a:cubicBezTo>
                    <a:pt x="1681" y="431"/>
                    <a:pt x="2514" y="85"/>
                    <a:pt x="3400" y="85"/>
                  </a:cubicBezTo>
                  <a:moveTo>
                    <a:pt x="3400" y="0"/>
                  </a:moveTo>
                  <a:cubicBezTo>
                    <a:pt x="2491" y="1"/>
                    <a:pt x="1637" y="355"/>
                    <a:pt x="995" y="999"/>
                  </a:cubicBezTo>
                  <a:cubicBezTo>
                    <a:pt x="354" y="1642"/>
                    <a:pt x="0" y="2496"/>
                    <a:pt x="1" y="3405"/>
                  </a:cubicBezTo>
                  <a:cubicBezTo>
                    <a:pt x="3" y="5279"/>
                    <a:pt x="1529" y="6803"/>
                    <a:pt x="3403" y="6803"/>
                  </a:cubicBezTo>
                  <a:cubicBezTo>
                    <a:pt x="3406" y="6803"/>
                    <a:pt x="3406" y="6803"/>
                    <a:pt x="3406" y="6803"/>
                  </a:cubicBezTo>
                  <a:cubicBezTo>
                    <a:pt x="5281" y="6802"/>
                    <a:pt x="6806" y="5274"/>
                    <a:pt x="6804" y="3399"/>
                  </a:cubicBezTo>
                  <a:cubicBezTo>
                    <a:pt x="6803" y="1525"/>
                    <a:pt x="5277" y="0"/>
                    <a:pt x="34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16" name="Slide Number">
            <a:extLst>
              <a:ext uri="{FF2B5EF4-FFF2-40B4-BE49-F238E27FC236}">
                <a16:creationId xmlns:a16="http://schemas.microsoft.com/office/drawing/2014/main" id="{AACE52C0-4B08-45CF-BEAF-859F2F45B60B}"/>
              </a:ext>
            </a:extLst>
          </p:cNvPr>
          <p:cNvSpPr>
            <a:spLocks noGrp="1"/>
          </p:cNvSpPr>
          <p:nvPr>
            <p:ph type="sldNum" sz="quarter" idx="4"/>
          </p:nvPr>
        </p:nvSpPr>
        <p:spPr>
          <a:xfrm>
            <a:off x="242456" y="6287423"/>
            <a:ext cx="576000" cy="247558"/>
          </a:xfrm>
          <a:prstGeom prst="rect">
            <a:avLst/>
          </a:prstGeom>
        </p:spPr>
        <p:txBody>
          <a:bodyPr vert="horz" lIns="0" tIns="45720" rIns="91440" bIns="45720" rtlCol="0" anchor="ctr"/>
          <a:lstStyle>
            <a:lvl1pPr algn="l">
              <a:defRPr sz="1200">
                <a:solidFill>
                  <a:schemeClr val="tx1"/>
                </a:solidFill>
              </a:defRPr>
            </a:lvl1pPr>
          </a:lstStyle>
          <a:p>
            <a:fld id="{F5AEA0E0-5CC6-4BD0-905C-A0021E419432}" type="slidenum">
              <a:rPr lang="en-GB" smtClean="0"/>
              <a:pPr/>
              <a:t>‹#›</a:t>
            </a:fld>
            <a:endParaRPr lang="en-GB" dirty="0"/>
          </a:p>
        </p:txBody>
      </p:sp>
      <p:sp>
        <p:nvSpPr>
          <p:cNvPr id="13" name="Date">
            <a:extLst>
              <a:ext uri="{FF2B5EF4-FFF2-40B4-BE49-F238E27FC236}">
                <a16:creationId xmlns:a16="http://schemas.microsoft.com/office/drawing/2014/main" id="{9E98F004-A52C-4AA9-BDA8-6A4DA78BF9CB}"/>
              </a:ext>
            </a:extLst>
          </p:cNvPr>
          <p:cNvSpPr>
            <a:spLocks noGrp="1"/>
          </p:cNvSpPr>
          <p:nvPr>
            <p:ph type="dt" sz="half" idx="2"/>
          </p:nvPr>
        </p:nvSpPr>
        <p:spPr>
          <a:xfrm>
            <a:off x="847552" y="6330733"/>
            <a:ext cx="1656000" cy="204248"/>
          </a:xfrm>
          <a:prstGeom prst="rect">
            <a:avLst/>
          </a:prstGeom>
        </p:spPr>
        <p:txBody>
          <a:bodyPr vert="horz" lIns="91440" tIns="45720" rIns="91440" bIns="45720" rtlCol="0" anchor="ctr"/>
          <a:lstStyle>
            <a:lvl1pPr algn="l">
              <a:defRPr sz="650">
                <a:solidFill>
                  <a:schemeClr val="tx1"/>
                </a:solidFill>
              </a:defRPr>
            </a:lvl1pPr>
          </a:lstStyle>
          <a:p>
            <a:endParaRPr lang="en-GB" dirty="0"/>
          </a:p>
        </p:txBody>
      </p:sp>
      <p:sp>
        <p:nvSpPr>
          <p:cNvPr id="18" name="Footer/CRICOS">
            <a:extLst>
              <a:ext uri="{FF2B5EF4-FFF2-40B4-BE49-F238E27FC236}">
                <a16:creationId xmlns:a16="http://schemas.microsoft.com/office/drawing/2014/main" id="{03A50017-3B1D-4EEE-B5F1-4FDD65A99ECA}"/>
              </a:ext>
            </a:extLst>
          </p:cNvPr>
          <p:cNvSpPr>
            <a:spLocks noGrp="1"/>
          </p:cNvSpPr>
          <p:nvPr>
            <p:ph type="ftr" sz="quarter" idx="3"/>
          </p:nvPr>
        </p:nvSpPr>
        <p:spPr>
          <a:xfrm>
            <a:off x="242456" y="6545788"/>
            <a:ext cx="6624000" cy="180000"/>
          </a:xfrm>
          <a:prstGeom prst="rect">
            <a:avLst/>
          </a:prstGeom>
        </p:spPr>
        <p:txBody>
          <a:bodyPr lIns="0" tIns="36000" rIns="0" bIns="36000"/>
          <a:lstStyle>
            <a:lvl1pPr algn="l">
              <a:defRPr sz="500">
                <a:solidFill>
                  <a:schemeClr val="tx1"/>
                </a:solidFill>
              </a:defRPr>
            </a:lvl1pPr>
          </a:lstStyle>
          <a:p>
            <a:r>
              <a:rPr lang="en-AU" dirty="0"/>
              <a:t>Deakin University </a:t>
            </a:r>
            <a:r>
              <a:rPr lang="en-AU" dirty="0" err="1"/>
              <a:t>CRICOS</a:t>
            </a:r>
            <a:r>
              <a:rPr lang="en-AU" dirty="0"/>
              <a:t> Provider Code: </a:t>
            </a:r>
            <a:r>
              <a:rPr lang="en-AU" dirty="0" err="1"/>
              <a:t>00113B</a:t>
            </a:r>
            <a:endParaRPr lang="en-GB" dirty="0"/>
          </a:p>
        </p:txBody>
      </p:sp>
    </p:spTree>
    <p:extLst>
      <p:ext uri="{BB962C8B-B14F-4D97-AF65-F5344CB8AC3E}">
        <p14:creationId xmlns:p14="http://schemas.microsoft.com/office/powerpoint/2010/main" val="33722701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 id="2147483708" r:id="rId24"/>
    <p:sldLayoutId id="2147483709" r:id="rId25"/>
    <p:sldLayoutId id="2147483710" r:id="rId26"/>
    <p:sldLayoutId id="2147483711" r:id="rId27"/>
  </p:sldLayoutIdLst>
  <p:hf hdr="0" dt="0"/>
  <p:txStyles>
    <p:title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spcAft>
          <a:spcPts val="2400"/>
        </a:spcAft>
        <a:buFont typeface="Arial" panose="020B0604020202020204" pitchFamily="34" charset="0"/>
        <a:buNone/>
        <a:defRPr sz="3700" kern="1200">
          <a:solidFill>
            <a:schemeClr val="tx1"/>
          </a:solidFill>
          <a:latin typeface="+mn-lt"/>
          <a:ea typeface="+mn-ea"/>
          <a:cs typeface="+mn-cs"/>
        </a:defRPr>
      </a:lvl1pPr>
      <a:lvl2pPr marL="0" indent="0" algn="l" defTabSz="914400" rtl="0" eaLnBrk="1" latinLnBrk="0" hangingPunct="1">
        <a:lnSpc>
          <a:spcPct val="100000"/>
        </a:lnSpc>
        <a:spcBef>
          <a:spcPts val="500"/>
        </a:spcBef>
        <a:spcAft>
          <a:spcPts val="0"/>
        </a:spcAft>
        <a:buFont typeface="Arial" panose="020B0604020202020204" pitchFamily="34" charset="0"/>
        <a:buNone/>
        <a:defRPr sz="1800" kern="1200">
          <a:solidFill>
            <a:schemeClr val="tx1"/>
          </a:solidFill>
          <a:latin typeface="+mn-lt"/>
          <a:ea typeface="+mn-ea"/>
          <a:cs typeface="+mn-cs"/>
        </a:defRPr>
      </a:lvl2pPr>
      <a:lvl3pPr marL="180000" indent="-180000" algn="l" defTabSz="914400" rtl="0" eaLnBrk="1" latinLnBrk="0" hangingPunct="1">
        <a:lnSpc>
          <a:spcPct val="100000"/>
        </a:lnSpc>
        <a:spcBef>
          <a:spcPts val="500"/>
        </a:spcBef>
        <a:buSzPct val="110000"/>
        <a:buFont typeface="Arial" panose="020B0604020202020204" pitchFamily="34" charset="0"/>
        <a:buChar char="•"/>
        <a:defRPr sz="1800" kern="1200">
          <a:solidFill>
            <a:schemeClr val="tx1"/>
          </a:solidFill>
          <a:latin typeface="+mn-lt"/>
          <a:ea typeface="+mn-ea"/>
          <a:cs typeface="+mn-cs"/>
        </a:defRPr>
      </a:lvl3pPr>
      <a:lvl4pPr marL="360000" indent="-180000" algn="l" defTabSz="914400" rtl="0" eaLnBrk="1" latinLnBrk="0" hangingPunct="1">
        <a:lnSpc>
          <a:spcPct val="100000"/>
        </a:lnSpc>
        <a:spcBef>
          <a:spcPts val="500"/>
        </a:spcBef>
        <a:buFont typeface="Calibri" panose="020F0502020204030204" pitchFamily="34" charset="0"/>
        <a:buChar char="–"/>
        <a:defRPr sz="1800" kern="1200">
          <a:solidFill>
            <a:schemeClr val="tx1"/>
          </a:solidFill>
          <a:latin typeface="+mn-lt"/>
          <a:ea typeface="+mn-ea"/>
          <a:cs typeface="+mn-cs"/>
        </a:defRPr>
      </a:lvl4pPr>
      <a:lvl5pPr marL="1800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6pPr>
      <a:lvl7pPr marL="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7pPr>
      <a:lvl8pPr marL="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8pPr>
      <a:lvl9pPr marL="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HAooxjzhd4Y&amp;ab_channel=RendanheyiCenter" TargetMode="External"/><Relationship Id="rId2" Type="http://schemas.openxmlformats.org/officeDocument/2006/relationships/notesSlide" Target="../notesSlides/notesSlide7.xml"/><Relationship Id="rId1" Type="http://schemas.openxmlformats.org/officeDocument/2006/relationships/slideLayout" Target="../slideLayouts/slideLayout26.xml"/><Relationship Id="rId4" Type="http://schemas.openxmlformats.org/officeDocument/2006/relationships/hyperlink" Target="https://go.blueja.io/6mR0NZvy0kqPXG4W-v0osg"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323810"/>
            <a:ext cx="1742439" cy="779145"/>
          </a:xfrm>
          <a:custGeom>
            <a:avLst/>
            <a:gdLst/>
            <a:ahLst/>
            <a:cxnLst/>
            <a:rect l="l" t="t" r="r" b="b"/>
            <a:pathLst>
              <a:path w="1742439" h="779145">
                <a:moveTo>
                  <a:pt x="1346008" y="0"/>
                </a:moveTo>
                <a:lnTo>
                  <a:pt x="0" y="0"/>
                </a:lnTo>
                <a:lnTo>
                  <a:pt x="0" y="778588"/>
                </a:lnTo>
                <a:lnTo>
                  <a:pt x="1346008" y="778588"/>
                </a:lnTo>
                <a:lnTo>
                  <a:pt x="1355681" y="777782"/>
                </a:lnTo>
                <a:lnTo>
                  <a:pt x="1363595" y="775657"/>
                </a:lnTo>
                <a:lnTo>
                  <a:pt x="1369750" y="772652"/>
                </a:lnTo>
                <a:lnTo>
                  <a:pt x="1374147" y="769208"/>
                </a:lnTo>
                <a:lnTo>
                  <a:pt x="1374147" y="764518"/>
                </a:lnTo>
                <a:lnTo>
                  <a:pt x="1378837" y="764518"/>
                </a:lnTo>
                <a:lnTo>
                  <a:pt x="1735272" y="408054"/>
                </a:lnTo>
                <a:lnTo>
                  <a:pt x="1740548" y="399480"/>
                </a:lnTo>
                <a:lnTo>
                  <a:pt x="1742307" y="388707"/>
                </a:lnTo>
                <a:lnTo>
                  <a:pt x="1740548" y="377055"/>
                </a:lnTo>
                <a:lnTo>
                  <a:pt x="1735272" y="365842"/>
                </a:lnTo>
                <a:lnTo>
                  <a:pt x="1378837" y="14070"/>
                </a:lnTo>
                <a:lnTo>
                  <a:pt x="1378837" y="9380"/>
                </a:lnTo>
                <a:lnTo>
                  <a:pt x="1374147" y="9380"/>
                </a:lnTo>
                <a:lnTo>
                  <a:pt x="1369750" y="5935"/>
                </a:lnTo>
                <a:lnTo>
                  <a:pt x="1363595" y="2931"/>
                </a:lnTo>
                <a:lnTo>
                  <a:pt x="1355681" y="806"/>
                </a:lnTo>
                <a:lnTo>
                  <a:pt x="1346008" y="0"/>
                </a:lnTo>
                <a:close/>
              </a:path>
            </a:pathLst>
          </a:custGeom>
          <a:solidFill>
            <a:srgbClr val="A53010"/>
          </a:solidFill>
        </p:spPr>
        <p:txBody>
          <a:bodyPr wrap="square" lIns="0" tIns="0" rIns="0" bIns="0" rtlCol="0"/>
          <a:lstStyle/>
          <a:p>
            <a:endParaRPr dirty="0"/>
          </a:p>
        </p:txBody>
      </p:sp>
      <p:sp>
        <p:nvSpPr>
          <p:cNvPr id="3" name="object 3"/>
          <p:cNvSpPr txBox="1"/>
          <p:nvPr/>
        </p:nvSpPr>
        <p:spPr>
          <a:xfrm>
            <a:off x="2667953" y="3047640"/>
            <a:ext cx="6814184" cy="1687195"/>
          </a:xfrm>
          <a:prstGeom prst="rect">
            <a:avLst/>
          </a:prstGeom>
        </p:spPr>
        <p:txBody>
          <a:bodyPr vert="horz" wrap="square" lIns="0" tIns="12700" rIns="0" bIns="0" rtlCol="0">
            <a:spAutoFit/>
          </a:bodyPr>
          <a:lstStyle/>
          <a:p>
            <a:pPr marL="12700">
              <a:lnSpc>
                <a:spcPct val="100000"/>
              </a:lnSpc>
              <a:spcBef>
                <a:spcPts val="100"/>
              </a:spcBef>
            </a:pPr>
            <a:r>
              <a:rPr sz="5400" spc="-5" dirty="0">
                <a:solidFill>
                  <a:srgbClr val="262626"/>
                </a:solidFill>
                <a:latin typeface="Century Gothic"/>
                <a:cs typeface="Century Gothic"/>
              </a:rPr>
              <a:t>MIS782</a:t>
            </a:r>
            <a:endParaRPr sz="5400" dirty="0">
              <a:latin typeface="Century Gothic"/>
              <a:cs typeface="Century Gothic"/>
            </a:endParaRPr>
          </a:p>
          <a:p>
            <a:pPr marL="12700">
              <a:lnSpc>
                <a:spcPct val="100000"/>
              </a:lnSpc>
              <a:spcBef>
                <a:spcPts val="120"/>
              </a:spcBef>
            </a:pPr>
            <a:r>
              <a:rPr sz="5400" spc="-5" dirty="0">
                <a:solidFill>
                  <a:srgbClr val="262626"/>
                </a:solidFill>
                <a:latin typeface="Century Gothic"/>
                <a:cs typeface="Century Gothic"/>
              </a:rPr>
              <a:t>Value </a:t>
            </a:r>
            <a:r>
              <a:rPr sz="5400" dirty="0">
                <a:solidFill>
                  <a:srgbClr val="262626"/>
                </a:solidFill>
                <a:latin typeface="Century Gothic"/>
                <a:cs typeface="Century Gothic"/>
              </a:rPr>
              <a:t>of</a:t>
            </a:r>
            <a:r>
              <a:rPr sz="5400" spc="-35" dirty="0">
                <a:solidFill>
                  <a:srgbClr val="262626"/>
                </a:solidFill>
                <a:latin typeface="Century Gothic"/>
                <a:cs typeface="Century Gothic"/>
              </a:rPr>
              <a:t> </a:t>
            </a:r>
            <a:r>
              <a:rPr sz="5400" spc="-5" dirty="0">
                <a:solidFill>
                  <a:srgbClr val="262626"/>
                </a:solidFill>
                <a:latin typeface="Century Gothic"/>
                <a:cs typeface="Century Gothic"/>
              </a:rPr>
              <a:t>Information</a:t>
            </a:r>
            <a:endParaRPr sz="5400" dirty="0">
              <a:latin typeface="Century Gothic"/>
              <a:cs typeface="Century Gothic"/>
            </a:endParaRPr>
          </a:p>
        </p:txBody>
      </p:sp>
      <p:sp>
        <p:nvSpPr>
          <p:cNvPr id="4" name="object 4"/>
          <p:cNvSpPr txBox="1"/>
          <p:nvPr/>
        </p:nvSpPr>
        <p:spPr>
          <a:xfrm>
            <a:off x="2667953" y="4806145"/>
            <a:ext cx="3148456" cy="382156"/>
          </a:xfrm>
          <a:prstGeom prst="rect">
            <a:avLst/>
          </a:prstGeom>
        </p:spPr>
        <p:txBody>
          <a:bodyPr vert="horz" wrap="square" lIns="0" tIns="12700" rIns="0" bIns="0" rtlCol="0">
            <a:spAutoFit/>
          </a:bodyPr>
          <a:lstStyle/>
          <a:p>
            <a:pPr marL="12700">
              <a:lnSpc>
                <a:spcPct val="100000"/>
              </a:lnSpc>
              <a:spcBef>
                <a:spcPts val="100"/>
              </a:spcBef>
            </a:pPr>
            <a:r>
              <a:rPr lang="en-AU" sz="2400" spc="-5" dirty="0">
                <a:solidFill>
                  <a:srgbClr val="595959"/>
                </a:solidFill>
                <a:latin typeface="Century Gothic"/>
                <a:cs typeface="Century Gothic"/>
              </a:rPr>
              <a:t>Class Week 10</a:t>
            </a:r>
            <a:endParaRPr sz="2400" dirty="0">
              <a:latin typeface="Century Gothic"/>
              <a:cs typeface="Century Gothic"/>
            </a:endParaRPr>
          </a:p>
        </p:txBody>
      </p:sp>
      <p:sp>
        <p:nvSpPr>
          <p:cNvPr id="5" name="object 5"/>
          <p:cNvSpPr/>
          <p:nvPr/>
        </p:nvSpPr>
        <p:spPr>
          <a:xfrm>
            <a:off x="8120062" y="717550"/>
            <a:ext cx="2657475" cy="1714500"/>
          </a:xfrm>
          <a:prstGeom prst="rect">
            <a:avLst/>
          </a:prstGeom>
          <a:blipFill>
            <a:blip r:embed="rId2" cstate="print"/>
            <a:stretch>
              <a:fillRect/>
            </a:stretch>
          </a:blipFill>
        </p:spPr>
        <p:txBody>
          <a:bodyPr wrap="square" lIns="0" tIns="0" rIns="0" bIns="0" rtlCol="0"/>
          <a:lstStyle/>
          <a:p>
            <a:endParaRPr dirty="0"/>
          </a:p>
        </p:txBody>
      </p:sp>
      <p:sp>
        <p:nvSpPr>
          <p:cNvPr id="6" name="object 6"/>
          <p:cNvSpPr/>
          <p:nvPr/>
        </p:nvSpPr>
        <p:spPr>
          <a:xfrm>
            <a:off x="6075362" y="1657350"/>
            <a:ext cx="2667000" cy="1714500"/>
          </a:xfrm>
          <a:prstGeom prst="rect">
            <a:avLst/>
          </a:prstGeom>
          <a:blipFill>
            <a:blip r:embed="rId3" cstate="print"/>
            <a:stretch>
              <a:fillRect/>
            </a:stretch>
          </a:blipFill>
        </p:spPr>
        <p:txBody>
          <a:bodyPr wrap="square" lIns="0" tIns="0" rIns="0" bIns="0" rtlCol="0"/>
          <a:lstStyle/>
          <a:p>
            <a:endParaRPr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B6F15528-21DE-4FAA-801E-634DDDAF4B2B}" type="slidenum">
              <a:rPr lang="en-AU" smtClean="0"/>
              <a:t>1</a:t>
            </a:fld>
            <a:endParaRPr lang="en-AU" dirty="0"/>
          </a:p>
        </p:txBody>
      </p:sp>
    </p:spTree>
    <p:extLst>
      <p:ext uri="{BB962C8B-B14F-4D97-AF65-F5344CB8AC3E}">
        <p14:creationId xmlns:p14="http://schemas.microsoft.com/office/powerpoint/2010/main" val="1140254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dirty="0"/>
          </a:p>
        </p:txBody>
      </p:sp>
      <p:sp>
        <p:nvSpPr>
          <p:cNvPr id="3" name="object 3"/>
          <p:cNvSpPr txBox="1">
            <a:spLocks noGrp="1"/>
          </p:cNvSpPr>
          <p:nvPr>
            <p:ph type="title"/>
          </p:nvPr>
        </p:nvSpPr>
        <p:spPr>
          <a:xfrm>
            <a:off x="719110" y="325550"/>
            <a:ext cx="5775325" cy="574040"/>
          </a:xfrm>
          <a:prstGeom prst="rect">
            <a:avLst/>
          </a:prstGeom>
        </p:spPr>
        <p:txBody>
          <a:bodyPr vert="horz" wrap="square" lIns="0" tIns="12700" rIns="0" bIns="0" rtlCol="0">
            <a:spAutoFit/>
          </a:bodyPr>
          <a:lstStyle/>
          <a:p>
            <a:pPr marL="12700">
              <a:lnSpc>
                <a:spcPct val="100000"/>
              </a:lnSpc>
              <a:spcBef>
                <a:spcPts val="100"/>
              </a:spcBef>
            </a:pPr>
            <a:r>
              <a:rPr spc="-5" dirty="0"/>
              <a:t>Virtuous Feedback</a:t>
            </a:r>
            <a:r>
              <a:rPr spc="-10" dirty="0"/>
              <a:t> Cycles</a:t>
            </a:r>
          </a:p>
        </p:txBody>
      </p:sp>
      <p:sp>
        <p:nvSpPr>
          <p:cNvPr id="4" name="object 4"/>
          <p:cNvSpPr txBox="1"/>
          <p:nvPr/>
        </p:nvSpPr>
        <p:spPr>
          <a:xfrm>
            <a:off x="1031658" y="1619224"/>
            <a:ext cx="8053705" cy="3762375"/>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800" spc="1000" dirty="0">
                <a:solidFill>
                  <a:srgbClr val="A53010"/>
                </a:solidFill>
                <a:latin typeface="Microsoft Sans Serif"/>
                <a:cs typeface="Microsoft Sans Serif"/>
              </a:rPr>
              <a:t>´	</a:t>
            </a:r>
            <a:r>
              <a:rPr sz="1800" b="1" spc="-5" dirty="0">
                <a:solidFill>
                  <a:srgbClr val="404040"/>
                </a:solidFill>
                <a:latin typeface="Century Gothic"/>
                <a:cs typeface="Century Gothic"/>
              </a:rPr>
              <a:t>Highly competitive markets demand rapid business</a:t>
            </a:r>
            <a:r>
              <a:rPr sz="1800" b="1" spc="0" dirty="0">
                <a:solidFill>
                  <a:srgbClr val="404040"/>
                </a:solidFill>
                <a:latin typeface="Century Gothic"/>
                <a:cs typeface="Century Gothic"/>
              </a:rPr>
              <a:t> </a:t>
            </a:r>
            <a:r>
              <a:rPr sz="1800" b="1" spc="-5" dirty="0">
                <a:solidFill>
                  <a:srgbClr val="404040"/>
                </a:solidFill>
                <a:latin typeface="Century Gothic"/>
                <a:cs typeface="Century Gothic"/>
              </a:rPr>
              <a:t>evolution</a:t>
            </a:r>
            <a:endParaRPr sz="1800" dirty="0">
              <a:latin typeface="Century Gothic"/>
              <a:cs typeface="Century Gothic"/>
            </a:endParaRPr>
          </a:p>
          <a:p>
            <a:pPr>
              <a:lnSpc>
                <a:spcPct val="100000"/>
              </a:lnSpc>
            </a:pPr>
            <a:endParaRPr sz="2200" dirty="0">
              <a:latin typeface="Times New Roman"/>
              <a:cs typeface="Times New Roman"/>
            </a:endParaRPr>
          </a:p>
          <a:p>
            <a:pPr marL="12700">
              <a:lnSpc>
                <a:spcPct val="100000"/>
              </a:lnSpc>
              <a:spcBef>
                <a:spcPts val="1639"/>
              </a:spcBef>
              <a:tabLst>
                <a:tab pos="354965" algn="l"/>
              </a:tabLst>
            </a:pPr>
            <a:r>
              <a:rPr sz="1800" spc="1000" dirty="0">
                <a:solidFill>
                  <a:srgbClr val="A53010"/>
                </a:solidFill>
                <a:latin typeface="Microsoft Sans Serif"/>
                <a:cs typeface="Microsoft Sans Serif"/>
              </a:rPr>
              <a:t>´	</a:t>
            </a:r>
            <a:r>
              <a:rPr sz="1800" spc="-5" dirty="0">
                <a:solidFill>
                  <a:srgbClr val="404040"/>
                </a:solidFill>
                <a:latin typeface="Century Gothic"/>
                <a:cs typeface="Century Gothic"/>
              </a:rPr>
              <a:t>Dynamic capabilities can</a:t>
            </a:r>
            <a:r>
              <a:rPr sz="1800" spc="-25" dirty="0">
                <a:solidFill>
                  <a:srgbClr val="404040"/>
                </a:solidFill>
                <a:latin typeface="Century Gothic"/>
                <a:cs typeface="Century Gothic"/>
              </a:rPr>
              <a:t> </a:t>
            </a:r>
            <a:r>
              <a:rPr sz="1800" spc="-5" dirty="0">
                <a:solidFill>
                  <a:srgbClr val="404040"/>
                </a:solidFill>
                <a:latin typeface="Century Gothic"/>
                <a:cs typeface="Century Gothic"/>
              </a:rPr>
              <a:t>provide:</a:t>
            </a:r>
            <a:endParaRPr sz="1800" dirty="0">
              <a:latin typeface="Century Gothic"/>
              <a:cs typeface="Century Gothic"/>
            </a:endParaRPr>
          </a:p>
          <a:p>
            <a:pPr marL="755650" indent="-285750">
              <a:lnSpc>
                <a:spcPct val="100000"/>
              </a:lnSpc>
              <a:spcBef>
                <a:spcPts val="1000"/>
              </a:spcBef>
              <a:buClr>
                <a:srgbClr val="A53010"/>
              </a:buClr>
              <a:buAutoNum type="arabicPeriod"/>
              <a:tabLst>
                <a:tab pos="755650" algn="l"/>
              </a:tabLst>
            </a:pPr>
            <a:r>
              <a:rPr sz="1600" spc="-5" dirty="0">
                <a:solidFill>
                  <a:srgbClr val="404040"/>
                </a:solidFill>
                <a:latin typeface="Century Gothic"/>
                <a:cs typeface="Century Gothic"/>
              </a:rPr>
              <a:t>Timely responses to change</a:t>
            </a:r>
            <a:r>
              <a:rPr sz="1600" spc="-10" dirty="0">
                <a:solidFill>
                  <a:srgbClr val="404040"/>
                </a:solidFill>
                <a:latin typeface="Century Gothic"/>
                <a:cs typeface="Century Gothic"/>
              </a:rPr>
              <a:t> </a:t>
            </a:r>
            <a:r>
              <a:rPr sz="1600" spc="-5" dirty="0">
                <a:solidFill>
                  <a:srgbClr val="404040"/>
                </a:solidFill>
                <a:latin typeface="Century Gothic"/>
                <a:cs typeface="Century Gothic"/>
              </a:rPr>
              <a:t>(</a:t>
            </a:r>
            <a:r>
              <a:rPr sz="1600" b="1" spc="-5" dirty="0">
                <a:solidFill>
                  <a:srgbClr val="404040"/>
                </a:solidFill>
                <a:latin typeface="Century Gothic"/>
                <a:cs typeface="Century Gothic"/>
              </a:rPr>
              <a:t>sensing</a:t>
            </a:r>
            <a:r>
              <a:rPr sz="1600" spc="-5" dirty="0">
                <a:solidFill>
                  <a:srgbClr val="404040"/>
                </a:solidFill>
                <a:latin typeface="Century Gothic"/>
                <a:cs typeface="Century Gothic"/>
              </a:rPr>
              <a:t>),</a:t>
            </a:r>
            <a:endParaRPr sz="1600" dirty="0">
              <a:latin typeface="Century Gothic"/>
              <a:cs typeface="Century Gothic"/>
            </a:endParaRPr>
          </a:p>
          <a:p>
            <a:pPr marL="755650" indent="-285750">
              <a:lnSpc>
                <a:spcPct val="100000"/>
              </a:lnSpc>
              <a:spcBef>
                <a:spcPts val="975"/>
              </a:spcBef>
              <a:buClr>
                <a:srgbClr val="A53010"/>
              </a:buClr>
              <a:buAutoNum type="arabicPeriod"/>
              <a:tabLst>
                <a:tab pos="755650" algn="l"/>
              </a:tabLst>
            </a:pPr>
            <a:r>
              <a:rPr sz="1600" spc="-5" dirty="0">
                <a:solidFill>
                  <a:srgbClr val="404040"/>
                </a:solidFill>
                <a:latin typeface="Century Gothic"/>
                <a:cs typeface="Century Gothic"/>
              </a:rPr>
              <a:t>Rapid and flexible product innovation (</a:t>
            </a:r>
            <a:r>
              <a:rPr sz="1600" b="1" spc="-5" dirty="0">
                <a:solidFill>
                  <a:srgbClr val="404040"/>
                </a:solidFill>
                <a:latin typeface="Century Gothic"/>
                <a:cs typeface="Century Gothic"/>
              </a:rPr>
              <a:t>seizing</a:t>
            </a:r>
            <a:r>
              <a:rPr sz="1600" spc="-5" dirty="0">
                <a:solidFill>
                  <a:srgbClr val="404040"/>
                </a:solidFill>
                <a:latin typeface="Century Gothic"/>
                <a:cs typeface="Century Gothic"/>
              </a:rPr>
              <a:t>), coupled</a:t>
            </a:r>
            <a:r>
              <a:rPr sz="1600" spc="50" dirty="0">
                <a:solidFill>
                  <a:srgbClr val="404040"/>
                </a:solidFill>
                <a:latin typeface="Century Gothic"/>
                <a:cs typeface="Century Gothic"/>
              </a:rPr>
              <a:t> </a:t>
            </a:r>
            <a:r>
              <a:rPr sz="1600" spc="-5" dirty="0">
                <a:solidFill>
                  <a:srgbClr val="404040"/>
                </a:solidFill>
                <a:latin typeface="Century Gothic"/>
                <a:cs typeface="Century Gothic"/>
              </a:rPr>
              <a:t>with,</a:t>
            </a:r>
            <a:endParaRPr sz="1600" dirty="0">
              <a:latin typeface="Century Gothic"/>
              <a:cs typeface="Century Gothic"/>
            </a:endParaRPr>
          </a:p>
          <a:p>
            <a:pPr marL="755650" indent="-285750">
              <a:lnSpc>
                <a:spcPct val="100000"/>
              </a:lnSpc>
              <a:spcBef>
                <a:spcPts val="1010"/>
              </a:spcBef>
              <a:buClr>
                <a:srgbClr val="A53010"/>
              </a:buClr>
              <a:buAutoNum type="arabicPeriod"/>
              <a:tabLst>
                <a:tab pos="755650" algn="l"/>
              </a:tabLst>
            </a:pPr>
            <a:r>
              <a:rPr sz="1600" spc="-5" dirty="0">
                <a:solidFill>
                  <a:srgbClr val="404040"/>
                </a:solidFill>
                <a:latin typeface="Century Gothic"/>
                <a:cs typeface="Century Gothic"/>
              </a:rPr>
              <a:t>The capability to redeploy </a:t>
            </a:r>
            <a:r>
              <a:rPr sz="1600" dirty="0">
                <a:solidFill>
                  <a:srgbClr val="404040"/>
                </a:solidFill>
                <a:latin typeface="Century Gothic"/>
                <a:cs typeface="Century Gothic"/>
              </a:rPr>
              <a:t>core </a:t>
            </a:r>
            <a:r>
              <a:rPr sz="1600" spc="-5" dirty="0">
                <a:solidFill>
                  <a:srgbClr val="404040"/>
                </a:solidFill>
                <a:latin typeface="Century Gothic"/>
                <a:cs typeface="Century Gothic"/>
              </a:rPr>
              <a:t>capabilities (</a:t>
            </a:r>
            <a:r>
              <a:rPr sz="1600" b="1" spc="-5" dirty="0">
                <a:solidFill>
                  <a:srgbClr val="404040"/>
                </a:solidFill>
                <a:latin typeface="Century Gothic"/>
                <a:cs typeface="Century Gothic"/>
              </a:rPr>
              <a:t>reconfiguring </a:t>
            </a:r>
            <a:r>
              <a:rPr sz="1600" b="1" dirty="0">
                <a:solidFill>
                  <a:srgbClr val="404040"/>
                </a:solidFill>
                <a:latin typeface="Century Gothic"/>
                <a:cs typeface="Century Gothic"/>
              </a:rPr>
              <a:t>/</a:t>
            </a:r>
            <a:r>
              <a:rPr sz="1600" b="1" spc="85" dirty="0">
                <a:solidFill>
                  <a:srgbClr val="404040"/>
                </a:solidFill>
                <a:latin typeface="Century Gothic"/>
                <a:cs typeface="Century Gothic"/>
              </a:rPr>
              <a:t> </a:t>
            </a:r>
            <a:r>
              <a:rPr sz="1600" b="1" spc="-5" dirty="0">
                <a:solidFill>
                  <a:srgbClr val="404040"/>
                </a:solidFill>
                <a:latin typeface="Century Gothic"/>
                <a:cs typeface="Century Gothic"/>
              </a:rPr>
              <a:t>transforming</a:t>
            </a:r>
            <a:r>
              <a:rPr sz="1600" spc="-5" dirty="0">
                <a:solidFill>
                  <a:srgbClr val="404040"/>
                </a:solidFill>
                <a:latin typeface="Century Gothic"/>
                <a:cs typeface="Century Gothic"/>
              </a:rPr>
              <a:t>).</a:t>
            </a:r>
            <a:endParaRPr sz="1600" dirty="0">
              <a:latin typeface="Century Gothic"/>
              <a:cs typeface="Century Gothic"/>
            </a:endParaRPr>
          </a:p>
          <a:p>
            <a:pPr>
              <a:lnSpc>
                <a:spcPct val="100000"/>
              </a:lnSpc>
            </a:pPr>
            <a:endParaRPr sz="1900" dirty="0">
              <a:latin typeface="Times New Roman"/>
              <a:cs typeface="Times New Roman"/>
            </a:endParaRPr>
          </a:p>
          <a:p>
            <a:pPr>
              <a:lnSpc>
                <a:spcPct val="100000"/>
              </a:lnSpc>
              <a:spcBef>
                <a:spcPts val="5"/>
              </a:spcBef>
            </a:pPr>
            <a:endParaRPr sz="1700" dirty="0">
              <a:latin typeface="Times New Roman"/>
              <a:cs typeface="Times New Roman"/>
            </a:endParaRPr>
          </a:p>
          <a:p>
            <a:pPr marL="12700">
              <a:lnSpc>
                <a:spcPct val="100000"/>
              </a:lnSpc>
              <a:tabLst>
                <a:tab pos="354965" algn="l"/>
              </a:tabLst>
            </a:pPr>
            <a:r>
              <a:rPr sz="1800" spc="1000" dirty="0">
                <a:solidFill>
                  <a:srgbClr val="A53010"/>
                </a:solidFill>
                <a:latin typeface="Microsoft Sans Serif"/>
                <a:cs typeface="Microsoft Sans Serif"/>
              </a:rPr>
              <a:t>´	</a:t>
            </a:r>
            <a:r>
              <a:rPr sz="1800" spc="-5" dirty="0">
                <a:solidFill>
                  <a:srgbClr val="404040"/>
                </a:solidFill>
                <a:latin typeface="Century Gothic"/>
                <a:cs typeface="Century Gothic"/>
              </a:rPr>
              <a:t>Prerequisites:</a:t>
            </a:r>
            <a:endParaRPr sz="1800" dirty="0">
              <a:latin typeface="Century Gothic"/>
              <a:cs typeface="Century Gothic"/>
            </a:endParaRPr>
          </a:p>
          <a:p>
            <a:pPr marL="469900">
              <a:lnSpc>
                <a:spcPct val="100000"/>
              </a:lnSpc>
              <a:spcBef>
                <a:spcPts val="1005"/>
              </a:spcBef>
            </a:pPr>
            <a:r>
              <a:rPr sz="1600" spc="885" dirty="0">
                <a:solidFill>
                  <a:srgbClr val="A53010"/>
                </a:solidFill>
                <a:latin typeface="Microsoft Sans Serif"/>
                <a:cs typeface="Microsoft Sans Serif"/>
              </a:rPr>
              <a:t>´</a:t>
            </a:r>
            <a:r>
              <a:rPr sz="1600" spc="390" dirty="0">
                <a:solidFill>
                  <a:srgbClr val="A53010"/>
                </a:solidFill>
                <a:latin typeface="Microsoft Sans Serif"/>
                <a:cs typeface="Microsoft Sans Serif"/>
              </a:rPr>
              <a:t> </a:t>
            </a:r>
            <a:r>
              <a:rPr sz="1600" dirty="0">
                <a:solidFill>
                  <a:srgbClr val="404040"/>
                </a:solidFill>
                <a:latin typeface="Century Gothic"/>
                <a:cs typeface="Century Gothic"/>
              </a:rPr>
              <a:t>IT </a:t>
            </a:r>
            <a:r>
              <a:rPr sz="1600" spc="-5" dirty="0">
                <a:solidFill>
                  <a:srgbClr val="404040"/>
                </a:solidFill>
                <a:latin typeface="Century Gothic"/>
                <a:cs typeface="Century Gothic"/>
              </a:rPr>
              <a:t>investments should align with the business model</a:t>
            </a:r>
            <a:endParaRPr sz="1600" dirty="0">
              <a:latin typeface="Century Gothic"/>
              <a:cs typeface="Century Gothic"/>
            </a:endParaRPr>
          </a:p>
          <a:p>
            <a:pPr marL="469900">
              <a:lnSpc>
                <a:spcPct val="100000"/>
              </a:lnSpc>
              <a:spcBef>
                <a:spcPts val="1010"/>
              </a:spcBef>
            </a:pPr>
            <a:r>
              <a:rPr sz="1600" spc="885" dirty="0">
                <a:solidFill>
                  <a:srgbClr val="A53010"/>
                </a:solidFill>
                <a:latin typeface="Microsoft Sans Serif"/>
                <a:cs typeface="Microsoft Sans Serif"/>
              </a:rPr>
              <a:t>´</a:t>
            </a:r>
            <a:r>
              <a:rPr sz="1600" spc="380" dirty="0">
                <a:solidFill>
                  <a:srgbClr val="A53010"/>
                </a:solidFill>
                <a:latin typeface="Microsoft Sans Serif"/>
                <a:cs typeface="Microsoft Sans Serif"/>
              </a:rPr>
              <a:t> </a:t>
            </a:r>
            <a:r>
              <a:rPr sz="1600" dirty="0">
                <a:solidFill>
                  <a:srgbClr val="404040"/>
                </a:solidFill>
                <a:latin typeface="Century Gothic"/>
                <a:cs typeface="Century Gothic"/>
              </a:rPr>
              <a:t>IT </a:t>
            </a:r>
            <a:r>
              <a:rPr sz="1600" spc="-5" dirty="0">
                <a:solidFill>
                  <a:srgbClr val="404040"/>
                </a:solidFill>
                <a:latin typeface="Century Gothic"/>
                <a:cs typeface="Century Gothic"/>
              </a:rPr>
              <a:t>investments should align with the evolution </a:t>
            </a:r>
            <a:r>
              <a:rPr sz="1600" dirty="0">
                <a:solidFill>
                  <a:srgbClr val="404040"/>
                </a:solidFill>
                <a:latin typeface="Century Gothic"/>
                <a:cs typeface="Century Gothic"/>
              </a:rPr>
              <a:t>of </a:t>
            </a:r>
            <a:r>
              <a:rPr sz="1600" spc="-5" dirty="0">
                <a:solidFill>
                  <a:srgbClr val="404040"/>
                </a:solidFill>
                <a:latin typeface="Century Gothic"/>
                <a:cs typeface="Century Gothic"/>
              </a:rPr>
              <a:t>the business model</a:t>
            </a:r>
            <a:endParaRPr sz="1600" dirty="0">
              <a:latin typeface="Century Gothic"/>
              <a:cs typeface="Century Gothic"/>
            </a:endParaRPr>
          </a:p>
        </p:txBody>
      </p:sp>
      <p:sp>
        <p:nvSpPr>
          <p:cNvPr id="6" name="Footer Placeholder 5"/>
          <p:cNvSpPr>
            <a:spLocks noGrp="1"/>
          </p:cNvSpPr>
          <p:nvPr>
            <p:ph type="ftr" sz="quarter" idx="5"/>
          </p:nvPr>
        </p:nvSpPr>
        <p:spPr/>
        <p:txBody>
          <a:bodyPr/>
          <a:lstStyle/>
          <a:p>
            <a:endParaRPr lang="en-AU" dirty="0"/>
          </a:p>
        </p:txBody>
      </p:sp>
      <p:sp>
        <p:nvSpPr>
          <p:cNvPr id="7" name="Slide Number Placeholder 6"/>
          <p:cNvSpPr>
            <a:spLocks noGrp="1"/>
          </p:cNvSpPr>
          <p:nvPr>
            <p:ph type="sldNum" sz="quarter" idx="7"/>
          </p:nvPr>
        </p:nvSpPr>
        <p:spPr/>
        <p:txBody>
          <a:bodyPr/>
          <a:lstStyle/>
          <a:p>
            <a:fld id="{B6F15528-21DE-4FAA-801E-634DDDAF4B2B}" type="slidenum">
              <a:rPr lang="en-AU" smtClean="0"/>
              <a:t>10</a:t>
            </a:fld>
            <a:endParaRPr lang="en-AU" dirty="0"/>
          </a:p>
        </p:txBody>
      </p:sp>
    </p:spTree>
    <p:extLst>
      <p:ext uri="{BB962C8B-B14F-4D97-AF65-F5344CB8AC3E}">
        <p14:creationId xmlns:p14="http://schemas.microsoft.com/office/powerpoint/2010/main" val="1210174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7" name="Picture 3"/>
          <p:cNvPicPr>
            <a:picLocks noChangeAspect="1"/>
          </p:cNvPicPr>
          <p:nvPr/>
        </p:nvPicPr>
        <p:blipFill>
          <a:blip r:embed="rId2"/>
          <a:stretch>
            <a:fillRect/>
          </a:stretch>
        </p:blipFill>
        <p:spPr>
          <a:xfrm>
            <a:off x="6096000" y="1900292"/>
            <a:ext cx="5619263" cy="3678731"/>
          </a:xfrm>
          <a:prstGeom prst="rect">
            <a:avLst/>
          </a:prstGeom>
        </p:spPr>
      </p:pic>
      <p:sp>
        <p:nvSpPr>
          <p:cNvPr id="1048695" name="Rectangle 19"/>
          <p:cNvSpPr/>
          <p:nvPr/>
        </p:nvSpPr>
        <p:spPr>
          <a:xfrm>
            <a:off x="1814603" y="3739658"/>
            <a:ext cx="495558" cy="6572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i="1" dirty="0"/>
          </a:p>
        </p:txBody>
      </p:sp>
      <p:sp>
        <p:nvSpPr>
          <p:cNvPr id="1048696" name="Rectangle 25"/>
          <p:cNvSpPr/>
          <p:nvPr/>
        </p:nvSpPr>
        <p:spPr>
          <a:xfrm>
            <a:off x="2527453" y="1889759"/>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697" name="Title 6"/>
          <p:cNvSpPr>
            <a:spLocks noGrp="1"/>
          </p:cNvSpPr>
          <p:nvPr>
            <p:ph type="title"/>
          </p:nvPr>
        </p:nvSpPr>
        <p:spPr/>
        <p:txBody>
          <a:bodyPr/>
          <a:lstStyle/>
          <a:p>
            <a:pPr algn="ctr"/>
            <a:r>
              <a:rPr lang="en-AU" dirty="0"/>
              <a:t>Information Value &amp; Virtuous Cycles</a:t>
            </a:r>
          </a:p>
        </p:txBody>
      </p:sp>
      <p:sp>
        <p:nvSpPr>
          <p:cNvPr id="1048698" name="Rectangle 15"/>
          <p:cNvSpPr/>
          <p:nvPr/>
        </p:nvSpPr>
        <p:spPr>
          <a:xfrm>
            <a:off x="575082" y="1889760"/>
            <a:ext cx="1735079" cy="367872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400" dirty="0"/>
              <a:t>Value of</a:t>
            </a:r>
          </a:p>
          <a:p>
            <a:r>
              <a:rPr lang="en-AU" sz="2400" dirty="0"/>
              <a:t>Information</a:t>
            </a:r>
          </a:p>
        </p:txBody>
      </p:sp>
      <p:sp>
        <p:nvSpPr>
          <p:cNvPr id="1048699" name="TextBox 9"/>
          <p:cNvSpPr txBox="1"/>
          <p:nvPr/>
        </p:nvSpPr>
        <p:spPr>
          <a:xfrm>
            <a:off x="1341120" y="5696726"/>
            <a:ext cx="2307619" cy="584775"/>
          </a:xfrm>
          <a:prstGeom prst="rect">
            <a:avLst/>
          </a:prstGeom>
          <a:noFill/>
        </p:spPr>
        <p:txBody>
          <a:bodyPr wrap="none" rtlCol="0">
            <a:spAutoFit/>
          </a:bodyPr>
          <a:lstStyle/>
          <a:p>
            <a:r>
              <a:rPr lang="en-AU" sz="3200" dirty="0"/>
              <a:t>Organisation</a:t>
            </a:r>
          </a:p>
        </p:txBody>
      </p:sp>
      <p:sp>
        <p:nvSpPr>
          <p:cNvPr id="1048700" name="TextBox 16"/>
          <p:cNvSpPr txBox="1"/>
          <p:nvPr/>
        </p:nvSpPr>
        <p:spPr>
          <a:xfrm>
            <a:off x="8190129" y="5696726"/>
            <a:ext cx="1981633" cy="584775"/>
          </a:xfrm>
          <a:prstGeom prst="rect">
            <a:avLst/>
          </a:prstGeom>
          <a:noFill/>
        </p:spPr>
        <p:txBody>
          <a:bodyPr wrap="none" rtlCol="0">
            <a:spAutoFit/>
          </a:bodyPr>
          <a:lstStyle/>
          <a:p>
            <a:r>
              <a:rPr lang="en-AU" sz="3200" dirty="0"/>
              <a:t>Individuals</a:t>
            </a:r>
          </a:p>
        </p:txBody>
      </p:sp>
      <p:sp>
        <p:nvSpPr>
          <p:cNvPr id="1048701" name="Rectangle 24"/>
          <p:cNvSpPr/>
          <p:nvPr/>
        </p:nvSpPr>
        <p:spPr>
          <a:xfrm>
            <a:off x="2298039" y="1889757"/>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02" name="Rectangle 33"/>
          <p:cNvSpPr/>
          <p:nvPr/>
        </p:nvSpPr>
        <p:spPr>
          <a:xfrm>
            <a:off x="2756867" y="1889759"/>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03" name="Rectangle 34"/>
          <p:cNvSpPr/>
          <p:nvPr/>
        </p:nvSpPr>
        <p:spPr>
          <a:xfrm>
            <a:off x="2986281" y="1889759"/>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04" name="Rectangle 35"/>
          <p:cNvSpPr/>
          <p:nvPr/>
        </p:nvSpPr>
        <p:spPr>
          <a:xfrm>
            <a:off x="3215695" y="1889759"/>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05" name="Rectangle 36"/>
          <p:cNvSpPr/>
          <p:nvPr/>
        </p:nvSpPr>
        <p:spPr>
          <a:xfrm>
            <a:off x="3445109" y="1889759"/>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06" name="Rectangle 37"/>
          <p:cNvSpPr/>
          <p:nvPr/>
        </p:nvSpPr>
        <p:spPr>
          <a:xfrm>
            <a:off x="3674523" y="1889758"/>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07" name="Rectangle 38"/>
          <p:cNvSpPr/>
          <p:nvPr/>
        </p:nvSpPr>
        <p:spPr>
          <a:xfrm>
            <a:off x="3903936" y="1889758"/>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 name="Footer Placeholder 2"/>
          <p:cNvSpPr>
            <a:spLocks noGrp="1"/>
          </p:cNvSpPr>
          <p:nvPr>
            <p:ph type="ftr" sz="quarter" idx="5"/>
          </p:nvPr>
        </p:nvSpPr>
        <p:spPr/>
        <p:txBody>
          <a:bodyPr/>
          <a:lstStyle/>
          <a:p>
            <a:endParaRPr lang="en-AU" dirty="0"/>
          </a:p>
        </p:txBody>
      </p:sp>
      <p:sp>
        <p:nvSpPr>
          <p:cNvPr id="4" name="Slide Number Placeholder 3"/>
          <p:cNvSpPr>
            <a:spLocks noGrp="1"/>
          </p:cNvSpPr>
          <p:nvPr>
            <p:ph type="sldNum" sz="quarter" idx="7"/>
          </p:nvPr>
        </p:nvSpPr>
        <p:spPr/>
        <p:txBody>
          <a:bodyPr/>
          <a:lstStyle/>
          <a:p>
            <a:fld id="{B6F15528-21DE-4FAA-801E-634DDDAF4B2B}" type="slidenum">
              <a:rPr lang="en-AU" smtClean="0"/>
              <a:t>11</a:t>
            </a:fld>
            <a:endParaRPr lang="en-AU" dirty="0"/>
          </a:p>
        </p:txBody>
      </p:sp>
    </p:spTree>
    <p:extLst>
      <p:ext uri="{BB962C8B-B14F-4D97-AF65-F5344CB8AC3E}">
        <p14:creationId xmlns:p14="http://schemas.microsoft.com/office/powerpoint/2010/main" val="2227556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path" presetSubtype="0" repeatCount="5000" accel="50000" decel="50000" fill="hold" grpId="0" nodeType="afterEffect">
                                  <p:stCondLst>
                                    <p:cond delay="1000"/>
                                  </p:stCondLst>
                                  <p:childTnLst>
                                    <p:animMotion origin="layout" path="M -0.00286 -0.01783 C -0.00286 0.07801 0.06445 0.15625 0.14766 0.15625 C 0.2457 0.15625 0.28125 0.06921 0.29662 0.01736 L 0.31185 -0.05255 C 0.32669 -0.10486 0.36445 -0.19051 0.47604 -0.19051 C 0.54635 -0.19051 0.62826 -0.11389 0.62826 -0.01783 C 0.62826 0.07801 0.54635 0.15625 0.47604 0.15625 C 0.36445 0.15625 0.32669 0.06921 0.31185 0.01736 L 0.29662 -0.05255 C 0.28125 -0.10486 0.2457 -0.19051 0.14766 -0.19051 C 0.06445 -0.19051 -0.00286 -0.11389 -0.00286 -0.01783 Z " pathEditMode="relative" rAng="0" ptsTypes="AAAAAAAAAAA">
                                      <p:cBhvr>
                                        <p:cTn id="6" dur="3000" fill="hold"/>
                                        <p:tgtEl>
                                          <p:spTgt spid="1048695"/>
                                        </p:tgtEl>
                                        <p:attrNameLst>
                                          <p:attrName>ppt_x</p:attrName>
                                          <p:attrName>ppt_y</p:attrName>
                                        </p:attrNameLst>
                                      </p:cBhvr>
                                      <p:rCtr x="31549" y="69"/>
                                    </p:animMotion>
                                  </p:childTnLst>
                                </p:cTn>
                              </p:par>
                              <p:par>
                                <p:cTn id="7" presetID="1" presetClass="entr" presetSubtype="0" fill="hold" grpId="0" nodeType="withEffect">
                                  <p:stCondLst>
                                    <p:cond delay="1000"/>
                                  </p:stCondLst>
                                  <p:childTnLst>
                                    <p:set>
                                      <p:cBhvr>
                                        <p:cTn id="8" dur="1" fill="hold">
                                          <p:stCondLst>
                                            <p:cond delay="0"/>
                                          </p:stCondLst>
                                        </p:cTn>
                                        <p:tgtEl>
                                          <p:spTgt spid="1048701"/>
                                        </p:tgtEl>
                                        <p:attrNameLst>
                                          <p:attrName>style.visibility</p:attrName>
                                        </p:attrNameLst>
                                      </p:cBhvr>
                                      <p:to>
                                        <p:strVal val="visible"/>
                                      </p:to>
                                    </p:set>
                                  </p:childTnLst>
                                </p:cTn>
                              </p:par>
                              <p:par>
                                <p:cTn id="9" presetID="1" presetClass="entr" presetSubtype="0" fill="hold" grpId="0" nodeType="withEffect">
                                  <p:stCondLst>
                                    <p:cond delay="2400"/>
                                  </p:stCondLst>
                                  <p:childTnLst>
                                    <p:set>
                                      <p:cBhvr>
                                        <p:cTn id="10" dur="1" fill="hold">
                                          <p:stCondLst>
                                            <p:cond delay="0"/>
                                          </p:stCondLst>
                                        </p:cTn>
                                        <p:tgtEl>
                                          <p:spTgt spid="1048696"/>
                                        </p:tgtEl>
                                        <p:attrNameLst>
                                          <p:attrName>style.visibility</p:attrName>
                                        </p:attrNameLst>
                                      </p:cBhvr>
                                      <p:to>
                                        <p:strVal val="visible"/>
                                      </p:to>
                                    </p:set>
                                  </p:childTnLst>
                                </p:cTn>
                              </p:par>
                              <p:par>
                                <p:cTn id="11" presetID="1" presetClass="entr" presetSubtype="0" fill="hold" grpId="0" nodeType="withEffect">
                                  <p:stCondLst>
                                    <p:cond delay="3900"/>
                                  </p:stCondLst>
                                  <p:childTnLst>
                                    <p:set>
                                      <p:cBhvr>
                                        <p:cTn id="12" dur="1" fill="hold">
                                          <p:stCondLst>
                                            <p:cond delay="0"/>
                                          </p:stCondLst>
                                        </p:cTn>
                                        <p:tgtEl>
                                          <p:spTgt spid="1048702"/>
                                        </p:tgtEl>
                                        <p:attrNameLst>
                                          <p:attrName>style.visibility</p:attrName>
                                        </p:attrNameLst>
                                      </p:cBhvr>
                                      <p:to>
                                        <p:strVal val="visible"/>
                                      </p:to>
                                    </p:set>
                                  </p:childTnLst>
                                </p:cTn>
                              </p:par>
                              <p:par>
                                <p:cTn id="13" presetID="1" presetClass="entr" presetSubtype="0" fill="hold" grpId="0" nodeType="withEffect">
                                  <p:stCondLst>
                                    <p:cond delay="5700"/>
                                  </p:stCondLst>
                                  <p:childTnLst>
                                    <p:set>
                                      <p:cBhvr>
                                        <p:cTn id="14" dur="1" fill="hold">
                                          <p:stCondLst>
                                            <p:cond delay="0"/>
                                          </p:stCondLst>
                                        </p:cTn>
                                        <p:tgtEl>
                                          <p:spTgt spid="1048703"/>
                                        </p:tgtEl>
                                        <p:attrNameLst>
                                          <p:attrName>style.visibility</p:attrName>
                                        </p:attrNameLst>
                                      </p:cBhvr>
                                      <p:to>
                                        <p:strVal val="visible"/>
                                      </p:to>
                                    </p:set>
                                  </p:childTnLst>
                                </p:cTn>
                              </p:par>
                              <p:par>
                                <p:cTn id="15" presetID="1" presetClass="entr" presetSubtype="0" fill="hold" grpId="0" nodeType="withEffect">
                                  <p:stCondLst>
                                    <p:cond delay="7200"/>
                                  </p:stCondLst>
                                  <p:childTnLst>
                                    <p:set>
                                      <p:cBhvr>
                                        <p:cTn id="16" dur="1" fill="hold">
                                          <p:stCondLst>
                                            <p:cond delay="0"/>
                                          </p:stCondLst>
                                        </p:cTn>
                                        <p:tgtEl>
                                          <p:spTgt spid="1048704"/>
                                        </p:tgtEl>
                                        <p:attrNameLst>
                                          <p:attrName>style.visibility</p:attrName>
                                        </p:attrNameLst>
                                      </p:cBhvr>
                                      <p:to>
                                        <p:strVal val="visible"/>
                                      </p:to>
                                    </p:set>
                                  </p:childTnLst>
                                </p:cTn>
                              </p:par>
                              <p:par>
                                <p:cTn id="17" presetID="1" presetClass="entr" presetSubtype="0" fill="hold" grpId="0" nodeType="withEffect">
                                  <p:stCondLst>
                                    <p:cond delay="9000"/>
                                  </p:stCondLst>
                                  <p:childTnLst>
                                    <p:set>
                                      <p:cBhvr>
                                        <p:cTn id="18" dur="1" fill="hold">
                                          <p:stCondLst>
                                            <p:cond delay="0"/>
                                          </p:stCondLst>
                                        </p:cTn>
                                        <p:tgtEl>
                                          <p:spTgt spid="1048705"/>
                                        </p:tgtEl>
                                        <p:attrNameLst>
                                          <p:attrName>style.visibility</p:attrName>
                                        </p:attrNameLst>
                                      </p:cBhvr>
                                      <p:to>
                                        <p:strVal val="visible"/>
                                      </p:to>
                                    </p:set>
                                  </p:childTnLst>
                                </p:cTn>
                              </p:par>
                              <p:par>
                                <p:cTn id="19" presetID="1" presetClass="entr" presetSubtype="0" fill="hold" grpId="0" nodeType="withEffect">
                                  <p:stCondLst>
                                    <p:cond delay="11300"/>
                                  </p:stCondLst>
                                  <p:childTnLst>
                                    <p:set>
                                      <p:cBhvr>
                                        <p:cTn id="20" dur="1" fill="hold">
                                          <p:stCondLst>
                                            <p:cond delay="0"/>
                                          </p:stCondLst>
                                        </p:cTn>
                                        <p:tgtEl>
                                          <p:spTgt spid="1048706"/>
                                        </p:tgtEl>
                                        <p:attrNameLst>
                                          <p:attrName>style.visibility</p:attrName>
                                        </p:attrNameLst>
                                      </p:cBhvr>
                                      <p:to>
                                        <p:strVal val="visible"/>
                                      </p:to>
                                    </p:set>
                                  </p:childTnLst>
                                </p:cTn>
                              </p:par>
                              <p:par>
                                <p:cTn id="21" presetID="1" presetClass="entr" presetSubtype="0" fill="hold" grpId="0" nodeType="withEffect">
                                  <p:stCondLst>
                                    <p:cond delay="13700"/>
                                  </p:stCondLst>
                                  <p:childTnLst>
                                    <p:set>
                                      <p:cBhvr>
                                        <p:cTn id="22" dur="1" fill="hold">
                                          <p:stCondLst>
                                            <p:cond delay="0"/>
                                          </p:stCondLst>
                                        </p:cTn>
                                        <p:tgtEl>
                                          <p:spTgt spid="10487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95" grpId="0" animBg="1"/>
      <p:bldP spid="1048696" grpId="0" animBg="1"/>
      <p:bldP spid="1048701" grpId="0" animBg="1"/>
      <p:bldP spid="1048702" grpId="0" animBg="1"/>
      <p:bldP spid="1048703" grpId="0" animBg="1"/>
      <p:bldP spid="1048704" grpId="0" animBg="1"/>
      <p:bldP spid="1048705" grpId="0" animBg="1"/>
      <p:bldP spid="1048706" grpId="0" animBg="1"/>
      <p:bldP spid="104870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8" name="Picture 3"/>
          <p:cNvPicPr>
            <a:picLocks noChangeAspect="1"/>
          </p:cNvPicPr>
          <p:nvPr/>
        </p:nvPicPr>
        <p:blipFill>
          <a:blip r:embed="rId2"/>
          <a:stretch>
            <a:fillRect/>
          </a:stretch>
        </p:blipFill>
        <p:spPr>
          <a:xfrm>
            <a:off x="6096000" y="1900292"/>
            <a:ext cx="5619263" cy="3678731"/>
          </a:xfrm>
          <a:prstGeom prst="rect">
            <a:avLst/>
          </a:prstGeom>
        </p:spPr>
      </p:pic>
      <p:sp>
        <p:nvSpPr>
          <p:cNvPr id="1048708" name="Rectangle 19"/>
          <p:cNvSpPr/>
          <p:nvPr/>
        </p:nvSpPr>
        <p:spPr>
          <a:xfrm>
            <a:off x="1814603" y="3739658"/>
            <a:ext cx="495558" cy="6572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i="1" dirty="0"/>
          </a:p>
        </p:txBody>
      </p:sp>
      <p:sp>
        <p:nvSpPr>
          <p:cNvPr id="1048709" name="Rectangle 25"/>
          <p:cNvSpPr/>
          <p:nvPr/>
        </p:nvSpPr>
        <p:spPr>
          <a:xfrm>
            <a:off x="2527453" y="1889759"/>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10" name="Title 6"/>
          <p:cNvSpPr>
            <a:spLocks noGrp="1"/>
          </p:cNvSpPr>
          <p:nvPr>
            <p:ph type="title"/>
          </p:nvPr>
        </p:nvSpPr>
        <p:spPr/>
        <p:txBody>
          <a:bodyPr/>
          <a:lstStyle/>
          <a:p>
            <a:pPr algn="ctr"/>
            <a:r>
              <a:rPr lang="en-AU" dirty="0"/>
              <a:t>Information Value &amp; Virtuous Cycles</a:t>
            </a:r>
          </a:p>
        </p:txBody>
      </p:sp>
      <p:sp>
        <p:nvSpPr>
          <p:cNvPr id="1048711" name="Rectangle 15"/>
          <p:cNvSpPr/>
          <p:nvPr/>
        </p:nvSpPr>
        <p:spPr>
          <a:xfrm>
            <a:off x="575082" y="1889760"/>
            <a:ext cx="1735079" cy="367872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400" dirty="0"/>
              <a:t>Value of</a:t>
            </a:r>
          </a:p>
          <a:p>
            <a:r>
              <a:rPr lang="en-AU" sz="2400" dirty="0"/>
              <a:t>Information</a:t>
            </a:r>
          </a:p>
        </p:txBody>
      </p:sp>
      <p:sp>
        <p:nvSpPr>
          <p:cNvPr id="1048712" name="TextBox 16"/>
          <p:cNvSpPr txBox="1"/>
          <p:nvPr/>
        </p:nvSpPr>
        <p:spPr>
          <a:xfrm>
            <a:off x="8190129" y="5696726"/>
            <a:ext cx="2251963" cy="584775"/>
          </a:xfrm>
          <a:prstGeom prst="rect">
            <a:avLst/>
          </a:prstGeom>
          <a:noFill/>
        </p:spPr>
        <p:txBody>
          <a:bodyPr wrap="none" rtlCol="0">
            <a:spAutoFit/>
          </a:bodyPr>
          <a:lstStyle/>
          <a:p>
            <a:r>
              <a:rPr lang="en-AU" sz="3200" dirty="0"/>
              <a:t>Online users</a:t>
            </a:r>
          </a:p>
        </p:txBody>
      </p:sp>
      <p:sp>
        <p:nvSpPr>
          <p:cNvPr id="1048713" name="Rectangle 24"/>
          <p:cNvSpPr/>
          <p:nvPr/>
        </p:nvSpPr>
        <p:spPr>
          <a:xfrm>
            <a:off x="2298039" y="1889757"/>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14" name="Rectangle 33"/>
          <p:cNvSpPr/>
          <p:nvPr/>
        </p:nvSpPr>
        <p:spPr>
          <a:xfrm>
            <a:off x="2756867" y="1889759"/>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15" name="Rectangle 34"/>
          <p:cNvSpPr/>
          <p:nvPr/>
        </p:nvSpPr>
        <p:spPr>
          <a:xfrm>
            <a:off x="2986281" y="1889759"/>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16" name="Rectangle 35"/>
          <p:cNvSpPr/>
          <p:nvPr/>
        </p:nvSpPr>
        <p:spPr>
          <a:xfrm>
            <a:off x="3215695" y="1889759"/>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17" name="Rectangle 36"/>
          <p:cNvSpPr/>
          <p:nvPr/>
        </p:nvSpPr>
        <p:spPr>
          <a:xfrm>
            <a:off x="3445109" y="1889759"/>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18" name="Rectangle 37"/>
          <p:cNvSpPr/>
          <p:nvPr/>
        </p:nvSpPr>
        <p:spPr>
          <a:xfrm>
            <a:off x="3674523" y="1889758"/>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19" name="Rectangle 38"/>
          <p:cNvSpPr/>
          <p:nvPr/>
        </p:nvSpPr>
        <p:spPr>
          <a:xfrm>
            <a:off x="3903936" y="1889758"/>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2097179" name="Picture 1"/>
          <p:cNvPicPr>
            <a:picLocks noChangeAspect="1"/>
          </p:cNvPicPr>
          <p:nvPr/>
        </p:nvPicPr>
        <p:blipFill>
          <a:blip r:embed="rId3"/>
          <a:stretch>
            <a:fillRect/>
          </a:stretch>
        </p:blipFill>
        <p:spPr>
          <a:xfrm>
            <a:off x="1440918" y="5619877"/>
            <a:ext cx="1714241" cy="814264"/>
          </a:xfrm>
          <a:prstGeom prst="rect">
            <a:avLst/>
          </a:prstGeom>
        </p:spPr>
      </p:pic>
      <p:sp>
        <p:nvSpPr>
          <p:cNvPr id="3" name="Footer Placeholder 2"/>
          <p:cNvSpPr>
            <a:spLocks noGrp="1"/>
          </p:cNvSpPr>
          <p:nvPr>
            <p:ph type="ftr" sz="quarter" idx="5"/>
          </p:nvPr>
        </p:nvSpPr>
        <p:spPr/>
        <p:txBody>
          <a:bodyPr/>
          <a:lstStyle/>
          <a:p>
            <a:endParaRPr lang="en-AU" dirty="0"/>
          </a:p>
        </p:txBody>
      </p:sp>
      <p:sp>
        <p:nvSpPr>
          <p:cNvPr id="4" name="Slide Number Placeholder 3"/>
          <p:cNvSpPr>
            <a:spLocks noGrp="1"/>
          </p:cNvSpPr>
          <p:nvPr>
            <p:ph type="sldNum" sz="quarter" idx="7"/>
          </p:nvPr>
        </p:nvSpPr>
        <p:spPr/>
        <p:txBody>
          <a:bodyPr/>
          <a:lstStyle/>
          <a:p>
            <a:fld id="{B6F15528-21DE-4FAA-801E-634DDDAF4B2B}" type="slidenum">
              <a:rPr lang="en-AU" smtClean="0"/>
              <a:t>12</a:t>
            </a:fld>
            <a:endParaRPr lang="en-AU" dirty="0"/>
          </a:p>
        </p:txBody>
      </p:sp>
    </p:spTree>
    <p:extLst>
      <p:ext uri="{BB962C8B-B14F-4D97-AF65-F5344CB8AC3E}">
        <p14:creationId xmlns:p14="http://schemas.microsoft.com/office/powerpoint/2010/main" val="1692762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0" name="Rectangle 19"/>
          <p:cNvSpPr/>
          <p:nvPr/>
        </p:nvSpPr>
        <p:spPr>
          <a:xfrm>
            <a:off x="1814603" y="3739658"/>
            <a:ext cx="495558" cy="6572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i="1" dirty="0"/>
          </a:p>
        </p:txBody>
      </p:sp>
      <p:sp>
        <p:nvSpPr>
          <p:cNvPr id="1048721" name="Rectangle 25"/>
          <p:cNvSpPr/>
          <p:nvPr/>
        </p:nvSpPr>
        <p:spPr>
          <a:xfrm>
            <a:off x="2527453" y="1889759"/>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22" name="Title 6"/>
          <p:cNvSpPr>
            <a:spLocks noGrp="1"/>
          </p:cNvSpPr>
          <p:nvPr>
            <p:ph type="title"/>
          </p:nvPr>
        </p:nvSpPr>
        <p:spPr/>
        <p:txBody>
          <a:bodyPr/>
          <a:lstStyle/>
          <a:p>
            <a:pPr algn="ctr"/>
            <a:r>
              <a:rPr lang="en-AU" dirty="0"/>
              <a:t>Information Value &amp; Virtuous Cycles</a:t>
            </a:r>
          </a:p>
        </p:txBody>
      </p:sp>
      <p:sp>
        <p:nvSpPr>
          <p:cNvPr id="1048723" name="Rectangle 15"/>
          <p:cNvSpPr/>
          <p:nvPr/>
        </p:nvSpPr>
        <p:spPr>
          <a:xfrm>
            <a:off x="575082" y="1889760"/>
            <a:ext cx="1735079" cy="367872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400" dirty="0"/>
              <a:t>Value of</a:t>
            </a:r>
          </a:p>
          <a:p>
            <a:r>
              <a:rPr lang="en-AU" sz="2400" dirty="0"/>
              <a:t>Information</a:t>
            </a:r>
          </a:p>
        </p:txBody>
      </p:sp>
      <p:sp>
        <p:nvSpPr>
          <p:cNvPr id="1048724" name="TextBox 16"/>
          <p:cNvSpPr txBox="1"/>
          <p:nvPr/>
        </p:nvSpPr>
        <p:spPr>
          <a:xfrm>
            <a:off x="7727675" y="5751360"/>
            <a:ext cx="2041969" cy="584775"/>
          </a:xfrm>
          <a:prstGeom prst="rect">
            <a:avLst/>
          </a:prstGeom>
          <a:noFill/>
        </p:spPr>
        <p:txBody>
          <a:bodyPr wrap="none" rtlCol="0">
            <a:spAutoFit/>
          </a:bodyPr>
          <a:lstStyle/>
          <a:p>
            <a:r>
              <a:rPr lang="en-AU" sz="3200" dirty="0"/>
              <a:t>Consumers</a:t>
            </a:r>
          </a:p>
        </p:txBody>
      </p:sp>
      <p:sp>
        <p:nvSpPr>
          <p:cNvPr id="1048725" name="Rectangle 24"/>
          <p:cNvSpPr/>
          <p:nvPr/>
        </p:nvSpPr>
        <p:spPr>
          <a:xfrm>
            <a:off x="2298039" y="1889757"/>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26" name="Rectangle 33"/>
          <p:cNvSpPr/>
          <p:nvPr/>
        </p:nvSpPr>
        <p:spPr>
          <a:xfrm>
            <a:off x="2756867" y="1889759"/>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27" name="Rectangle 34"/>
          <p:cNvSpPr/>
          <p:nvPr/>
        </p:nvSpPr>
        <p:spPr>
          <a:xfrm>
            <a:off x="2986281" y="1889759"/>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28" name="Rectangle 35"/>
          <p:cNvSpPr/>
          <p:nvPr/>
        </p:nvSpPr>
        <p:spPr>
          <a:xfrm>
            <a:off x="3215695" y="1889759"/>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29" name="Rectangle 36"/>
          <p:cNvSpPr/>
          <p:nvPr/>
        </p:nvSpPr>
        <p:spPr>
          <a:xfrm>
            <a:off x="3445109" y="1889759"/>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30" name="Rectangle 37"/>
          <p:cNvSpPr/>
          <p:nvPr/>
        </p:nvSpPr>
        <p:spPr>
          <a:xfrm>
            <a:off x="3674523" y="1889758"/>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31" name="Rectangle 38"/>
          <p:cNvSpPr/>
          <p:nvPr/>
        </p:nvSpPr>
        <p:spPr>
          <a:xfrm>
            <a:off x="3903936" y="1889758"/>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2097180" name="Picture 2" descr="http://upload.wikimedia.org/wikipedia/en/9/90/Woolworths-Everyday-Rewards.png"/>
          <p:cNvPicPr>
            <a:picLocks noChangeAspect="1" noChangeArrowheads="1"/>
          </p:cNvPicPr>
          <p:nvPr/>
        </p:nvPicPr>
        <p:blipFill>
          <a:blip r:embed="rId2"/>
          <a:srcRect/>
          <a:stretch>
            <a:fillRect/>
          </a:stretch>
        </p:blipFill>
        <p:spPr bwMode="auto">
          <a:xfrm>
            <a:off x="5834883" y="1965720"/>
            <a:ext cx="5518917" cy="3547875"/>
          </a:xfrm>
          <a:prstGeom prst="rect">
            <a:avLst/>
          </a:prstGeom>
          <a:noFill/>
        </p:spPr>
      </p:pic>
      <p:pic>
        <p:nvPicPr>
          <p:cNvPr id="2097181" name="Picture 3"/>
          <p:cNvPicPr>
            <a:picLocks noChangeAspect="1"/>
          </p:cNvPicPr>
          <p:nvPr/>
        </p:nvPicPr>
        <p:blipFill>
          <a:blip r:embed="rId3"/>
          <a:stretch>
            <a:fillRect/>
          </a:stretch>
        </p:blipFill>
        <p:spPr>
          <a:xfrm>
            <a:off x="467177" y="5609986"/>
            <a:ext cx="3895725" cy="1171575"/>
          </a:xfrm>
          <a:prstGeom prst="rect">
            <a:avLst/>
          </a:prstGeom>
        </p:spPr>
      </p:pic>
      <p:sp>
        <p:nvSpPr>
          <p:cNvPr id="3" name="Footer Placeholder 2"/>
          <p:cNvSpPr>
            <a:spLocks noGrp="1"/>
          </p:cNvSpPr>
          <p:nvPr>
            <p:ph type="ftr" sz="quarter" idx="5"/>
          </p:nvPr>
        </p:nvSpPr>
        <p:spPr/>
        <p:txBody>
          <a:bodyPr/>
          <a:lstStyle/>
          <a:p>
            <a:endParaRPr lang="en-AU" dirty="0"/>
          </a:p>
        </p:txBody>
      </p:sp>
      <p:sp>
        <p:nvSpPr>
          <p:cNvPr id="4" name="Slide Number Placeholder 3"/>
          <p:cNvSpPr>
            <a:spLocks noGrp="1"/>
          </p:cNvSpPr>
          <p:nvPr>
            <p:ph type="sldNum" sz="quarter" idx="7"/>
          </p:nvPr>
        </p:nvSpPr>
        <p:spPr/>
        <p:txBody>
          <a:bodyPr/>
          <a:lstStyle/>
          <a:p>
            <a:fld id="{B6F15528-21DE-4FAA-801E-634DDDAF4B2B}" type="slidenum">
              <a:rPr lang="en-AU" smtClean="0"/>
              <a:t>13</a:t>
            </a:fld>
            <a:endParaRPr lang="en-AU" dirty="0"/>
          </a:p>
        </p:txBody>
      </p:sp>
    </p:spTree>
    <p:extLst>
      <p:ext uri="{BB962C8B-B14F-4D97-AF65-F5344CB8AC3E}">
        <p14:creationId xmlns:p14="http://schemas.microsoft.com/office/powerpoint/2010/main" val="750405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2" name="Rectangle 19"/>
          <p:cNvSpPr/>
          <p:nvPr/>
        </p:nvSpPr>
        <p:spPr>
          <a:xfrm>
            <a:off x="1814603" y="3739658"/>
            <a:ext cx="495558" cy="6572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i="1" dirty="0"/>
          </a:p>
        </p:txBody>
      </p:sp>
      <p:sp>
        <p:nvSpPr>
          <p:cNvPr id="1048733" name="Rectangle 25"/>
          <p:cNvSpPr/>
          <p:nvPr/>
        </p:nvSpPr>
        <p:spPr>
          <a:xfrm>
            <a:off x="2527453" y="1889759"/>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34" name="Title 6"/>
          <p:cNvSpPr>
            <a:spLocks noGrp="1"/>
          </p:cNvSpPr>
          <p:nvPr>
            <p:ph type="title"/>
          </p:nvPr>
        </p:nvSpPr>
        <p:spPr/>
        <p:txBody>
          <a:bodyPr/>
          <a:lstStyle/>
          <a:p>
            <a:pPr algn="ctr"/>
            <a:r>
              <a:rPr lang="en-AU" dirty="0"/>
              <a:t>Information Value &amp; Virtuous Cycles</a:t>
            </a:r>
          </a:p>
        </p:txBody>
      </p:sp>
      <p:sp>
        <p:nvSpPr>
          <p:cNvPr id="1048735" name="Rectangle 15"/>
          <p:cNvSpPr/>
          <p:nvPr/>
        </p:nvSpPr>
        <p:spPr>
          <a:xfrm>
            <a:off x="575082" y="1889760"/>
            <a:ext cx="1735079" cy="367872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400" dirty="0"/>
              <a:t>Value of</a:t>
            </a:r>
          </a:p>
          <a:p>
            <a:r>
              <a:rPr lang="en-AU" sz="2400" dirty="0"/>
              <a:t>Information</a:t>
            </a:r>
          </a:p>
        </p:txBody>
      </p:sp>
      <p:sp>
        <p:nvSpPr>
          <p:cNvPr id="1048736" name="TextBox 16"/>
          <p:cNvSpPr txBox="1"/>
          <p:nvPr/>
        </p:nvSpPr>
        <p:spPr>
          <a:xfrm>
            <a:off x="8190129" y="5696726"/>
            <a:ext cx="1516954" cy="584775"/>
          </a:xfrm>
          <a:prstGeom prst="rect">
            <a:avLst/>
          </a:prstGeom>
          <a:noFill/>
        </p:spPr>
        <p:txBody>
          <a:bodyPr wrap="none" rtlCol="0">
            <a:spAutoFit/>
          </a:bodyPr>
          <a:lstStyle/>
          <a:p>
            <a:r>
              <a:rPr lang="en-AU" sz="3200" dirty="0"/>
              <a:t>Readers</a:t>
            </a:r>
          </a:p>
        </p:txBody>
      </p:sp>
      <p:sp>
        <p:nvSpPr>
          <p:cNvPr id="1048737" name="Rectangle 24"/>
          <p:cNvSpPr/>
          <p:nvPr/>
        </p:nvSpPr>
        <p:spPr>
          <a:xfrm>
            <a:off x="2298039" y="1889757"/>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38" name="Rectangle 33"/>
          <p:cNvSpPr/>
          <p:nvPr/>
        </p:nvSpPr>
        <p:spPr>
          <a:xfrm>
            <a:off x="2756867" y="1889759"/>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39" name="Rectangle 34"/>
          <p:cNvSpPr/>
          <p:nvPr/>
        </p:nvSpPr>
        <p:spPr>
          <a:xfrm>
            <a:off x="2986281" y="1889759"/>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40" name="Rectangle 35"/>
          <p:cNvSpPr/>
          <p:nvPr/>
        </p:nvSpPr>
        <p:spPr>
          <a:xfrm>
            <a:off x="3215695" y="1889759"/>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41" name="Rectangle 36"/>
          <p:cNvSpPr/>
          <p:nvPr/>
        </p:nvSpPr>
        <p:spPr>
          <a:xfrm>
            <a:off x="3445109" y="1889759"/>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42" name="Rectangle 37"/>
          <p:cNvSpPr/>
          <p:nvPr/>
        </p:nvSpPr>
        <p:spPr>
          <a:xfrm>
            <a:off x="3674523" y="1889758"/>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43" name="Rectangle 38"/>
          <p:cNvSpPr/>
          <p:nvPr/>
        </p:nvSpPr>
        <p:spPr>
          <a:xfrm>
            <a:off x="3903936" y="1889758"/>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2097182" name="Picture 2"/>
          <p:cNvPicPr>
            <a:picLocks noChangeAspect="1"/>
          </p:cNvPicPr>
          <p:nvPr/>
        </p:nvPicPr>
        <p:blipFill rotWithShape="1">
          <a:blip r:embed="rId2"/>
          <a:srcRect r="31686" b="14782"/>
          <a:stretch>
            <a:fillRect/>
          </a:stretch>
        </p:blipFill>
        <p:spPr>
          <a:xfrm>
            <a:off x="1363329" y="5696726"/>
            <a:ext cx="1893664" cy="668548"/>
          </a:xfrm>
          <a:prstGeom prst="rect">
            <a:avLst/>
          </a:prstGeom>
        </p:spPr>
      </p:pic>
      <p:pic>
        <p:nvPicPr>
          <p:cNvPr id="2097183" name="Picture 4"/>
          <p:cNvPicPr>
            <a:picLocks noChangeAspect="1"/>
          </p:cNvPicPr>
          <p:nvPr/>
        </p:nvPicPr>
        <p:blipFill>
          <a:blip r:embed="rId3"/>
          <a:stretch>
            <a:fillRect/>
          </a:stretch>
        </p:blipFill>
        <p:spPr>
          <a:xfrm>
            <a:off x="5211053" y="2281070"/>
            <a:ext cx="6771169" cy="2917176"/>
          </a:xfrm>
          <a:prstGeom prst="rect">
            <a:avLst/>
          </a:prstGeom>
        </p:spPr>
      </p:pic>
      <p:sp>
        <p:nvSpPr>
          <p:cNvPr id="3" name="Footer Placeholder 2"/>
          <p:cNvSpPr>
            <a:spLocks noGrp="1"/>
          </p:cNvSpPr>
          <p:nvPr>
            <p:ph type="ftr" sz="quarter" idx="5"/>
          </p:nvPr>
        </p:nvSpPr>
        <p:spPr/>
        <p:txBody>
          <a:bodyPr/>
          <a:lstStyle/>
          <a:p>
            <a:endParaRPr lang="en-AU" dirty="0"/>
          </a:p>
        </p:txBody>
      </p:sp>
      <p:sp>
        <p:nvSpPr>
          <p:cNvPr id="4" name="Slide Number Placeholder 3"/>
          <p:cNvSpPr>
            <a:spLocks noGrp="1"/>
          </p:cNvSpPr>
          <p:nvPr>
            <p:ph type="sldNum" sz="quarter" idx="7"/>
          </p:nvPr>
        </p:nvSpPr>
        <p:spPr/>
        <p:txBody>
          <a:bodyPr/>
          <a:lstStyle/>
          <a:p>
            <a:fld id="{B6F15528-21DE-4FAA-801E-634DDDAF4B2B}" type="slidenum">
              <a:rPr lang="en-AU" smtClean="0"/>
              <a:t>14</a:t>
            </a:fld>
            <a:endParaRPr lang="en-AU" dirty="0"/>
          </a:p>
        </p:txBody>
      </p:sp>
    </p:spTree>
    <p:extLst>
      <p:ext uri="{BB962C8B-B14F-4D97-AF65-F5344CB8AC3E}">
        <p14:creationId xmlns:p14="http://schemas.microsoft.com/office/powerpoint/2010/main" val="3469969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4" name="Rectangle 19"/>
          <p:cNvSpPr/>
          <p:nvPr/>
        </p:nvSpPr>
        <p:spPr>
          <a:xfrm>
            <a:off x="1814603" y="3739658"/>
            <a:ext cx="495558" cy="6572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i="1" dirty="0"/>
          </a:p>
        </p:txBody>
      </p:sp>
      <p:sp>
        <p:nvSpPr>
          <p:cNvPr id="1048745" name="Rectangle 25"/>
          <p:cNvSpPr/>
          <p:nvPr/>
        </p:nvSpPr>
        <p:spPr>
          <a:xfrm>
            <a:off x="2527453" y="1889759"/>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46" name="Title 6"/>
          <p:cNvSpPr>
            <a:spLocks noGrp="1"/>
          </p:cNvSpPr>
          <p:nvPr>
            <p:ph type="title"/>
          </p:nvPr>
        </p:nvSpPr>
        <p:spPr/>
        <p:txBody>
          <a:bodyPr/>
          <a:lstStyle/>
          <a:p>
            <a:pPr algn="ctr"/>
            <a:r>
              <a:rPr lang="en-AU" dirty="0"/>
              <a:t>Information Value &amp; Virtuous Cycles</a:t>
            </a:r>
          </a:p>
        </p:txBody>
      </p:sp>
      <p:sp>
        <p:nvSpPr>
          <p:cNvPr id="1048747" name="Rectangle 15"/>
          <p:cNvSpPr/>
          <p:nvPr/>
        </p:nvSpPr>
        <p:spPr>
          <a:xfrm>
            <a:off x="575082" y="1889760"/>
            <a:ext cx="1735079" cy="367872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400" dirty="0"/>
              <a:t>Value of</a:t>
            </a:r>
          </a:p>
          <a:p>
            <a:r>
              <a:rPr lang="en-AU" sz="2400" dirty="0"/>
              <a:t>Information</a:t>
            </a:r>
          </a:p>
        </p:txBody>
      </p:sp>
      <p:sp>
        <p:nvSpPr>
          <p:cNvPr id="1048748" name="TextBox 16"/>
          <p:cNvSpPr txBox="1"/>
          <p:nvPr/>
        </p:nvSpPr>
        <p:spPr>
          <a:xfrm>
            <a:off x="8190129" y="5696726"/>
            <a:ext cx="1516954" cy="584775"/>
          </a:xfrm>
          <a:prstGeom prst="rect">
            <a:avLst/>
          </a:prstGeom>
          <a:noFill/>
        </p:spPr>
        <p:txBody>
          <a:bodyPr wrap="none" rtlCol="0">
            <a:spAutoFit/>
          </a:bodyPr>
          <a:lstStyle/>
          <a:p>
            <a:r>
              <a:rPr lang="en-AU" sz="3200" dirty="0"/>
              <a:t>Readers</a:t>
            </a:r>
          </a:p>
        </p:txBody>
      </p:sp>
      <p:sp>
        <p:nvSpPr>
          <p:cNvPr id="1048749" name="Rectangle 24"/>
          <p:cNvSpPr/>
          <p:nvPr/>
        </p:nvSpPr>
        <p:spPr>
          <a:xfrm>
            <a:off x="2298039" y="1889757"/>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50" name="Rectangle 33"/>
          <p:cNvSpPr/>
          <p:nvPr/>
        </p:nvSpPr>
        <p:spPr>
          <a:xfrm>
            <a:off x="2756867" y="1889759"/>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51" name="Rectangle 34"/>
          <p:cNvSpPr/>
          <p:nvPr/>
        </p:nvSpPr>
        <p:spPr>
          <a:xfrm>
            <a:off x="2986281" y="1889759"/>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52" name="Rectangle 35"/>
          <p:cNvSpPr/>
          <p:nvPr/>
        </p:nvSpPr>
        <p:spPr>
          <a:xfrm>
            <a:off x="3215695" y="1889759"/>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53" name="Rectangle 36"/>
          <p:cNvSpPr/>
          <p:nvPr/>
        </p:nvSpPr>
        <p:spPr>
          <a:xfrm>
            <a:off x="3445109" y="1889759"/>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54" name="Rectangle 37"/>
          <p:cNvSpPr/>
          <p:nvPr/>
        </p:nvSpPr>
        <p:spPr>
          <a:xfrm>
            <a:off x="3674523" y="1889758"/>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55" name="Rectangle 38"/>
          <p:cNvSpPr/>
          <p:nvPr/>
        </p:nvSpPr>
        <p:spPr>
          <a:xfrm>
            <a:off x="3903936" y="1889758"/>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2097184" name="Picture 1"/>
          <p:cNvPicPr>
            <a:picLocks noChangeAspect="1"/>
          </p:cNvPicPr>
          <p:nvPr/>
        </p:nvPicPr>
        <p:blipFill>
          <a:blip r:embed="rId2"/>
          <a:stretch>
            <a:fillRect/>
          </a:stretch>
        </p:blipFill>
        <p:spPr>
          <a:xfrm>
            <a:off x="549939" y="5682165"/>
            <a:ext cx="3688072" cy="720658"/>
          </a:xfrm>
          <a:prstGeom prst="rect">
            <a:avLst/>
          </a:prstGeom>
        </p:spPr>
      </p:pic>
      <p:pic>
        <p:nvPicPr>
          <p:cNvPr id="2097185" name="Picture 2" descr="http://blog.creativefolks.sitemaker.com.au/wp-content/uploads/2010/08/Australian-iPad.png"/>
          <p:cNvPicPr>
            <a:picLocks noChangeAspect="1" noChangeArrowheads="1"/>
          </p:cNvPicPr>
          <p:nvPr/>
        </p:nvPicPr>
        <p:blipFill>
          <a:blip r:embed="rId3"/>
          <a:srcRect/>
          <a:stretch>
            <a:fillRect/>
          </a:stretch>
        </p:blipFill>
        <p:spPr bwMode="auto">
          <a:xfrm>
            <a:off x="6352807" y="1783448"/>
            <a:ext cx="5000993" cy="3913278"/>
          </a:xfrm>
          <a:prstGeom prst="rect">
            <a:avLst/>
          </a:prstGeom>
          <a:noFill/>
        </p:spPr>
      </p:pic>
      <p:sp>
        <p:nvSpPr>
          <p:cNvPr id="3" name="Footer Placeholder 2"/>
          <p:cNvSpPr>
            <a:spLocks noGrp="1"/>
          </p:cNvSpPr>
          <p:nvPr>
            <p:ph type="ftr" sz="quarter" idx="5"/>
          </p:nvPr>
        </p:nvSpPr>
        <p:spPr/>
        <p:txBody>
          <a:bodyPr/>
          <a:lstStyle/>
          <a:p>
            <a:endParaRPr lang="en-AU" dirty="0"/>
          </a:p>
        </p:txBody>
      </p:sp>
      <p:sp>
        <p:nvSpPr>
          <p:cNvPr id="4" name="Slide Number Placeholder 3"/>
          <p:cNvSpPr>
            <a:spLocks noGrp="1"/>
          </p:cNvSpPr>
          <p:nvPr>
            <p:ph type="sldNum" sz="quarter" idx="7"/>
          </p:nvPr>
        </p:nvSpPr>
        <p:spPr/>
        <p:txBody>
          <a:bodyPr/>
          <a:lstStyle/>
          <a:p>
            <a:fld id="{B6F15528-21DE-4FAA-801E-634DDDAF4B2B}" type="slidenum">
              <a:rPr lang="en-AU" smtClean="0"/>
              <a:t>15</a:t>
            </a:fld>
            <a:endParaRPr lang="en-AU" dirty="0"/>
          </a:p>
        </p:txBody>
      </p:sp>
    </p:spTree>
    <p:extLst>
      <p:ext uri="{BB962C8B-B14F-4D97-AF65-F5344CB8AC3E}">
        <p14:creationId xmlns:p14="http://schemas.microsoft.com/office/powerpoint/2010/main" val="877874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6" name="Rectangle 19"/>
          <p:cNvSpPr/>
          <p:nvPr/>
        </p:nvSpPr>
        <p:spPr>
          <a:xfrm>
            <a:off x="3296921" y="3389024"/>
            <a:ext cx="495558" cy="6572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i="1" dirty="0"/>
          </a:p>
        </p:txBody>
      </p:sp>
      <p:sp>
        <p:nvSpPr>
          <p:cNvPr id="1048757" name="Rectangle 25"/>
          <p:cNvSpPr/>
          <p:nvPr/>
        </p:nvSpPr>
        <p:spPr>
          <a:xfrm>
            <a:off x="4009771" y="1539125"/>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58" name="Title 6"/>
          <p:cNvSpPr>
            <a:spLocks noGrp="1"/>
          </p:cNvSpPr>
          <p:nvPr>
            <p:ph type="title"/>
          </p:nvPr>
        </p:nvSpPr>
        <p:spPr/>
        <p:txBody>
          <a:bodyPr/>
          <a:lstStyle/>
          <a:p>
            <a:pPr algn="ctr"/>
            <a:r>
              <a:rPr lang="en-AU" dirty="0"/>
              <a:t>Information Value &amp; Virtuous Cycles</a:t>
            </a:r>
          </a:p>
        </p:txBody>
      </p:sp>
      <p:sp>
        <p:nvSpPr>
          <p:cNvPr id="1048759" name="Rectangle 15"/>
          <p:cNvSpPr/>
          <p:nvPr/>
        </p:nvSpPr>
        <p:spPr>
          <a:xfrm>
            <a:off x="2057400" y="1539126"/>
            <a:ext cx="1735079" cy="367872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400" dirty="0"/>
              <a:t>Value of</a:t>
            </a:r>
          </a:p>
          <a:p>
            <a:r>
              <a:rPr lang="en-AU" sz="2400" dirty="0"/>
              <a:t>Information</a:t>
            </a:r>
          </a:p>
        </p:txBody>
      </p:sp>
      <p:sp>
        <p:nvSpPr>
          <p:cNvPr id="1048760" name="TextBox 16"/>
          <p:cNvSpPr txBox="1"/>
          <p:nvPr/>
        </p:nvSpPr>
        <p:spPr>
          <a:xfrm>
            <a:off x="8296495" y="5829260"/>
            <a:ext cx="1447832" cy="584775"/>
          </a:xfrm>
          <a:prstGeom prst="rect">
            <a:avLst/>
          </a:prstGeom>
          <a:noFill/>
        </p:spPr>
        <p:txBody>
          <a:bodyPr wrap="none" rtlCol="0">
            <a:spAutoFit/>
          </a:bodyPr>
          <a:lstStyle/>
          <a:p>
            <a:r>
              <a:rPr lang="en-AU" sz="3200" dirty="0"/>
              <a:t>Patrons</a:t>
            </a:r>
          </a:p>
        </p:txBody>
      </p:sp>
      <p:sp>
        <p:nvSpPr>
          <p:cNvPr id="1048761" name="Rectangle 24"/>
          <p:cNvSpPr/>
          <p:nvPr/>
        </p:nvSpPr>
        <p:spPr>
          <a:xfrm>
            <a:off x="3780357" y="1539123"/>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62" name="Rectangle 33"/>
          <p:cNvSpPr/>
          <p:nvPr/>
        </p:nvSpPr>
        <p:spPr>
          <a:xfrm>
            <a:off x="4239185" y="1539125"/>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63" name="Rectangle 34"/>
          <p:cNvSpPr/>
          <p:nvPr/>
        </p:nvSpPr>
        <p:spPr>
          <a:xfrm>
            <a:off x="4468599" y="1539125"/>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64" name="Rectangle 35"/>
          <p:cNvSpPr/>
          <p:nvPr/>
        </p:nvSpPr>
        <p:spPr>
          <a:xfrm>
            <a:off x="4698013" y="1539125"/>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65" name="Rectangle 36"/>
          <p:cNvSpPr/>
          <p:nvPr/>
        </p:nvSpPr>
        <p:spPr>
          <a:xfrm>
            <a:off x="4927427" y="1539125"/>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66" name="Rectangle 37"/>
          <p:cNvSpPr/>
          <p:nvPr/>
        </p:nvSpPr>
        <p:spPr>
          <a:xfrm>
            <a:off x="5156841" y="1539124"/>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67" name="Rectangle 38"/>
          <p:cNvSpPr/>
          <p:nvPr/>
        </p:nvSpPr>
        <p:spPr>
          <a:xfrm>
            <a:off x="5386254" y="1539124"/>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68" name="TextBox 17"/>
          <p:cNvSpPr txBox="1"/>
          <p:nvPr/>
        </p:nvSpPr>
        <p:spPr>
          <a:xfrm>
            <a:off x="2249172" y="5416924"/>
            <a:ext cx="3044231" cy="584775"/>
          </a:xfrm>
          <a:prstGeom prst="rect">
            <a:avLst/>
          </a:prstGeom>
          <a:noFill/>
        </p:spPr>
        <p:txBody>
          <a:bodyPr wrap="none" rtlCol="0">
            <a:spAutoFit/>
          </a:bodyPr>
          <a:lstStyle/>
          <a:p>
            <a:r>
              <a:rPr lang="en-AU" sz="3200" dirty="0"/>
              <a:t>Bistro Restaurant</a:t>
            </a:r>
          </a:p>
        </p:txBody>
      </p:sp>
      <p:pic>
        <p:nvPicPr>
          <p:cNvPr id="2097186" name="Picture 3"/>
          <p:cNvPicPr>
            <a:picLocks noChangeAspect="1" noChangeArrowheads="1"/>
          </p:cNvPicPr>
          <p:nvPr/>
        </p:nvPicPr>
        <p:blipFill>
          <a:blip r:embed="rId2" cstate="print"/>
          <a:srcRect/>
          <a:stretch>
            <a:fillRect/>
          </a:stretch>
        </p:blipFill>
        <p:spPr bwMode="auto">
          <a:xfrm>
            <a:off x="7487466" y="1513717"/>
            <a:ext cx="2881912" cy="4253841"/>
          </a:xfrm>
          <a:prstGeom prst="rect">
            <a:avLst/>
          </a:prstGeom>
          <a:noFill/>
          <a:ln w="9525">
            <a:noFill/>
            <a:miter lim="800000"/>
            <a:headEnd/>
            <a:tailEnd/>
          </a:ln>
        </p:spPr>
      </p:pic>
      <p:sp>
        <p:nvSpPr>
          <p:cNvPr id="3" name="Footer Placeholder 2"/>
          <p:cNvSpPr>
            <a:spLocks noGrp="1"/>
          </p:cNvSpPr>
          <p:nvPr>
            <p:ph type="ftr" sz="quarter" idx="5"/>
          </p:nvPr>
        </p:nvSpPr>
        <p:spPr/>
        <p:txBody>
          <a:bodyPr/>
          <a:lstStyle/>
          <a:p>
            <a:endParaRPr lang="en-AU" dirty="0"/>
          </a:p>
        </p:txBody>
      </p:sp>
      <p:sp>
        <p:nvSpPr>
          <p:cNvPr id="4" name="Slide Number Placeholder 3"/>
          <p:cNvSpPr>
            <a:spLocks noGrp="1"/>
          </p:cNvSpPr>
          <p:nvPr>
            <p:ph type="sldNum" sz="quarter" idx="7"/>
          </p:nvPr>
        </p:nvSpPr>
        <p:spPr/>
        <p:txBody>
          <a:bodyPr/>
          <a:lstStyle/>
          <a:p>
            <a:fld id="{B6F15528-21DE-4FAA-801E-634DDDAF4B2B}" type="slidenum">
              <a:rPr lang="en-AU" smtClean="0"/>
              <a:t>16</a:t>
            </a:fld>
            <a:endParaRPr lang="en-AU" dirty="0"/>
          </a:p>
        </p:txBody>
      </p:sp>
    </p:spTree>
    <p:extLst>
      <p:ext uri="{BB962C8B-B14F-4D97-AF65-F5344CB8AC3E}">
        <p14:creationId xmlns:p14="http://schemas.microsoft.com/office/powerpoint/2010/main" val="3381964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9" name="Rectangle 19"/>
          <p:cNvSpPr/>
          <p:nvPr/>
        </p:nvSpPr>
        <p:spPr>
          <a:xfrm>
            <a:off x="1814603" y="3739658"/>
            <a:ext cx="495558" cy="6572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i="1" dirty="0"/>
          </a:p>
        </p:txBody>
      </p:sp>
      <p:sp>
        <p:nvSpPr>
          <p:cNvPr id="1048770" name="Rectangle 25"/>
          <p:cNvSpPr/>
          <p:nvPr/>
        </p:nvSpPr>
        <p:spPr>
          <a:xfrm>
            <a:off x="2527453" y="1889759"/>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71" name="Title 6"/>
          <p:cNvSpPr>
            <a:spLocks noGrp="1"/>
          </p:cNvSpPr>
          <p:nvPr>
            <p:ph type="title"/>
          </p:nvPr>
        </p:nvSpPr>
        <p:spPr/>
        <p:txBody>
          <a:bodyPr/>
          <a:lstStyle/>
          <a:p>
            <a:pPr algn="ctr"/>
            <a:r>
              <a:rPr lang="en-AU" dirty="0"/>
              <a:t>Information Value &amp; Virtuous Cycles</a:t>
            </a:r>
          </a:p>
        </p:txBody>
      </p:sp>
      <p:sp>
        <p:nvSpPr>
          <p:cNvPr id="1048772" name="Rectangle 15"/>
          <p:cNvSpPr/>
          <p:nvPr/>
        </p:nvSpPr>
        <p:spPr>
          <a:xfrm>
            <a:off x="575082" y="1889760"/>
            <a:ext cx="1735079" cy="367872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400" dirty="0"/>
              <a:t>Value of</a:t>
            </a:r>
          </a:p>
          <a:p>
            <a:r>
              <a:rPr lang="en-AU" sz="2400" dirty="0"/>
              <a:t>Information</a:t>
            </a:r>
          </a:p>
        </p:txBody>
      </p:sp>
      <p:sp>
        <p:nvSpPr>
          <p:cNvPr id="1048773" name="TextBox 16"/>
          <p:cNvSpPr txBox="1"/>
          <p:nvPr/>
        </p:nvSpPr>
        <p:spPr>
          <a:xfrm>
            <a:off x="8458353" y="5790321"/>
            <a:ext cx="1356653" cy="584775"/>
          </a:xfrm>
          <a:prstGeom prst="rect">
            <a:avLst/>
          </a:prstGeom>
          <a:noFill/>
        </p:spPr>
        <p:txBody>
          <a:bodyPr wrap="none" rtlCol="0">
            <a:spAutoFit/>
          </a:bodyPr>
          <a:lstStyle/>
          <a:p>
            <a:r>
              <a:rPr lang="en-AU" sz="3200" dirty="0"/>
              <a:t>Drivers</a:t>
            </a:r>
          </a:p>
        </p:txBody>
      </p:sp>
      <p:sp>
        <p:nvSpPr>
          <p:cNvPr id="1048774" name="Rectangle 24"/>
          <p:cNvSpPr/>
          <p:nvPr/>
        </p:nvSpPr>
        <p:spPr>
          <a:xfrm>
            <a:off x="2298039" y="1889757"/>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75" name="Rectangle 33"/>
          <p:cNvSpPr/>
          <p:nvPr/>
        </p:nvSpPr>
        <p:spPr>
          <a:xfrm>
            <a:off x="2756867" y="1889759"/>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76" name="Rectangle 34"/>
          <p:cNvSpPr/>
          <p:nvPr/>
        </p:nvSpPr>
        <p:spPr>
          <a:xfrm>
            <a:off x="2986281" y="1889759"/>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77" name="Rectangle 35"/>
          <p:cNvSpPr/>
          <p:nvPr/>
        </p:nvSpPr>
        <p:spPr>
          <a:xfrm>
            <a:off x="3215695" y="1889759"/>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78" name="Rectangle 36"/>
          <p:cNvSpPr/>
          <p:nvPr/>
        </p:nvSpPr>
        <p:spPr>
          <a:xfrm>
            <a:off x="3445109" y="1889759"/>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79" name="Rectangle 37"/>
          <p:cNvSpPr/>
          <p:nvPr/>
        </p:nvSpPr>
        <p:spPr>
          <a:xfrm>
            <a:off x="3674523" y="1889758"/>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80" name="Rectangle 38"/>
          <p:cNvSpPr/>
          <p:nvPr/>
        </p:nvSpPr>
        <p:spPr>
          <a:xfrm>
            <a:off x="3903936" y="1889758"/>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2097187" name="Picture 2"/>
          <p:cNvPicPr>
            <a:picLocks noChangeAspect="1" noChangeArrowheads="1"/>
          </p:cNvPicPr>
          <p:nvPr/>
        </p:nvPicPr>
        <p:blipFill>
          <a:blip r:embed="rId2" cstate="print"/>
          <a:srcRect/>
          <a:stretch>
            <a:fillRect/>
          </a:stretch>
        </p:blipFill>
        <p:spPr bwMode="auto">
          <a:xfrm>
            <a:off x="6317881" y="1900291"/>
            <a:ext cx="5191367" cy="3719891"/>
          </a:xfrm>
          <a:prstGeom prst="rect">
            <a:avLst/>
          </a:prstGeom>
          <a:noFill/>
          <a:ln w="9525">
            <a:noFill/>
            <a:miter lim="800000"/>
            <a:headEnd/>
            <a:tailEnd/>
          </a:ln>
        </p:spPr>
      </p:pic>
      <p:pic>
        <p:nvPicPr>
          <p:cNvPr id="2097188" name="Picture 2" descr="https://encrypted-tbn0.gstatic.com/images?q=tbn:ANd9GcT-xpP233hMaHNTdjtLNP9Av9XYrUpPOUPaQ6WQ8ICB7oRxHVvu99kLI17i"/>
          <p:cNvPicPr>
            <a:picLocks noChangeAspect="1" noChangeArrowheads="1"/>
          </p:cNvPicPr>
          <p:nvPr/>
        </p:nvPicPr>
        <p:blipFill>
          <a:blip r:embed="rId3"/>
          <a:srcRect/>
          <a:stretch>
            <a:fillRect/>
          </a:stretch>
        </p:blipFill>
        <p:spPr bwMode="auto">
          <a:xfrm>
            <a:off x="1814603" y="5666392"/>
            <a:ext cx="975817" cy="975818"/>
          </a:xfrm>
          <a:prstGeom prst="rect">
            <a:avLst/>
          </a:prstGeom>
          <a:noFill/>
        </p:spPr>
      </p:pic>
      <p:sp>
        <p:nvSpPr>
          <p:cNvPr id="3" name="Footer Placeholder 2"/>
          <p:cNvSpPr>
            <a:spLocks noGrp="1"/>
          </p:cNvSpPr>
          <p:nvPr>
            <p:ph type="ftr" sz="quarter" idx="5"/>
          </p:nvPr>
        </p:nvSpPr>
        <p:spPr/>
        <p:txBody>
          <a:bodyPr/>
          <a:lstStyle/>
          <a:p>
            <a:endParaRPr lang="en-AU" dirty="0"/>
          </a:p>
        </p:txBody>
      </p:sp>
      <p:sp>
        <p:nvSpPr>
          <p:cNvPr id="4" name="Slide Number Placeholder 3"/>
          <p:cNvSpPr>
            <a:spLocks noGrp="1"/>
          </p:cNvSpPr>
          <p:nvPr>
            <p:ph type="sldNum" sz="quarter" idx="7"/>
          </p:nvPr>
        </p:nvSpPr>
        <p:spPr/>
        <p:txBody>
          <a:bodyPr/>
          <a:lstStyle/>
          <a:p>
            <a:fld id="{B6F15528-21DE-4FAA-801E-634DDDAF4B2B}" type="slidenum">
              <a:rPr lang="en-AU" smtClean="0"/>
              <a:t>17</a:t>
            </a:fld>
            <a:endParaRPr lang="en-AU" dirty="0"/>
          </a:p>
        </p:txBody>
      </p:sp>
    </p:spTree>
    <p:extLst>
      <p:ext uri="{BB962C8B-B14F-4D97-AF65-F5344CB8AC3E}">
        <p14:creationId xmlns:p14="http://schemas.microsoft.com/office/powerpoint/2010/main" val="2803042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1" name="Rectangle 19"/>
          <p:cNvSpPr/>
          <p:nvPr/>
        </p:nvSpPr>
        <p:spPr>
          <a:xfrm>
            <a:off x="1814603" y="3739658"/>
            <a:ext cx="495558" cy="6572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i="1" dirty="0"/>
          </a:p>
        </p:txBody>
      </p:sp>
      <p:sp>
        <p:nvSpPr>
          <p:cNvPr id="1048782" name="Rectangle 25"/>
          <p:cNvSpPr/>
          <p:nvPr/>
        </p:nvSpPr>
        <p:spPr>
          <a:xfrm>
            <a:off x="2527453" y="1889759"/>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83" name="Title 6"/>
          <p:cNvSpPr>
            <a:spLocks noGrp="1"/>
          </p:cNvSpPr>
          <p:nvPr>
            <p:ph type="title"/>
          </p:nvPr>
        </p:nvSpPr>
        <p:spPr/>
        <p:txBody>
          <a:bodyPr/>
          <a:lstStyle/>
          <a:p>
            <a:pPr algn="ctr"/>
            <a:r>
              <a:rPr lang="en-AU" dirty="0"/>
              <a:t>Information Value &amp; Virtuous Cycles</a:t>
            </a:r>
          </a:p>
        </p:txBody>
      </p:sp>
      <p:sp>
        <p:nvSpPr>
          <p:cNvPr id="1048784" name="Rectangle 15"/>
          <p:cNvSpPr/>
          <p:nvPr/>
        </p:nvSpPr>
        <p:spPr>
          <a:xfrm>
            <a:off x="575082" y="1889760"/>
            <a:ext cx="1735079" cy="367872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400" dirty="0"/>
              <a:t>Value of</a:t>
            </a:r>
          </a:p>
          <a:p>
            <a:r>
              <a:rPr lang="en-AU" sz="2400" dirty="0"/>
              <a:t>Information</a:t>
            </a:r>
          </a:p>
        </p:txBody>
      </p:sp>
      <p:sp>
        <p:nvSpPr>
          <p:cNvPr id="1048785" name="TextBox 16"/>
          <p:cNvSpPr txBox="1"/>
          <p:nvPr/>
        </p:nvSpPr>
        <p:spPr>
          <a:xfrm>
            <a:off x="7409205" y="5671038"/>
            <a:ext cx="3688080" cy="574040"/>
          </a:xfrm>
          <a:prstGeom prst="rect">
            <a:avLst/>
          </a:prstGeom>
          <a:noFill/>
        </p:spPr>
        <p:txBody>
          <a:bodyPr wrap="none" rtlCol="0">
            <a:spAutoFit/>
          </a:bodyPr>
          <a:lstStyle/>
          <a:p>
            <a:r>
              <a:rPr lang="en-AU" sz="3200" dirty="0"/>
              <a:t>Games enthusiasts</a:t>
            </a:r>
          </a:p>
        </p:txBody>
      </p:sp>
      <p:sp>
        <p:nvSpPr>
          <p:cNvPr id="1048786" name="Rectangle 24"/>
          <p:cNvSpPr/>
          <p:nvPr/>
        </p:nvSpPr>
        <p:spPr>
          <a:xfrm>
            <a:off x="2298039" y="1889757"/>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87" name="Rectangle 33"/>
          <p:cNvSpPr/>
          <p:nvPr/>
        </p:nvSpPr>
        <p:spPr>
          <a:xfrm>
            <a:off x="2756867" y="1889759"/>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88" name="Rectangle 34"/>
          <p:cNvSpPr/>
          <p:nvPr/>
        </p:nvSpPr>
        <p:spPr>
          <a:xfrm>
            <a:off x="2986281" y="1889759"/>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89" name="Rectangle 35"/>
          <p:cNvSpPr/>
          <p:nvPr/>
        </p:nvSpPr>
        <p:spPr>
          <a:xfrm>
            <a:off x="3215695" y="1889759"/>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90" name="Rectangle 36"/>
          <p:cNvSpPr/>
          <p:nvPr/>
        </p:nvSpPr>
        <p:spPr>
          <a:xfrm>
            <a:off x="3445109" y="1889759"/>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91" name="Rectangle 37"/>
          <p:cNvSpPr/>
          <p:nvPr/>
        </p:nvSpPr>
        <p:spPr>
          <a:xfrm>
            <a:off x="3674523" y="1889758"/>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8792" name="Rectangle 38"/>
          <p:cNvSpPr/>
          <p:nvPr/>
        </p:nvSpPr>
        <p:spPr>
          <a:xfrm>
            <a:off x="3903936" y="1889758"/>
            <a:ext cx="234003" cy="367873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2097189" name="Picture 2" descr="https://encrypted-tbn2.gstatic.com/images?q=tbn:ANd9GcQrZTDl55XhAvR4XwPk1JZtUQe2Mxl1wXdpcMdOEquZYlyWFwO3"/>
          <p:cNvPicPr>
            <a:picLocks noChangeAspect="1" noChangeArrowheads="1"/>
          </p:cNvPicPr>
          <p:nvPr/>
        </p:nvPicPr>
        <p:blipFill>
          <a:blip r:embed="rId2"/>
          <a:srcRect/>
          <a:stretch>
            <a:fillRect/>
          </a:stretch>
        </p:blipFill>
        <p:spPr bwMode="auto">
          <a:xfrm>
            <a:off x="7086896" y="1926424"/>
            <a:ext cx="3642064" cy="3642064"/>
          </a:xfrm>
          <a:prstGeom prst="rect">
            <a:avLst/>
          </a:prstGeom>
          <a:noFill/>
        </p:spPr>
      </p:pic>
      <p:pic>
        <p:nvPicPr>
          <p:cNvPr id="2097190" name="Picture 3"/>
          <p:cNvPicPr>
            <a:picLocks noChangeAspect="1"/>
          </p:cNvPicPr>
          <p:nvPr/>
        </p:nvPicPr>
        <p:blipFill>
          <a:blip r:embed="rId3"/>
          <a:stretch>
            <a:fillRect/>
          </a:stretch>
        </p:blipFill>
        <p:spPr>
          <a:xfrm>
            <a:off x="980021" y="5696726"/>
            <a:ext cx="2352675" cy="533400"/>
          </a:xfrm>
          <a:prstGeom prst="rect">
            <a:avLst/>
          </a:prstGeom>
        </p:spPr>
      </p:pic>
      <p:sp>
        <p:nvSpPr>
          <p:cNvPr id="3" name="Footer Placeholder 2"/>
          <p:cNvSpPr>
            <a:spLocks noGrp="1"/>
          </p:cNvSpPr>
          <p:nvPr>
            <p:ph type="ftr" sz="quarter" idx="5"/>
          </p:nvPr>
        </p:nvSpPr>
        <p:spPr/>
        <p:txBody>
          <a:bodyPr/>
          <a:lstStyle/>
          <a:p>
            <a:endParaRPr lang="en-AU" dirty="0"/>
          </a:p>
        </p:txBody>
      </p:sp>
      <p:sp>
        <p:nvSpPr>
          <p:cNvPr id="4" name="Slide Number Placeholder 3"/>
          <p:cNvSpPr>
            <a:spLocks noGrp="1"/>
          </p:cNvSpPr>
          <p:nvPr>
            <p:ph type="sldNum" sz="quarter" idx="7"/>
          </p:nvPr>
        </p:nvSpPr>
        <p:spPr/>
        <p:txBody>
          <a:bodyPr/>
          <a:lstStyle/>
          <a:p>
            <a:fld id="{B6F15528-21DE-4FAA-801E-634DDDAF4B2B}" type="slidenum">
              <a:rPr lang="en-AU" smtClean="0"/>
              <a:t>18</a:t>
            </a:fld>
            <a:endParaRPr lang="en-AU" dirty="0"/>
          </a:p>
        </p:txBody>
      </p:sp>
    </p:spTree>
    <p:extLst>
      <p:ext uri="{BB962C8B-B14F-4D97-AF65-F5344CB8AC3E}">
        <p14:creationId xmlns:p14="http://schemas.microsoft.com/office/powerpoint/2010/main" val="2145242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509" y="476804"/>
            <a:ext cx="8155940" cy="574040"/>
          </a:xfrm>
          <a:prstGeom prst="rect">
            <a:avLst/>
          </a:prstGeom>
        </p:spPr>
        <p:txBody>
          <a:bodyPr vert="horz" wrap="square" lIns="0" tIns="12700" rIns="0" bIns="0" rtlCol="0">
            <a:spAutoFit/>
          </a:bodyPr>
          <a:lstStyle/>
          <a:p>
            <a:pPr marL="12700">
              <a:lnSpc>
                <a:spcPct val="100000"/>
              </a:lnSpc>
              <a:spcBef>
                <a:spcPts val="100"/>
              </a:spcBef>
            </a:pPr>
            <a:r>
              <a:rPr spc="-5" dirty="0"/>
              <a:t>Developing Information</a:t>
            </a:r>
            <a:r>
              <a:rPr spc="10" dirty="0"/>
              <a:t> </a:t>
            </a:r>
            <a:r>
              <a:rPr spc="-5" dirty="0"/>
              <a:t>Asymmetries</a:t>
            </a:r>
          </a:p>
        </p:txBody>
      </p:sp>
      <p:sp>
        <p:nvSpPr>
          <p:cNvPr id="3" name="object 3"/>
          <p:cNvSpPr txBox="1"/>
          <p:nvPr/>
        </p:nvSpPr>
        <p:spPr>
          <a:xfrm>
            <a:off x="1315402" y="1304091"/>
            <a:ext cx="5558155" cy="5091430"/>
          </a:xfrm>
          <a:prstGeom prst="rect">
            <a:avLst/>
          </a:prstGeom>
        </p:spPr>
        <p:txBody>
          <a:bodyPr vert="horz" wrap="square" lIns="0" tIns="156210" rIns="0" bIns="0" rtlCol="0">
            <a:spAutoFit/>
          </a:bodyPr>
          <a:lstStyle/>
          <a:p>
            <a:pPr marL="12700">
              <a:lnSpc>
                <a:spcPct val="100000"/>
              </a:lnSpc>
              <a:spcBef>
                <a:spcPts val="1230"/>
              </a:spcBef>
              <a:tabLst>
                <a:tab pos="354965" algn="l"/>
              </a:tabLst>
            </a:pPr>
            <a:r>
              <a:rPr sz="1800" spc="1000" dirty="0">
                <a:solidFill>
                  <a:srgbClr val="A53010"/>
                </a:solidFill>
                <a:latin typeface="Microsoft Sans Serif"/>
                <a:cs typeface="Microsoft Sans Serif"/>
              </a:rPr>
              <a:t>´	</a:t>
            </a:r>
            <a:r>
              <a:rPr sz="1800" spc="-5" dirty="0">
                <a:solidFill>
                  <a:srgbClr val="404040"/>
                </a:solidFill>
                <a:latin typeface="Century Gothic"/>
                <a:cs typeface="Century Gothic"/>
              </a:rPr>
              <a:t>VRIO</a:t>
            </a:r>
            <a:endParaRPr sz="1800" dirty="0">
              <a:latin typeface="Century Gothic"/>
              <a:cs typeface="Century Gothic"/>
            </a:endParaRPr>
          </a:p>
          <a:p>
            <a:pPr marL="469265">
              <a:lnSpc>
                <a:spcPct val="100000"/>
              </a:lnSpc>
              <a:spcBef>
                <a:spcPts val="1005"/>
              </a:spcBef>
            </a:pPr>
            <a:r>
              <a:rPr sz="1600" spc="885" dirty="0">
                <a:solidFill>
                  <a:srgbClr val="A53010"/>
                </a:solidFill>
                <a:latin typeface="Microsoft Sans Serif"/>
                <a:cs typeface="Microsoft Sans Serif"/>
              </a:rPr>
              <a:t>´</a:t>
            </a:r>
            <a:r>
              <a:rPr sz="1600" spc="300" dirty="0">
                <a:solidFill>
                  <a:srgbClr val="A53010"/>
                </a:solidFill>
                <a:latin typeface="Microsoft Sans Serif"/>
                <a:cs typeface="Microsoft Sans Serif"/>
              </a:rPr>
              <a:t> </a:t>
            </a:r>
            <a:r>
              <a:rPr sz="1600" spc="-5" dirty="0">
                <a:solidFill>
                  <a:srgbClr val="404040"/>
                </a:solidFill>
                <a:latin typeface="Century Gothic"/>
                <a:cs typeface="Century Gothic"/>
              </a:rPr>
              <a:t>Having </a:t>
            </a:r>
            <a:r>
              <a:rPr sz="1600" dirty="0">
                <a:solidFill>
                  <a:srgbClr val="404040"/>
                </a:solidFill>
                <a:latin typeface="Century Gothic"/>
                <a:cs typeface="Century Gothic"/>
              </a:rPr>
              <a:t>V, R or I </a:t>
            </a:r>
            <a:r>
              <a:rPr sz="1600" spc="-5" dirty="0">
                <a:solidFill>
                  <a:srgbClr val="404040"/>
                </a:solidFill>
                <a:latin typeface="Century Gothic"/>
                <a:cs typeface="Century Gothic"/>
              </a:rPr>
              <a:t>information</a:t>
            </a:r>
            <a:endParaRPr sz="1600" dirty="0">
              <a:latin typeface="Century Gothic"/>
              <a:cs typeface="Century Gothic"/>
            </a:endParaRPr>
          </a:p>
          <a:p>
            <a:pPr marL="469265">
              <a:lnSpc>
                <a:spcPct val="100000"/>
              </a:lnSpc>
              <a:spcBef>
                <a:spcPts val="1010"/>
              </a:spcBef>
            </a:pPr>
            <a:r>
              <a:rPr sz="1600" spc="885" dirty="0">
                <a:solidFill>
                  <a:srgbClr val="A53010"/>
                </a:solidFill>
                <a:latin typeface="Microsoft Sans Serif"/>
                <a:cs typeface="Microsoft Sans Serif"/>
              </a:rPr>
              <a:t>´</a:t>
            </a:r>
            <a:r>
              <a:rPr sz="1600" spc="285" dirty="0">
                <a:solidFill>
                  <a:srgbClr val="A53010"/>
                </a:solidFill>
                <a:latin typeface="Microsoft Sans Serif"/>
                <a:cs typeface="Microsoft Sans Serif"/>
              </a:rPr>
              <a:t> </a:t>
            </a:r>
            <a:r>
              <a:rPr sz="1600" spc="-5" dirty="0">
                <a:solidFill>
                  <a:srgbClr val="404040"/>
                </a:solidFill>
                <a:latin typeface="Century Gothic"/>
                <a:cs typeface="Century Gothic"/>
              </a:rPr>
              <a:t>Having the </a:t>
            </a:r>
            <a:r>
              <a:rPr sz="1600" dirty="0">
                <a:solidFill>
                  <a:srgbClr val="404040"/>
                </a:solidFill>
                <a:latin typeface="Century Gothic"/>
                <a:cs typeface="Century Gothic"/>
              </a:rPr>
              <a:t>O </a:t>
            </a:r>
            <a:r>
              <a:rPr sz="1600" spc="-5" dirty="0">
                <a:solidFill>
                  <a:srgbClr val="404040"/>
                </a:solidFill>
                <a:latin typeface="Century Gothic"/>
                <a:cs typeface="Century Gothic"/>
              </a:rPr>
              <a:t>to </a:t>
            </a:r>
            <a:r>
              <a:rPr sz="1600" dirty="0">
                <a:solidFill>
                  <a:srgbClr val="404040"/>
                </a:solidFill>
                <a:latin typeface="Century Gothic"/>
                <a:cs typeface="Century Gothic"/>
              </a:rPr>
              <a:t>use </a:t>
            </a:r>
            <a:r>
              <a:rPr sz="1600" spc="-5" dirty="0">
                <a:solidFill>
                  <a:srgbClr val="404040"/>
                </a:solidFill>
                <a:latin typeface="Century Gothic"/>
                <a:cs typeface="Century Gothic"/>
              </a:rPr>
              <a:t>the information</a:t>
            </a:r>
            <a:endParaRPr sz="1600" dirty="0">
              <a:latin typeface="Century Gothic"/>
              <a:cs typeface="Century Gothic"/>
            </a:endParaRPr>
          </a:p>
          <a:p>
            <a:pPr marL="926465">
              <a:lnSpc>
                <a:spcPct val="100000"/>
              </a:lnSpc>
              <a:spcBef>
                <a:spcPts val="975"/>
              </a:spcBef>
            </a:pPr>
            <a:r>
              <a:rPr sz="1400" spc="775" dirty="0">
                <a:solidFill>
                  <a:srgbClr val="A53010"/>
                </a:solidFill>
                <a:latin typeface="Microsoft Sans Serif"/>
                <a:cs typeface="Microsoft Sans Serif"/>
              </a:rPr>
              <a:t>´</a:t>
            </a:r>
            <a:r>
              <a:rPr sz="1400" spc="200" dirty="0">
                <a:solidFill>
                  <a:srgbClr val="A53010"/>
                </a:solidFill>
                <a:latin typeface="Microsoft Sans Serif"/>
                <a:cs typeface="Microsoft Sans Serif"/>
              </a:rPr>
              <a:t> </a:t>
            </a:r>
            <a:r>
              <a:rPr sz="1400" spc="-5" dirty="0">
                <a:solidFill>
                  <a:srgbClr val="404040"/>
                </a:solidFill>
                <a:latin typeface="Century Gothic"/>
                <a:cs typeface="Century Gothic"/>
              </a:rPr>
              <a:t>Making smarter </a:t>
            </a:r>
            <a:r>
              <a:rPr sz="1400" spc="-10" dirty="0">
                <a:solidFill>
                  <a:srgbClr val="404040"/>
                </a:solidFill>
                <a:latin typeface="Century Gothic"/>
                <a:cs typeface="Century Gothic"/>
              </a:rPr>
              <a:t>decisions </a:t>
            </a:r>
            <a:r>
              <a:rPr sz="1400" spc="-5" dirty="0">
                <a:solidFill>
                  <a:srgbClr val="404040"/>
                </a:solidFill>
                <a:latin typeface="Century Gothic"/>
                <a:cs typeface="Century Gothic"/>
              </a:rPr>
              <a:t>than competitors</a:t>
            </a:r>
            <a:endParaRPr sz="1400" dirty="0">
              <a:latin typeface="Century Gothic"/>
              <a:cs typeface="Century Gothic"/>
            </a:endParaRPr>
          </a:p>
          <a:p>
            <a:pPr>
              <a:lnSpc>
                <a:spcPct val="100000"/>
              </a:lnSpc>
            </a:pPr>
            <a:endParaRPr sz="1700" dirty="0">
              <a:latin typeface="Times New Roman"/>
              <a:cs typeface="Times New Roman"/>
            </a:endParaRPr>
          </a:p>
          <a:p>
            <a:pPr>
              <a:lnSpc>
                <a:spcPct val="100000"/>
              </a:lnSpc>
              <a:spcBef>
                <a:spcPts val="10"/>
              </a:spcBef>
            </a:pPr>
            <a:endParaRPr sz="1900" dirty="0">
              <a:latin typeface="Times New Roman"/>
              <a:cs typeface="Times New Roman"/>
            </a:endParaRPr>
          </a:p>
          <a:p>
            <a:pPr marL="12700">
              <a:lnSpc>
                <a:spcPct val="100000"/>
              </a:lnSpc>
              <a:tabLst>
                <a:tab pos="354965" algn="l"/>
              </a:tabLst>
            </a:pPr>
            <a:r>
              <a:rPr sz="1800" spc="1000" dirty="0">
                <a:solidFill>
                  <a:srgbClr val="A53010"/>
                </a:solidFill>
                <a:latin typeface="Microsoft Sans Serif"/>
                <a:cs typeface="Microsoft Sans Serif"/>
              </a:rPr>
              <a:t>´	</a:t>
            </a:r>
            <a:r>
              <a:rPr sz="1800" dirty="0">
                <a:solidFill>
                  <a:srgbClr val="404040"/>
                </a:solidFill>
                <a:latin typeface="Century Gothic"/>
                <a:cs typeface="Century Gothic"/>
              </a:rPr>
              <a:t>It is </a:t>
            </a:r>
            <a:r>
              <a:rPr sz="1800" spc="-5" dirty="0">
                <a:solidFill>
                  <a:srgbClr val="404040"/>
                </a:solidFill>
                <a:latin typeface="Century Gothic"/>
                <a:cs typeface="Century Gothic"/>
              </a:rPr>
              <a:t>not necessary </a:t>
            </a:r>
            <a:r>
              <a:rPr sz="1800" dirty="0">
                <a:solidFill>
                  <a:srgbClr val="404040"/>
                </a:solidFill>
                <a:latin typeface="Century Gothic"/>
                <a:cs typeface="Century Gothic"/>
              </a:rPr>
              <a:t>to </a:t>
            </a:r>
            <a:r>
              <a:rPr sz="1800" spc="-5" dirty="0">
                <a:solidFill>
                  <a:srgbClr val="404040"/>
                </a:solidFill>
                <a:latin typeface="Century Gothic"/>
                <a:cs typeface="Century Gothic"/>
              </a:rPr>
              <a:t>own </a:t>
            </a:r>
            <a:r>
              <a:rPr sz="1800" dirty="0">
                <a:solidFill>
                  <a:srgbClr val="404040"/>
                </a:solidFill>
                <a:latin typeface="Century Gothic"/>
                <a:cs typeface="Century Gothic"/>
              </a:rPr>
              <a:t>the</a:t>
            </a:r>
            <a:r>
              <a:rPr sz="1800" spc="-10" dirty="0">
                <a:solidFill>
                  <a:srgbClr val="404040"/>
                </a:solidFill>
                <a:latin typeface="Century Gothic"/>
                <a:cs typeface="Century Gothic"/>
              </a:rPr>
              <a:t> </a:t>
            </a:r>
            <a:r>
              <a:rPr sz="1800" spc="-5" dirty="0">
                <a:solidFill>
                  <a:srgbClr val="404040"/>
                </a:solidFill>
                <a:latin typeface="Century Gothic"/>
                <a:cs typeface="Century Gothic"/>
              </a:rPr>
              <a:t>information</a:t>
            </a:r>
            <a:endParaRPr sz="1800" dirty="0">
              <a:latin typeface="Century Gothic"/>
              <a:cs typeface="Century Gothic"/>
            </a:endParaRPr>
          </a:p>
          <a:p>
            <a:pPr>
              <a:lnSpc>
                <a:spcPct val="100000"/>
              </a:lnSpc>
            </a:pPr>
            <a:endParaRPr sz="2200" dirty="0">
              <a:latin typeface="Times New Roman"/>
              <a:cs typeface="Times New Roman"/>
            </a:endParaRPr>
          </a:p>
          <a:p>
            <a:pPr marL="12700">
              <a:lnSpc>
                <a:spcPct val="100000"/>
              </a:lnSpc>
              <a:spcBef>
                <a:spcPts val="1639"/>
              </a:spcBef>
              <a:tabLst>
                <a:tab pos="354965" algn="l"/>
              </a:tabLst>
            </a:pPr>
            <a:r>
              <a:rPr sz="1800" spc="1000" dirty="0">
                <a:solidFill>
                  <a:srgbClr val="A53010"/>
                </a:solidFill>
                <a:latin typeface="Microsoft Sans Serif"/>
                <a:cs typeface="Microsoft Sans Serif"/>
              </a:rPr>
              <a:t>´	</a:t>
            </a:r>
            <a:r>
              <a:rPr sz="1800" spc="-5" dirty="0">
                <a:solidFill>
                  <a:srgbClr val="404040"/>
                </a:solidFill>
                <a:latin typeface="Century Gothic"/>
                <a:cs typeface="Century Gothic"/>
              </a:rPr>
              <a:t>Alliances</a:t>
            </a:r>
            <a:r>
              <a:rPr sz="1800" spc="-35" dirty="0">
                <a:solidFill>
                  <a:srgbClr val="404040"/>
                </a:solidFill>
                <a:latin typeface="Century Gothic"/>
                <a:cs typeface="Century Gothic"/>
              </a:rPr>
              <a:t> </a:t>
            </a:r>
            <a:r>
              <a:rPr sz="1800" spc="-5" dirty="0">
                <a:solidFill>
                  <a:srgbClr val="404040"/>
                </a:solidFill>
                <a:latin typeface="Century Gothic"/>
                <a:cs typeface="Century Gothic"/>
              </a:rPr>
              <a:t>possible</a:t>
            </a:r>
            <a:endParaRPr sz="1800" dirty="0">
              <a:latin typeface="Century Gothic"/>
              <a:cs typeface="Century Gothic"/>
            </a:endParaRPr>
          </a:p>
          <a:p>
            <a:pPr marL="755015" marR="5080" indent="-285750">
              <a:lnSpc>
                <a:spcPct val="99800"/>
              </a:lnSpc>
              <a:spcBef>
                <a:spcPts val="1005"/>
              </a:spcBef>
            </a:pPr>
            <a:r>
              <a:rPr sz="1600" spc="885" dirty="0">
                <a:solidFill>
                  <a:srgbClr val="A53010"/>
                </a:solidFill>
                <a:latin typeface="Microsoft Sans Serif"/>
                <a:cs typeface="Microsoft Sans Serif"/>
              </a:rPr>
              <a:t>´ </a:t>
            </a:r>
            <a:r>
              <a:rPr sz="1600" spc="-5" dirty="0">
                <a:solidFill>
                  <a:srgbClr val="404040"/>
                </a:solidFill>
                <a:latin typeface="Century Gothic"/>
                <a:cs typeface="Century Gothic"/>
              </a:rPr>
              <a:t>Commonwealth Bank has partnered with  </a:t>
            </a:r>
            <a:r>
              <a:rPr sz="1600" spc="-10" dirty="0">
                <a:solidFill>
                  <a:srgbClr val="404040"/>
                </a:solidFill>
                <a:latin typeface="Century Gothic"/>
                <a:cs typeface="Century Gothic"/>
              </a:rPr>
              <a:t>Realestate.com.au </a:t>
            </a:r>
            <a:r>
              <a:rPr sz="1600" spc="-5" dirty="0">
                <a:solidFill>
                  <a:srgbClr val="404040"/>
                </a:solidFill>
                <a:latin typeface="Century Gothic"/>
                <a:cs typeface="Century Gothic"/>
              </a:rPr>
              <a:t>to develop </a:t>
            </a:r>
            <a:r>
              <a:rPr sz="1600" dirty="0">
                <a:solidFill>
                  <a:srgbClr val="404040"/>
                </a:solidFill>
                <a:latin typeface="Century Gothic"/>
                <a:cs typeface="Century Gothic"/>
              </a:rPr>
              <a:t>a </a:t>
            </a:r>
            <a:r>
              <a:rPr sz="1600" spc="-5" dirty="0">
                <a:solidFill>
                  <a:srgbClr val="404040"/>
                </a:solidFill>
                <a:latin typeface="Century Gothic"/>
                <a:cs typeface="Century Gothic"/>
              </a:rPr>
              <a:t>location-aware  application (see</a:t>
            </a:r>
            <a:r>
              <a:rPr sz="1600" spc="-85" dirty="0">
                <a:solidFill>
                  <a:srgbClr val="404040"/>
                </a:solidFill>
                <a:latin typeface="Century Gothic"/>
                <a:cs typeface="Century Gothic"/>
              </a:rPr>
              <a:t> </a:t>
            </a:r>
            <a:r>
              <a:rPr sz="1600" spc="-5" dirty="0">
                <a:solidFill>
                  <a:srgbClr val="404040"/>
                </a:solidFill>
                <a:latin typeface="Century Gothic"/>
                <a:cs typeface="Century Gothic"/>
              </a:rPr>
              <a:t>right)</a:t>
            </a:r>
            <a:endParaRPr sz="1600" dirty="0">
              <a:latin typeface="Century Gothic"/>
              <a:cs typeface="Century Gothic"/>
            </a:endParaRPr>
          </a:p>
          <a:p>
            <a:pPr marL="755015" marR="20955" indent="-285750">
              <a:lnSpc>
                <a:spcPct val="99500"/>
              </a:lnSpc>
              <a:spcBef>
                <a:spcPts val="1015"/>
              </a:spcBef>
            </a:pPr>
            <a:r>
              <a:rPr sz="1600" spc="885" dirty="0">
                <a:solidFill>
                  <a:srgbClr val="A53010"/>
                </a:solidFill>
                <a:latin typeface="Microsoft Sans Serif"/>
                <a:cs typeface="Microsoft Sans Serif"/>
              </a:rPr>
              <a:t>´</a:t>
            </a:r>
            <a:r>
              <a:rPr sz="1600" spc="380" dirty="0">
                <a:solidFill>
                  <a:srgbClr val="A53010"/>
                </a:solidFill>
                <a:latin typeface="Microsoft Sans Serif"/>
                <a:cs typeface="Microsoft Sans Serif"/>
              </a:rPr>
              <a:t> </a:t>
            </a:r>
            <a:r>
              <a:rPr sz="1600" spc="-5" dirty="0">
                <a:solidFill>
                  <a:srgbClr val="404040"/>
                </a:solidFill>
                <a:latin typeface="Century Gothic"/>
                <a:cs typeface="Century Gothic"/>
              </a:rPr>
              <a:t>App enables prospective homebuyers to access  information from realestate.com.au about the  property, and to obtain financial details and  financing options </a:t>
            </a:r>
            <a:r>
              <a:rPr sz="1600" dirty="0">
                <a:solidFill>
                  <a:srgbClr val="404040"/>
                </a:solidFill>
                <a:latin typeface="Century Gothic"/>
                <a:cs typeface="Century Gothic"/>
              </a:rPr>
              <a:t>on </a:t>
            </a:r>
            <a:r>
              <a:rPr sz="1600" spc="-5" dirty="0">
                <a:solidFill>
                  <a:srgbClr val="404040"/>
                </a:solidFill>
                <a:latin typeface="Century Gothic"/>
                <a:cs typeface="Century Gothic"/>
              </a:rPr>
              <a:t>the</a:t>
            </a:r>
            <a:r>
              <a:rPr sz="1600" spc="-65" dirty="0">
                <a:solidFill>
                  <a:srgbClr val="404040"/>
                </a:solidFill>
                <a:latin typeface="Century Gothic"/>
                <a:cs typeface="Century Gothic"/>
              </a:rPr>
              <a:t> </a:t>
            </a:r>
            <a:r>
              <a:rPr sz="1600" spc="-5" dirty="0">
                <a:solidFill>
                  <a:srgbClr val="404040"/>
                </a:solidFill>
                <a:latin typeface="Century Gothic"/>
                <a:cs typeface="Century Gothic"/>
              </a:rPr>
              <a:t>spot</a:t>
            </a:r>
            <a:endParaRPr sz="1600" dirty="0">
              <a:latin typeface="Century Gothic"/>
              <a:cs typeface="Century Gothic"/>
            </a:endParaRPr>
          </a:p>
        </p:txBody>
      </p:sp>
      <p:sp>
        <p:nvSpPr>
          <p:cNvPr id="4" name="object 4"/>
          <p:cNvSpPr/>
          <p:nvPr/>
        </p:nvSpPr>
        <p:spPr>
          <a:xfrm>
            <a:off x="7130431" y="2533650"/>
            <a:ext cx="5061568" cy="4324350"/>
          </a:xfrm>
          <a:prstGeom prst="rect">
            <a:avLst/>
          </a:prstGeom>
          <a:blipFill>
            <a:blip r:embed="rId3" cstate="print"/>
            <a:stretch>
              <a:fillRect/>
            </a:stretch>
          </a:blipFill>
        </p:spPr>
        <p:txBody>
          <a:bodyPr wrap="square" lIns="0" tIns="0" rIns="0" bIns="0" rtlCol="0"/>
          <a:lstStyle/>
          <a:p>
            <a:endParaRPr dirty="0"/>
          </a:p>
        </p:txBody>
      </p:sp>
      <p:sp>
        <p:nvSpPr>
          <p:cNvPr id="6" name="Footer Placeholder 5"/>
          <p:cNvSpPr>
            <a:spLocks noGrp="1"/>
          </p:cNvSpPr>
          <p:nvPr>
            <p:ph type="ftr" sz="quarter" idx="5"/>
          </p:nvPr>
        </p:nvSpPr>
        <p:spPr/>
        <p:txBody>
          <a:bodyPr/>
          <a:lstStyle/>
          <a:p>
            <a:endParaRPr lang="en-AU" dirty="0"/>
          </a:p>
        </p:txBody>
      </p:sp>
      <p:sp>
        <p:nvSpPr>
          <p:cNvPr id="7" name="Slide Number Placeholder 6"/>
          <p:cNvSpPr>
            <a:spLocks noGrp="1"/>
          </p:cNvSpPr>
          <p:nvPr>
            <p:ph type="sldNum" sz="quarter" idx="7"/>
          </p:nvPr>
        </p:nvSpPr>
        <p:spPr/>
        <p:txBody>
          <a:bodyPr/>
          <a:lstStyle/>
          <a:p>
            <a:fld id="{B6F15528-21DE-4FAA-801E-634DDDAF4B2B}" type="slidenum">
              <a:rPr lang="en-AU" smtClean="0"/>
              <a:t>19</a:t>
            </a:fld>
            <a:endParaRPr lang="en-AU" dirty="0"/>
          </a:p>
        </p:txBody>
      </p:sp>
    </p:spTree>
    <p:extLst>
      <p:ext uri="{BB962C8B-B14F-4D97-AF65-F5344CB8AC3E}">
        <p14:creationId xmlns:p14="http://schemas.microsoft.com/office/powerpoint/2010/main" val="1748083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1584" y="332656"/>
            <a:ext cx="7543800" cy="553998"/>
          </a:xfrm>
        </p:spPr>
        <p:txBody>
          <a:bodyPr/>
          <a:lstStyle/>
          <a:p>
            <a:pPr algn="ctr"/>
            <a:r>
              <a:rPr lang="en-AU" dirty="0">
                <a:latin typeface="Worldly Black" pitchFamily="2" charset="0"/>
              </a:rPr>
              <a:t>MIS782: Value of information</a:t>
            </a:r>
          </a:p>
        </p:txBody>
      </p:sp>
      <p:graphicFrame>
        <p:nvGraphicFramePr>
          <p:cNvPr id="5" name="Table 4"/>
          <p:cNvGraphicFramePr>
            <a:graphicFrameLocks noGrp="1"/>
          </p:cNvGraphicFramePr>
          <p:nvPr/>
        </p:nvGraphicFramePr>
        <p:xfrm>
          <a:off x="1676400" y="990600"/>
          <a:ext cx="10058399" cy="6238240"/>
        </p:xfrm>
        <a:graphic>
          <a:graphicData uri="http://schemas.openxmlformats.org/drawingml/2006/table">
            <a:tbl>
              <a:tblPr firstRow="1" bandRow="1">
                <a:tableStyleId>{69012ECD-51FC-41F1-AA8D-1B2483CD663E}</a:tableStyleId>
              </a:tblPr>
              <a:tblGrid>
                <a:gridCol w="1579419">
                  <a:extLst>
                    <a:ext uri="{9D8B030D-6E8A-4147-A177-3AD203B41FA5}">
                      <a16:colId xmlns:a16="http://schemas.microsoft.com/office/drawing/2014/main" val="20000"/>
                    </a:ext>
                  </a:extLst>
                </a:gridCol>
                <a:gridCol w="2669908">
                  <a:extLst>
                    <a:ext uri="{9D8B030D-6E8A-4147-A177-3AD203B41FA5}">
                      <a16:colId xmlns:a16="http://schemas.microsoft.com/office/drawing/2014/main" val="20001"/>
                    </a:ext>
                  </a:extLst>
                </a:gridCol>
                <a:gridCol w="2660072">
                  <a:extLst>
                    <a:ext uri="{9D8B030D-6E8A-4147-A177-3AD203B41FA5}">
                      <a16:colId xmlns:a16="http://schemas.microsoft.com/office/drawing/2014/main" val="20002"/>
                    </a:ext>
                  </a:extLst>
                </a:gridCol>
                <a:gridCol w="3149000">
                  <a:extLst>
                    <a:ext uri="{9D8B030D-6E8A-4147-A177-3AD203B41FA5}">
                      <a16:colId xmlns:a16="http://schemas.microsoft.com/office/drawing/2014/main" val="20003"/>
                    </a:ext>
                  </a:extLst>
                </a:gridCol>
              </a:tblGrid>
              <a:tr h="440422">
                <a:tc gridSpan="4">
                  <a:txBody>
                    <a:bodyPr/>
                    <a:lstStyle/>
                    <a:p>
                      <a:pPr algn="ctr"/>
                      <a:r>
                        <a:rPr lang="en-US" sz="2800" dirty="0">
                          <a:latin typeface="+mj-lt"/>
                          <a:cs typeface="Estrangelo Edessa" panose="03080600000000000000" pitchFamily="66" charset="0"/>
                        </a:rPr>
                        <a:t>HOW DO ICT INVESTMENTS GENERATE VALUE?</a:t>
                      </a:r>
                      <a:endParaRPr lang="en-US" sz="2800" b="0" i="0" dirty="0">
                        <a:solidFill>
                          <a:srgbClr val="000000"/>
                        </a:solidFill>
                        <a:latin typeface="+mj-lt"/>
                        <a:cs typeface="Estrangelo Edessa" panose="03080600000000000000" pitchFamily="66" charset="0"/>
                      </a:endParaRPr>
                    </a:p>
                  </a:txBody>
                  <a:tcP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lumMod val="75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12709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latin typeface="+mj-lt"/>
                          <a:cs typeface="Estrangelo Edessa" panose="03080600000000000000" pitchFamily="66" charset="0"/>
                        </a:rPr>
                        <a:t>Firms need to understand:</a:t>
                      </a:r>
                      <a:endParaRPr lang="en-US" sz="2000" b="1" i="0" dirty="0">
                        <a:solidFill>
                          <a:srgbClr val="000000"/>
                        </a:solidFill>
                        <a:latin typeface="+mj-lt"/>
                        <a:cs typeface="Estrangelo Edessa" panose="03080600000000000000" pitchFamily="66" charset="0"/>
                      </a:endParaRPr>
                    </a:p>
                  </a:txBody>
                  <a:tcPr marR="0">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l"/>
                      <a:r>
                        <a:rPr lang="en-US" sz="1800" b="0" kern="1200" dirty="0">
                          <a:latin typeface="+mj-lt"/>
                          <a:cs typeface="Estrangelo Edessa" panose="03080600000000000000" pitchFamily="66" charset="0"/>
                        </a:rPr>
                        <a:t>How to gain competitive advantage based on the their underlying resources.</a:t>
                      </a:r>
                      <a:endParaRPr lang="en-US" sz="1800" b="0" i="0" kern="1200" dirty="0">
                        <a:solidFill>
                          <a:srgbClr val="66686D"/>
                        </a:solidFill>
                        <a:latin typeface="+mj-lt"/>
                        <a:ea typeface="+mn-ea"/>
                        <a:cs typeface="Estrangelo Edessa" panose="03080600000000000000" pitchFamily="66" charset="0"/>
                      </a:endParaRPr>
                    </a:p>
                  </a:txBody>
                  <a:tcPr marR="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AU" sz="1800" dirty="0">
                          <a:latin typeface="+mj-lt"/>
                          <a:cs typeface="Estrangelo Edessa" panose="03080600000000000000" pitchFamily="66" charset="0"/>
                        </a:rPr>
                        <a:t>How  competitive advantage from business and h</a:t>
                      </a:r>
                      <a:r>
                        <a:rPr lang="en-US" sz="1800" dirty="0">
                          <a:latin typeface="+mj-lt"/>
                          <a:cs typeface="Estrangelo Edessa" panose="03080600000000000000" pitchFamily="66" charset="0"/>
                        </a:rPr>
                        <a:t>ow emerging IT opportunities, such as social media analytics, can generate business value from investments in these areas.</a:t>
                      </a:r>
                      <a:endParaRPr lang="en-US" sz="1800" b="0" i="0" dirty="0">
                        <a:solidFill>
                          <a:srgbClr val="66686D"/>
                        </a:solidFill>
                        <a:latin typeface="+mj-lt"/>
                        <a:cs typeface="Estrangelo Edessa" panose="03080600000000000000" pitchFamily="66" charset="0"/>
                      </a:endParaRPr>
                    </a:p>
                  </a:txBody>
                  <a:tcPr marR="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AU" sz="1800" dirty="0">
                          <a:latin typeface="+mj-lt"/>
                          <a:cs typeface="Estrangelo Edessa" panose="03080600000000000000" pitchFamily="66" charset="0"/>
                        </a:rPr>
                        <a:t>Analyse how organisations adapt to changes or disruptors in the technology landscape to preserve and sustain an advantage.</a:t>
                      </a:r>
                      <a:endParaRPr lang="en-US" sz="1800" b="1" i="0" dirty="0">
                        <a:solidFill>
                          <a:srgbClr val="66686D"/>
                        </a:solidFill>
                        <a:latin typeface="+mj-lt"/>
                        <a:cs typeface="Estrangelo Edessa" panose="03080600000000000000" pitchFamily="66" charset="0"/>
                      </a:endParaRPr>
                    </a:p>
                  </a:txBody>
                  <a:tcPr marR="0">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83750">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tx1"/>
                          </a:solidFill>
                          <a:latin typeface="+mj-lt"/>
                          <a:ea typeface="+mn-ea"/>
                          <a:cs typeface="Estrangelo Edessa" panose="03080600000000000000" pitchFamily="66" charset="0"/>
                        </a:rPr>
                        <a:t>In this unit, we will discuss:</a:t>
                      </a:r>
                    </a:p>
                  </a:txBody>
                  <a:tcPr marR="0">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a:r>
                        <a:rPr lang="en-US" sz="2000" b="1" dirty="0">
                          <a:solidFill>
                            <a:schemeClr val="bg1"/>
                          </a:solidFill>
                          <a:latin typeface="+mj-lt"/>
                          <a:cs typeface="Estrangelo Edessa" panose="03080600000000000000" pitchFamily="66" charset="0"/>
                        </a:rPr>
                        <a:t>Course One + Two</a:t>
                      </a:r>
                      <a:endParaRPr lang="en-US" sz="2000" b="1" i="0" dirty="0">
                        <a:solidFill>
                          <a:schemeClr val="bg1"/>
                        </a:solidFill>
                        <a:latin typeface="+mj-lt"/>
                        <a:cs typeface="Estrangelo Edessa" panose="03080600000000000000" pitchFamily="66" charset="0"/>
                      </a:endParaRPr>
                    </a:p>
                  </a:txBody>
                  <a:tcPr anchor="ct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solidFill>
                      <a:srgbClr val="92D050"/>
                    </a:solidFill>
                  </a:tcPr>
                </a:tc>
                <a:tc>
                  <a:txBody>
                    <a:bodyPr/>
                    <a:lstStyle/>
                    <a:p>
                      <a:pPr algn="ctr"/>
                      <a:r>
                        <a:rPr lang="en-US" sz="2000" b="1" dirty="0">
                          <a:solidFill>
                            <a:schemeClr val="bg1"/>
                          </a:solidFill>
                          <a:latin typeface="+mj-lt"/>
                          <a:cs typeface="Estrangelo Edessa" panose="03080600000000000000" pitchFamily="66" charset="0"/>
                        </a:rPr>
                        <a:t>Course Three + Four</a:t>
                      </a:r>
                      <a:endParaRPr lang="en-US" sz="2000" b="1" i="0" dirty="0">
                        <a:solidFill>
                          <a:schemeClr val="bg1"/>
                        </a:solidFill>
                        <a:latin typeface="+mj-lt"/>
                        <a:cs typeface="Estrangelo Edessa" panose="03080600000000000000" pitchFamily="66" charset="0"/>
                      </a:endParaRPr>
                    </a:p>
                  </a:txBody>
                  <a:tcPr anchor="ct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solidFill>
                      <a:srgbClr val="08BCDA"/>
                    </a:solidFill>
                  </a:tcPr>
                </a:tc>
                <a:tc>
                  <a:txBody>
                    <a:bodyPr/>
                    <a:lstStyle/>
                    <a:p>
                      <a:pPr algn="ctr"/>
                      <a:r>
                        <a:rPr lang="en-US" sz="2000" b="1" dirty="0">
                          <a:solidFill>
                            <a:schemeClr val="bg1"/>
                          </a:solidFill>
                          <a:latin typeface="+mj-lt"/>
                          <a:cs typeface="Estrangelo Edessa" panose="03080600000000000000" pitchFamily="66" charset="0"/>
                        </a:rPr>
                        <a:t>Course</a:t>
                      </a:r>
                      <a:r>
                        <a:rPr lang="en-US" sz="2000" b="1" baseline="0" dirty="0">
                          <a:solidFill>
                            <a:schemeClr val="bg1"/>
                          </a:solidFill>
                          <a:latin typeface="+mj-lt"/>
                          <a:cs typeface="Estrangelo Edessa" panose="03080600000000000000" pitchFamily="66" charset="0"/>
                        </a:rPr>
                        <a:t> </a:t>
                      </a:r>
                      <a:r>
                        <a:rPr lang="en-US" sz="2000" b="1" dirty="0">
                          <a:solidFill>
                            <a:schemeClr val="bg1"/>
                          </a:solidFill>
                          <a:latin typeface="+mj-lt"/>
                          <a:cs typeface="Estrangelo Edessa" panose="03080600000000000000" pitchFamily="66" charset="0"/>
                        </a:rPr>
                        <a:t>Five</a:t>
                      </a:r>
                      <a:endParaRPr lang="en-US" sz="2000" b="1" i="0" dirty="0">
                        <a:solidFill>
                          <a:schemeClr val="bg1"/>
                        </a:solidFill>
                        <a:latin typeface="+mj-lt"/>
                        <a:cs typeface="Estrangelo Edessa" panose="03080600000000000000" pitchFamily="66" charset="0"/>
                      </a:endParaRPr>
                    </a:p>
                  </a:txBody>
                  <a:tcPr anchor="ct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2"/>
                  </a:ext>
                </a:extLst>
              </a:tr>
              <a:tr h="234892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1" kern="1200" dirty="0">
                        <a:solidFill>
                          <a:schemeClr val="tx1"/>
                        </a:solidFill>
                        <a:latin typeface="Estrangelo Edessa" panose="03080600000000000000" pitchFamily="66" charset="0"/>
                        <a:ea typeface="+mn-ea"/>
                        <a:cs typeface="Estrangelo Edessa" panose="03080600000000000000" pitchFamily="66" charset="0"/>
                      </a:endParaRPr>
                    </a:p>
                  </a:txBody>
                  <a:tcP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271463" marR="0" lvl="0" indent="-271463" algn="l" defTabSz="914400" rtl="0" eaLnBrk="1" fontAlgn="auto" latinLnBrk="0" hangingPunct="1">
                        <a:lnSpc>
                          <a:spcPct val="100000"/>
                        </a:lnSpc>
                        <a:spcBef>
                          <a:spcPts val="600"/>
                        </a:spcBef>
                        <a:spcAft>
                          <a:spcPts val="200"/>
                        </a:spcAft>
                        <a:buClrTx/>
                        <a:buSzTx/>
                        <a:buFont typeface="+mj-lt"/>
                        <a:buAutoNum type="arabicPeriod"/>
                        <a:tabLst/>
                        <a:defRPr/>
                      </a:pPr>
                      <a:r>
                        <a:rPr lang="en-AU" sz="1800" kern="1200" dirty="0">
                          <a:effectLst/>
                          <a:latin typeface="+mj-lt"/>
                          <a:cs typeface="Estrangelo Edessa" panose="03080600000000000000" pitchFamily="66" charset="0"/>
                        </a:rPr>
                        <a:t>Business Value Returns from IT Investments</a:t>
                      </a:r>
                    </a:p>
                    <a:p>
                      <a:pPr marL="271463" marR="0" lvl="0" indent="-271463" algn="l" defTabSz="914400" rtl="0" eaLnBrk="1" fontAlgn="auto" latinLnBrk="0" hangingPunct="1">
                        <a:lnSpc>
                          <a:spcPct val="100000"/>
                        </a:lnSpc>
                        <a:spcBef>
                          <a:spcPts val="600"/>
                        </a:spcBef>
                        <a:spcAft>
                          <a:spcPts val="200"/>
                        </a:spcAft>
                        <a:buClrTx/>
                        <a:buSzTx/>
                        <a:buFont typeface="+mj-lt"/>
                        <a:buAutoNum type="arabicPeriod"/>
                        <a:tabLst/>
                        <a:defRPr/>
                      </a:pPr>
                      <a:r>
                        <a:rPr lang="en-AU" sz="1800" kern="1200" dirty="0">
                          <a:effectLst/>
                          <a:latin typeface="+mj-lt"/>
                          <a:cs typeface="Estrangelo Edessa" panose="03080600000000000000" pitchFamily="66" charset="0"/>
                        </a:rPr>
                        <a:t>IT</a:t>
                      </a:r>
                      <a:r>
                        <a:rPr lang="en-AU" sz="1800" kern="1200" baseline="0" dirty="0">
                          <a:effectLst/>
                          <a:latin typeface="+mj-lt"/>
                          <a:cs typeface="Estrangelo Edessa" panose="03080600000000000000" pitchFamily="66" charset="0"/>
                        </a:rPr>
                        <a:t> Portfolio Theory</a:t>
                      </a:r>
                      <a:endParaRPr lang="en-AU" sz="1800" kern="1200" dirty="0">
                        <a:effectLst/>
                        <a:latin typeface="+mj-lt"/>
                        <a:cs typeface="Estrangelo Edessa" panose="03080600000000000000" pitchFamily="66" charset="0"/>
                      </a:endParaRPr>
                    </a:p>
                    <a:p>
                      <a:pPr marL="0" marR="0" lvl="0" indent="0" algn="l" defTabSz="914400" rtl="0" eaLnBrk="1" fontAlgn="auto" latinLnBrk="0" hangingPunct="1">
                        <a:lnSpc>
                          <a:spcPct val="100000"/>
                        </a:lnSpc>
                        <a:spcBef>
                          <a:spcPts val="200"/>
                        </a:spcBef>
                        <a:spcAft>
                          <a:spcPts val="200"/>
                        </a:spcAft>
                        <a:buClrTx/>
                        <a:buSzTx/>
                        <a:buFont typeface="+mj-lt"/>
                        <a:buNone/>
                        <a:tabLst/>
                        <a:defRPr/>
                      </a:pPr>
                      <a:r>
                        <a:rPr lang="en-AU" sz="1800" b="0" kern="1200" dirty="0">
                          <a:solidFill>
                            <a:schemeClr val="tx1"/>
                          </a:solidFill>
                          <a:effectLst/>
                          <a:latin typeface="+mj-lt"/>
                          <a:cs typeface="Estrangelo Edessa" panose="03080600000000000000" pitchFamily="66" charset="0"/>
                        </a:rPr>
                        <a:t>3. Analysing competitive advantage - </a:t>
                      </a:r>
                      <a:r>
                        <a:rPr lang="en-AU" sz="1800" b="0" kern="1200" baseline="0" dirty="0">
                          <a:solidFill>
                            <a:schemeClr val="tx1"/>
                          </a:solidFill>
                          <a:effectLst/>
                          <a:latin typeface="+mj-lt"/>
                          <a:cs typeface="Estrangelo Edessa" panose="03080600000000000000" pitchFamily="66" charset="0"/>
                        </a:rPr>
                        <a:t>RBV </a:t>
                      </a:r>
                    </a:p>
                    <a:p>
                      <a:pPr marL="0" marR="0" lvl="0" indent="0" algn="l" defTabSz="914400" rtl="0" eaLnBrk="1" fontAlgn="auto" latinLnBrk="0" hangingPunct="1">
                        <a:lnSpc>
                          <a:spcPct val="100000"/>
                        </a:lnSpc>
                        <a:spcBef>
                          <a:spcPts val="200"/>
                        </a:spcBef>
                        <a:spcAft>
                          <a:spcPts val="200"/>
                        </a:spcAft>
                        <a:buClrTx/>
                        <a:buSzTx/>
                        <a:buFont typeface="+mj-lt"/>
                        <a:buNone/>
                        <a:tabLst/>
                        <a:defRPr/>
                      </a:pPr>
                      <a:r>
                        <a:rPr lang="en-AU" sz="1800" b="0" kern="1200" baseline="0" dirty="0">
                          <a:solidFill>
                            <a:schemeClr val="tx1"/>
                          </a:solidFill>
                          <a:effectLst/>
                          <a:latin typeface="+mj-lt"/>
                          <a:cs typeface="Estrangelo Edessa" panose="03080600000000000000" pitchFamily="66" charset="0"/>
                        </a:rPr>
                        <a:t>4. </a:t>
                      </a:r>
                      <a:r>
                        <a:rPr lang="en-AU" sz="1800" b="0" kern="1200" dirty="0">
                          <a:solidFill>
                            <a:schemeClr val="tx1"/>
                          </a:solidFill>
                          <a:effectLst/>
                          <a:latin typeface="+mj-lt"/>
                          <a:cs typeface="Estrangelo Edessa" panose="03080600000000000000" pitchFamily="66" charset="0"/>
                        </a:rPr>
                        <a:t>Analysing competitive advantage - </a:t>
                      </a:r>
                      <a:r>
                        <a:rPr lang="en-AU" sz="1800" b="0" kern="1200" baseline="0" dirty="0">
                          <a:solidFill>
                            <a:schemeClr val="tx1"/>
                          </a:solidFill>
                          <a:effectLst/>
                          <a:latin typeface="+mj-lt"/>
                          <a:cs typeface="Estrangelo Edessa" panose="03080600000000000000" pitchFamily="66" charset="0"/>
                        </a:rPr>
                        <a:t>VRIO </a:t>
                      </a:r>
                      <a:endParaRPr lang="en-AU" sz="1800" b="0" kern="1200" dirty="0">
                        <a:solidFill>
                          <a:schemeClr val="tx1"/>
                        </a:solidFill>
                        <a:effectLst/>
                        <a:latin typeface="+mj-lt"/>
                        <a:cs typeface="Estrangelo Edessa" panose="03080600000000000000" pitchFamily="66" charset="0"/>
                      </a:endParaRPr>
                    </a:p>
                    <a:p>
                      <a:pPr marL="271463" marR="0" lvl="0" indent="-271463" algn="l" defTabSz="914400" rtl="0" eaLnBrk="1" fontAlgn="auto" latinLnBrk="0" hangingPunct="1">
                        <a:lnSpc>
                          <a:spcPct val="100000"/>
                        </a:lnSpc>
                        <a:spcBef>
                          <a:spcPts val="200"/>
                        </a:spcBef>
                        <a:spcAft>
                          <a:spcPts val="200"/>
                        </a:spcAft>
                        <a:buClrTx/>
                        <a:buSzTx/>
                        <a:buFont typeface="+mj-lt"/>
                        <a:buAutoNum type="arabicPeriod"/>
                        <a:tabLst/>
                        <a:defRPr/>
                      </a:pPr>
                      <a:endParaRPr lang="en-AU" sz="1800" b="0" kern="1200" dirty="0">
                        <a:solidFill>
                          <a:schemeClr val="tx1"/>
                        </a:solidFill>
                        <a:effectLst/>
                        <a:latin typeface="+mj-lt"/>
                        <a:cs typeface="Estrangelo Edessa" panose="03080600000000000000" pitchFamily="66" charset="0"/>
                      </a:endParaRPr>
                    </a:p>
                  </a:txBody>
                  <a:tcPr marR="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271463" marR="0" lvl="0" indent="-271463" algn="l" defTabSz="914400" rtl="0" eaLnBrk="1" fontAlgn="auto" latinLnBrk="0" hangingPunct="1">
                        <a:lnSpc>
                          <a:spcPct val="100000"/>
                        </a:lnSpc>
                        <a:spcBef>
                          <a:spcPts val="200"/>
                        </a:spcBef>
                        <a:spcAft>
                          <a:spcPts val="200"/>
                        </a:spcAft>
                        <a:buClrTx/>
                        <a:buSzTx/>
                        <a:buFont typeface="+mj-lt"/>
                        <a:buAutoNum type="arabicPeriod" startAt="5"/>
                        <a:tabLst/>
                        <a:defRPr/>
                      </a:pPr>
                      <a:r>
                        <a:rPr lang="en-AU" sz="1800" kern="1200" dirty="0">
                          <a:effectLst/>
                          <a:latin typeface="+mj-lt"/>
                          <a:cs typeface="Estrangelo Edessa" panose="03080600000000000000" pitchFamily="66" charset="0"/>
                        </a:rPr>
                        <a:t>Analytics as a capability - I</a:t>
                      </a:r>
                    </a:p>
                    <a:p>
                      <a:pPr marL="271463" marR="0" lvl="0" indent="-271463" algn="l" defTabSz="914400" rtl="0" eaLnBrk="1" fontAlgn="auto" latinLnBrk="0" hangingPunct="1">
                        <a:lnSpc>
                          <a:spcPct val="100000"/>
                        </a:lnSpc>
                        <a:spcBef>
                          <a:spcPts val="200"/>
                        </a:spcBef>
                        <a:spcAft>
                          <a:spcPts val="200"/>
                        </a:spcAft>
                        <a:buClrTx/>
                        <a:buSzTx/>
                        <a:buFont typeface="+mj-lt"/>
                        <a:buAutoNum type="arabicPeriod" startAt="5"/>
                        <a:tabLst/>
                        <a:defRPr/>
                      </a:pPr>
                      <a:r>
                        <a:rPr lang="en-AU" sz="1800" kern="1200" dirty="0">
                          <a:effectLst/>
                          <a:latin typeface="+mj-lt"/>
                          <a:cs typeface="Estrangelo Edessa" panose="03080600000000000000" pitchFamily="66" charset="0"/>
                        </a:rPr>
                        <a:t>Business Case Development</a:t>
                      </a:r>
                    </a:p>
                    <a:p>
                      <a:pPr marL="271463" marR="0" lvl="0" indent="-271463" algn="l" defTabSz="914400" rtl="0" eaLnBrk="1" fontAlgn="auto" latinLnBrk="0" hangingPunct="1">
                        <a:lnSpc>
                          <a:spcPct val="100000"/>
                        </a:lnSpc>
                        <a:spcBef>
                          <a:spcPts val="200"/>
                        </a:spcBef>
                        <a:spcAft>
                          <a:spcPts val="200"/>
                        </a:spcAft>
                        <a:buClrTx/>
                        <a:buSzTx/>
                        <a:buFont typeface="+mj-lt"/>
                        <a:buAutoNum type="arabicPeriod" startAt="5"/>
                        <a:tabLst/>
                        <a:defRPr/>
                      </a:pPr>
                      <a:r>
                        <a:rPr lang="en-AU" sz="1800" kern="1200" dirty="0">
                          <a:effectLst/>
                          <a:latin typeface="+mj-lt"/>
                          <a:cs typeface="Estrangelo Edessa" panose="03080600000000000000" pitchFamily="66" charset="0"/>
                        </a:rPr>
                        <a:t>Analytics as a capability - II: </a:t>
                      </a:r>
                      <a:r>
                        <a:rPr lang="en-AU" sz="1800" kern="1200" dirty="0">
                          <a:solidFill>
                            <a:schemeClr val="tx1"/>
                          </a:solidFill>
                          <a:effectLst/>
                          <a:latin typeface="+mj-lt"/>
                          <a:ea typeface="+mn-ea"/>
                          <a:cs typeface="Estrangelo Edessa" panose="03080600000000000000" pitchFamily="66" charset="0"/>
                        </a:rPr>
                        <a:t>From business data to business insight</a:t>
                      </a:r>
                    </a:p>
                    <a:p>
                      <a:pPr marL="271463" marR="0" lvl="0" indent="-271463" algn="l" defTabSz="914400" rtl="0" eaLnBrk="1" fontAlgn="auto" latinLnBrk="0" hangingPunct="1">
                        <a:lnSpc>
                          <a:spcPct val="100000"/>
                        </a:lnSpc>
                        <a:spcBef>
                          <a:spcPts val="200"/>
                        </a:spcBef>
                        <a:spcAft>
                          <a:spcPts val="200"/>
                        </a:spcAft>
                        <a:buClrTx/>
                        <a:buSzTx/>
                        <a:buFont typeface="+mj-lt"/>
                        <a:buAutoNum type="arabicPeriod" startAt="5"/>
                        <a:tabLst/>
                        <a:defRPr/>
                      </a:pPr>
                      <a:r>
                        <a:rPr lang="en-AU" sz="1800" b="0" kern="1200" dirty="0">
                          <a:solidFill>
                            <a:schemeClr val="tx1"/>
                          </a:solidFill>
                          <a:effectLst/>
                          <a:latin typeface="+mj-lt"/>
                          <a:ea typeface="+mn-ea"/>
                          <a:cs typeface="Estrangelo Edessa" panose="03080600000000000000" pitchFamily="66" charset="0"/>
                        </a:rPr>
                        <a:t>Emerging sources and SMA</a:t>
                      </a:r>
                    </a:p>
                    <a:p>
                      <a:pPr marL="0" marR="0" lvl="0" indent="0" algn="l" defTabSz="914400" rtl="0" eaLnBrk="1" fontAlgn="auto" latinLnBrk="0" hangingPunct="1">
                        <a:lnSpc>
                          <a:spcPct val="100000"/>
                        </a:lnSpc>
                        <a:spcBef>
                          <a:spcPts val="200"/>
                        </a:spcBef>
                        <a:spcAft>
                          <a:spcPts val="200"/>
                        </a:spcAft>
                        <a:buClrTx/>
                        <a:buSzTx/>
                        <a:buFont typeface="+mj-lt"/>
                        <a:buNone/>
                        <a:tabLst/>
                        <a:defRPr/>
                      </a:pPr>
                      <a:endParaRPr lang="en-AU" sz="1800" kern="1200" dirty="0">
                        <a:solidFill>
                          <a:schemeClr val="tx1"/>
                        </a:solidFill>
                        <a:effectLst/>
                        <a:latin typeface="+mj-lt"/>
                        <a:ea typeface="+mn-ea"/>
                        <a:cs typeface="Estrangelo Edessa" panose="03080600000000000000" pitchFamily="66" charset="0"/>
                      </a:endParaRPr>
                    </a:p>
                  </a:txBody>
                  <a:tcPr marR="0">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r>
                        <a:rPr lang="en-AU" sz="2000" b="1" kern="1200" dirty="0">
                          <a:solidFill>
                            <a:schemeClr val="tx1"/>
                          </a:solidFill>
                          <a:effectLst/>
                          <a:latin typeface="+mj-lt"/>
                          <a:cs typeface="Estrangelo Edessa" panose="03080600000000000000" pitchFamily="66" charset="0"/>
                        </a:rPr>
                        <a:t>9. </a:t>
                      </a:r>
                      <a:r>
                        <a:rPr lang="en-AU" sz="2400" b="1" i="0" u="none" strike="noStrike" baseline="0" dirty="0">
                          <a:solidFill>
                            <a:schemeClr val="tx1"/>
                          </a:solidFill>
                          <a:latin typeface="+mj-lt"/>
                          <a:ea typeface="+mn-ea"/>
                          <a:cs typeface="+mn-cs"/>
                        </a:rPr>
                        <a:t>Dynamic capabilities through Information Asymmetries</a:t>
                      </a:r>
                      <a:r>
                        <a:rPr lang="en-AU" sz="1600" b="0" i="0" u="none" strike="noStrike" baseline="0" dirty="0">
                          <a:solidFill>
                            <a:schemeClr val="tx1"/>
                          </a:solidFill>
                          <a:latin typeface="+mj-lt"/>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lang="en-AU" sz="2400" b="1" i="0" u="none" strike="noStrike" baseline="0" dirty="0">
                          <a:solidFill>
                            <a:schemeClr val="tx1"/>
                          </a:solidFill>
                          <a:latin typeface="+mj-lt"/>
                          <a:ea typeface="+mn-ea"/>
                          <a:cs typeface="+mn-cs"/>
                        </a:rPr>
                        <a:t>10. Competing on Information Asymmetries </a:t>
                      </a:r>
                      <a:r>
                        <a:rPr lang="en-AU" sz="2000" b="0" i="0" u="none" strike="noStrike" baseline="0" dirty="0">
                          <a:solidFill>
                            <a:schemeClr val="tx1"/>
                          </a:solidFill>
                          <a:latin typeface="+mj-lt"/>
                          <a:ea typeface="+mn-ea"/>
                          <a:cs typeface="+mn-cs"/>
                        </a:rPr>
                        <a:t>	</a:t>
                      </a:r>
                    </a:p>
                    <a:p>
                      <a:endParaRPr lang="en-AU" sz="2000" b="0" i="0" u="none" strike="noStrike" baseline="0" dirty="0">
                        <a:solidFill>
                          <a:schemeClr val="tx1"/>
                        </a:solidFill>
                        <a:latin typeface="+mj-lt"/>
                        <a:ea typeface="+mn-ea"/>
                        <a:cs typeface="+mn-cs"/>
                      </a:endParaRPr>
                    </a:p>
                  </a:txBody>
                  <a:tcPr marR="0">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5"/>
          </p:nvPr>
        </p:nvSpPr>
        <p:spPr/>
        <p:txBody>
          <a:bodyPr/>
          <a:lstStyle/>
          <a:p>
            <a:endParaRPr lang="en-AU" dirty="0"/>
          </a:p>
        </p:txBody>
      </p:sp>
      <p:sp>
        <p:nvSpPr>
          <p:cNvPr id="6" name="Slide Number Placeholder 5"/>
          <p:cNvSpPr>
            <a:spLocks noGrp="1"/>
          </p:cNvSpPr>
          <p:nvPr>
            <p:ph type="sldNum" sz="quarter" idx="7"/>
          </p:nvPr>
        </p:nvSpPr>
        <p:spPr/>
        <p:txBody>
          <a:bodyPr/>
          <a:lstStyle/>
          <a:p>
            <a:fld id="{B6F15528-21DE-4FAA-801E-634DDDAF4B2B}" type="slidenum">
              <a:rPr lang="en-AU" smtClean="0"/>
              <a:t>2</a:t>
            </a:fld>
            <a:endParaRPr lang="en-AU" dirty="0"/>
          </a:p>
        </p:txBody>
      </p:sp>
    </p:spTree>
    <p:extLst>
      <p:ext uri="{BB962C8B-B14F-4D97-AF65-F5344CB8AC3E}">
        <p14:creationId xmlns:p14="http://schemas.microsoft.com/office/powerpoint/2010/main" val="3313427743"/>
      </p:ext>
    </p:extLst>
  </p:cSld>
  <p:clrMapOvr>
    <a:masterClrMapping/>
  </p:clrMapOvr>
  <p:transition spd="slow" advClick="0">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86837" y="2810935"/>
            <a:ext cx="6112280" cy="347211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454730" y="1351953"/>
            <a:ext cx="5120640" cy="2743200"/>
          </a:xfrm>
          <a:custGeom>
            <a:avLst/>
            <a:gdLst/>
            <a:ahLst/>
            <a:cxnLst/>
            <a:rect l="l" t="t" r="r" b="b"/>
            <a:pathLst>
              <a:path w="5120640" h="2743200">
                <a:moveTo>
                  <a:pt x="5042733" y="685798"/>
                </a:moveTo>
                <a:lnTo>
                  <a:pt x="4029614" y="685798"/>
                </a:lnTo>
                <a:lnTo>
                  <a:pt x="4076872" y="688525"/>
                </a:lnTo>
                <a:lnTo>
                  <a:pt x="4122529" y="696501"/>
                </a:lnTo>
                <a:lnTo>
                  <a:pt x="4166281" y="709423"/>
                </a:lnTo>
                <a:lnTo>
                  <a:pt x="4207823" y="726986"/>
                </a:lnTo>
                <a:lnTo>
                  <a:pt x="4246852" y="748887"/>
                </a:lnTo>
                <a:lnTo>
                  <a:pt x="4283063" y="774822"/>
                </a:lnTo>
                <a:lnTo>
                  <a:pt x="4316153" y="804487"/>
                </a:lnTo>
                <a:lnTo>
                  <a:pt x="4345817" y="837577"/>
                </a:lnTo>
                <a:lnTo>
                  <a:pt x="4371752" y="873788"/>
                </a:lnTo>
                <a:lnTo>
                  <a:pt x="4393653" y="912817"/>
                </a:lnTo>
                <a:lnTo>
                  <a:pt x="4411217" y="954360"/>
                </a:lnTo>
                <a:lnTo>
                  <a:pt x="4424138" y="998111"/>
                </a:lnTo>
                <a:lnTo>
                  <a:pt x="4432115" y="1043768"/>
                </a:lnTo>
                <a:lnTo>
                  <a:pt x="4434841" y="1091026"/>
                </a:lnTo>
                <a:lnTo>
                  <a:pt x="4434841" y="2743200"/>
                </a:lnTo>
                <a:lnTo>
                  <a:pt x="5120640" y="2743200"/>
                </a:lnTo>
                <a:lnTo>
                  <a:pt x="5120640" y="1091026"/>
                </a:lnTo>
                <a:lnTo>
                  <a:pt x="5119576" y="1042427"/>
                </a:lnTo>
                <a:lnTo>
                  <a:pt x="5116417" y="994373"/>
                </a:lnTo>
                <a:lnTo>
                  <a:pt x="5111205" y="946908"/>
                </a:lnTo>
                <a:lnTo>
                  <a:pt x="5103986" y="900075"/>
                </a:lnTo>
                <a:lnTo>
                  <a:pt x="5094803" y="853920"/>
                </a:lnTo>
                <a:lnTo>
                  <a:pt x="5083701" y="808487"/>
                </a:lnTo>
                <a:lnTo>
                  <a:pt x="5070724" y="763820"/>
                </a:lnTo>
                <a:lnTo>
                  <a:pt x="5055917" y="719963"/>
                </a:lnTo>
                <a:lnTo>
                  <a:pt x="5042733" y="685798"/>
                </a:lnTo>
                <a:close/>
              </a:path>
              <a:path w="5120640" h="2743200">
                <a:moveTo>
                  <a:pt x="1371596" y="1091026"/>
                </a:moveTo>
                <a:lnTo>
                  <a:pt x="0" y="1091026"/>
                </a:lnTo>
                <a:lnTo>
                  <a:pt x="685798" y="1481435"/>
                </a:lnTo>
                <a:lnTo>
                  <a:pt x="1371596" y="1091026"/>
                </a:lnTo>
                <a:close/>
              </a:path>
              <a:path w="5120640" h="2743200">
                <a:moveTo>
                  <a:pt x="4029614" y="0"/>
                </a:moveTo>
                <a:lnTo>
                  <a:pt x="1433923" y="0"/>
                </a:lnTo>
                <a:lnTo>
                  <a:pt x="1385325" y="1063"/>
                </a:lnTo>
                <a:lnTo>
                  <a:pt x="1337271" y="4222"/>
                </a:lnTo>
                <a:lnTo>
                  <a:pt x="1289805" y="9434"/>
                </a:lnTo>
                <a:lnTo>
                  <a:pt x="1242973" y="16653"/>
                </a:lnTo>
                <a:lnTo>
                  <a:pt x="1196818" y="25836"/>
                </a:lnTo>
                <a:lnTo>
                  <a:pt x="1151385" y="36938"/>
                </a:lnTo>
                <a:lnTo>
                  <a:pt x="1106718" y="49915"/>
                </a:lnTo>
                <a:lnTo>
                  <a:pt x="1062861" y="64722"/>
                </a:lnTo>
                <a:lnTo>
                  <a:pt x="1019859" y="81316"/>
                </a:lnTo>
                <a:lnTo>
                  <a:pt x="977756" y="99651"/>
                </a:lnTo>
                <a:lnTo>
                  <a:pt x="936597" y="119683"/>
                </a:lnTo>
                <a:lnTo>
                  <a:pt x="896425" y="141369"/>
                </a:lnTo>
                <a:lnTo>
                  <a:pt x="857286" y="164663"/>
                </a:lnTo>
                <a:lnTo>
                  <a:pt x="819223" y="189521"/>
                </a:lnTo>
                <a:lnTo>
                  <a:pt x="782282" y="215900"/>
                </a:lnTo>
                <a:lnTo>
                  <a:pt x="746505" y="243754"/>
                </a:lnTo>
                <a:lnTo>
                  <a:pt x="711938" y="273039"/>
                </a:lnTo>
                <a:lnTo>
                  <a:pt x="678625" y="303712"/>
                </a:lnTo>
                <a:lnTo>
                  <a:pt x="646610" y="335727"/>
                </a:lnTo>
                <a:lnTo>
                  <a:pt x="615937" y="369040"/>
                </a:lnTo>
                <a:lnTo>
                  <a:pt x="586652" y="403607"/>
                </a:lnTo>
                <a:lnTo>
                  <a:pt x="558798" y="439384"/>
                </a:lnTo>
                <a:lnTo>
                  <a:pt x="532420" y="476326"/>
                </a:lnTo>
                <a:lnTo>
                  <a:pt x="507561" y="514388"/>
                </a:lnTo>
                <a:lnTo>
                  <a:pt x="484267" y="553528"/>
                </a:lnTo>
                <a:lnTo>
                  <a:pt x="462582" y="593699"/>
                </a:lnTo>
                <a:lnTo>
                  <a:pt x="442549" y="634858"/>
                </a:lnTo>
                <a:lnTo>
                  <a:pt x="424214" y="676961"/>
                </a:lnTo>
                <a:lnTo>
                  <a:pt x="407621" y="719963"/>
                </a:lnTo>
                <a:lnTo>
                  <a:pt x="392814" y="763820"/>
                </a:lnTo>
                <a:lnTo>
                  <a:pt x="379837" y="808487"/>
                </a:lnTo>
                <a:lnTo>
                  <a:pt x="368735" y="853920"/>
                </a:lnTo>
                <a:lnTo>
                  <a:pt x="359552" y="900075"/>
                </a:lnTo>
                <a:lnTo>
                  <a:pt x="352332" y="946908"/>
                </a:lnTo>
                <a:lnTo>
                  <a:pt x="347121" y="994373"/>
                </a:lnTo>
                <a:lnTo>
                  <a:pt x="343961" y="1042427"/>
                </a:lnTo>
                <a:lnTo>
                  <a:pt x="342898" y="1091026"/>
                </a:lnTo>
                <a:lnTo>
                  <a:pt x="1028697" y="1091026"/>
                </a:lnTo>
                <a:lnTo>
                  <a:pt x="1031423" y="1043768"/>
                </a:lnTo>
                <a:lnTo>
                  <a:pt x="1039399" y="998111"/>
                </a:lnTo>
                <a:lnTo>
                  <a:pt x="1052321" y="954360"/>
                </a:lnTo>
                <a:lnTo>
                  <a:pt x="1069885" y="912817"/>
                </a:lnTo>
                <a:lnTo>
                  <a:pt x="1091786" y="873788"/>
                </a:lnTo>
                <a:lnTo>
                  <a:pt x="1117721" y="837577"/>
                </a:lnTo>
                <a:lnTo>
                  <a:pt x="1147385" y="804487"/>
                </a:lnTo>
                <a:lnTo>
                  <a:pt x="1180475" y="774822"/>
                </a:lnTo>
                <a:lnTo>
                  <a:pt x="1216686" y="748887"/>
                </a:lnTo>
                <a:lnTo>
                  <a:pt x="1255715" y="726986"/>
                </a:lnTo>
                <a:lnTo>
                  <a:pt x="1297257" y="709423"/>
                </a:lnTo>
                <a:lnTo>
                  <a:pt x="1341009" y="696501"/>
                </a:lnTo>
                <a:lnTo>
                  <a:pt x="1386665" y="688525"/>
                </a:lnTo>
                <a:lnTo>
                  <a:pt x="1433923" y="685798"/>
                </a:lnTo>
                <a:lnTo>
                  <a:pt x="5042733" y="685798"/>
                </a:lnTo>
                <a:lnTo>
                  <a:pt x="5039324" y="676961"/>
                </a:lnTo>
                <a:lnTo>
                  <a:pt x="5020989" y="634858"/>
                </a:lnTo>
                <a:lnTo>
                  <a:pt x="5000956" y="593699"/>
                </a:lnTo>
                <a:lnTo>
                  <a:pt x="4979271" y="553528"/>
                </a:lnTo>
                <a:lnTo>
                  <a:pt x="4955977" y="514388"/>
                </a:lnTo>
                <a:lnTo>
                  <a:pt x="4931118" y="476326"/>
                </a:lnTo>
                <a:lnTo>
                  <a:pt x="4904740" y="439384"/>
                </a:lnTo>
                <a:lnTo>
                  <a:pt x="4876886" y="403607"/>
                </a:lnTo>
                <a:lnTo>
                  <a:pt x="4847600" y="369040"/>
                </a:lnTo>
                <a:lnTo>
                  <a:pt x="4816928" y="335727"/>
                </a:lnTo>
                <a:lnTo>
                  <a:pt x="4784913" y="303712"/>
                </a:lnTo>
                <a:lnTo>
                  <a:pt x="4751600" y="273039"/>
                </a:lnTo>
                <a:lnTo>
                  <a:pt x="4717033" y="243754"/>
                </a:lnTo>
                <a:lnTo>
                  <a:pt x="4681256" y="215900"/>
                </a:lnTo>
                <a:lnTo>
                  <a:pt x="4644314" y="189521"/>
                </a:lnTo>
                <a:lnTo>
                  <a:pt x="4606252" y="164663"/>
                </a:lnTo>
                <a:lnTo>
                  <a:pt x="4567112" y="141369"/>
                </a:lnTo>
                <a:lnTo>
                  <a:pt x="4526941" y="119683"/>
                </a:lnTo>
                <a:lnTo>
                  <a:pt x="4485782" y="99651"/>
                </a:lnTo>
                <a:lnTo>
                  <a:pt x="4443679" y="81316"/>
                </a:lnTo>
                <a:lnTo>
                  <a:pt x="4400677" y="64722"/>
                </a:lnTo>
                <a:lnTo>
                  <a:pt x="4356820" y="49915"/>
                </a:lnTo>
                <a:lnTo>
                  <a:pt x="4312153" y="36938"/>
                </a:lnTo>
                <a:lnTo>
                  <a:pt x="4266720" y="25836"/>
                </a:lnTo>
                <a:lnTo>
                  <a:pt x="4220565" y="16653"/>
                </a:lnTo>
                <a:lnTo>
                  <a:pt x="4173732" y="9434"/>
                </a:lnTo>
                <a:lnTo>
                  <a:pt x="4126267" y="4222"/>
                </a:lnTo>
                <a:lnTo>
                  <a:pt x="4078213" y="1063"/>
                </a:lnTo>
                <a:lnTo>
                  <a:pt x="4029614" y="0"/>
                </a:lnTo>
                <a:close/>
              </a:path>
            </a:pathLst>
          </a:custGeom>
          <a:solidFill>
            <a:srgbClr val="A53010"/>
          </a:solidFill>
        </p:spPr>
        <p:txBody>
          <a:bodyPr wrap="square" lIns="0" tIns="0" rIns="0" bIns="0" rtlCol="0"/>
          <a:lstStyle/>
          <a:p>
            <a:endParaRPr/>
          </a:p>
        </p:txBody>
      </p:sp>
      <p:sp>
        <p:nvSpPr>
          <p:cNvPr id="4" name="object 4"/>
          <p:cNvSpPr/>
          <p:nvPr/>
        </p:nvSpPr>
        <p:spPr>
          <a:xfrm>
            <a:off x="2454730" y="1348570"/>
            <a:ext cx="5120640" cy="2743200"/>
          </a:xfrm>
          <a:custGeom>
            <a:avLst/>
            <a:gdLst/>
            <a:ahLst/>
            <a:cxnLst/>
            <a:rect l="l" t="t" r="r" b="b"/>
            <a:pathLst>
              <a:path w="5120640" h="2743200">
                <a:moveTo>
                  <a:pt x="5120640" y="2743200"/>
                </a:moveTo>
                <a:lnTo>
                  <a:pt x="5120640" y="1091026"/>
                </a:lnTo>
                <a:lnTo>
                  <a:pt x="5119577" y="1042427"/>
                </a:lnTo>
                <a:lnTo>
                  <a:pt x="5116417" y="994373"/>
                </a:lnTo>
                <a:lnTo>
                  <a:pt x="5111205" y="946907"/>
                </a:lnTo>
                <a:lnTo>
                  <a:pt x="5103986" y="900075"/>
                </a:lnTo>
                <a:lnTo>
                  <a:pt x="5094803" y="853920"/>
                </a:lnTo>
                <a:lnTo>
                  <a:pt x="5083701" y="808487"/>
                </a:lnTo>
                <a:lnTo>
                  <a:pt x="5070724" y="763819"/>
                </a:lnTo>
                <a:lnTo>
                  <a:pt x="5055917" y="719963"/>
                </a:lnTo>
                <a:lnTo>
                  <a:pt x="5039324" y="676961"/>
                </a:lnTo>
                <a:lnTo>
                  <a:pt x="5020989" y="634858"/>
                </a:lnTo>
                <a:lnTo>
                  <a:pt x="5000956" y="593699"/>
                </a:lnTo>
                <a:lnTo>
                  <a:pt x="4979271" y="553527"/>
                </a:lnTo>
                <a:lnTo>
                  <a:pt x="4955977" y="514388"/>
                </a:lnTo>
                <a:lnTo>
                  <a:pt x="4931118" y="476325"/>
                </a:lnTo>
                <a:lnTo>
                  <a:pt x="4904740" y="439383"/>
                </a:lnTo>
                <a:lnTo>
                  <a:pt x="4876886" y="403606"/>
                </a:lnTo>
                <a:lnTo>
                  <a:pt x="4847600" y="369039"/>
                </a:lnTo>
                <a:lnTo>
                  <a:pt x="4816928" y="335726"/>
                </a:lnTo>
                <a:lnTo>
                  <a:pt x="4784913" y="303711"/>
                </a:lnTo>
                <a:lnTo>
                  <a:pt x="4751600" y="273039"/>
                </a:lnTo>
                <a:lnTo>
                  <a:pt x="4717033" y="243753"/>
                </a:lnTo>
                <a:lnTo>
                  <a:pt x="4681256" y="215899"/>
                </a:lnTo>
                <a:lnTo>
                  <a:pt x="4644314" y="189521"/>
                </a:lnTo>
                <a:lnTo>
                  <a:pt x="4606251" y="164663"/>
                </a:lnTo>
                <a:lnTo>
                  <a:pt x="4567112" y="141368"/>
                </a:lnTo>
                <a:lnTo>
                  <a:pt x="4526941" y="119683"/>
                </a:lnTo>
                <a:lnTo>
                  <a:pt x="4485781" y="99651"/>
                </a:lnTo>
                <a:lnTo>
                  <a:pt x="4443678" y="81316"/>
                </a:lnTo>
                <a:lnTo>
                  <a:pt x="4400677" y="64722"/>
                </a:lnTo>
                <a:lnTo>
                  <a:pt x="4356820" y="49915"/>
                </a:lnTo>
                <a:lnTo>
                  <a:pt x="4312153" y="36938"/>
                </a:lnTo>
                <a:lnTo>
                  <a:pt x="4266719" y="25836"/>
                </a:lnTo>
                <a:lnTo>
                  <a:pt x="4220564" y="16653"/>
                </a:lnTo>
                <a:lnTo>
                  <a:pt x="4173732" y="9434"/>
                </a:lnTo>
                <a:lnTo>
                  <a:pt x="4126266" y="4222"/>
                </a:lnTo>
                <a:lnTo>
                  <a:pt x="4078212" y="1063"/>
                </a:lnTo>
                <a:lnTo>
                  <a:pt x="4029614" y="0"/>
                </a:lnTo>
                <a:lnTo>
                  <a:pt x="1433925" y="0"/>
                </a:lnTo>
                <a:lnTo>
                  <a:pt x="1385326" y="1063"/>
                </a:lnTo>
                <a:lnTo>
                  <a:pt x="1337272" y="4222"/>
                </a:lnTo>
                <a:lnTo>
                  <a:pt x="1289806" y="9434"/>
                </a:lnTo>
                <a:lnTo>
                  <a:pt x="1242974" y="16653"/>
                </a:lnTo>
                <a:lnTo>
                  <a:pt x="1196819" y="25836"/>
                </a:lnTo>
                <a:lnTo>
                  <a:pt x="1151386" y="36938"/>
                </a:lnTo>
                <a:lnTo>
                  <a:pt x="1106718" y="49915"/>
                </a:lnTo>
                <a:lnTo>
                  <a:pt x="1062862" y="64722"/>
                </a:lnTo>
                <a:lnTo>
                  <a:pt x="1019860" y="81316"/>
                </a:lnTo>
                <a:lnTo>
                  <a:pt x="977757" y="99651"/>
                </a:lnTo>
                <a:lnTo>
                  <a:pt x="936598" y="119683"/>
                </a:lnTo>
                <a:lnTo>
                  <a:pt x="896426" y="141368"/>
                </a:lnTo>
                <a:lnTo>
                  <a:pt x="857287" y="164663"/>
                </a:lnTo>
                <a:lnTo>
                  <a:pt x="819224" y="189521"/>
                </a:lnTo>
                <a:lnTo>
                  <a:pt x="782282" y="215899"/>
                </a:lnTo>
                <a:lnTo>
                  <a:pt x="746505" y="243753"/>
                </a:lnTo>
                <a:lnTo>
                  <a:pt x="711938" y="273039"/>
                </a:lnTo>
                <a:lnTo>
                  <a:pt x="678625" y="303711"/>
                </a:lnTo>
                <a:lnTo>
                  <a:pt x="646610" y="335726"/>
                </a:lnTo>
                <a:lnTo>
                  <a:pt x="615938" y="369039"/>
                </a:lnTo>
                <a:lnTo>
                  <a:pt x="586652" y="403606"/>
                </a:lnTo>
                <a:lnTo>
                  <a:pt x="558798" y="439383"/>
                </a:lnTo>
                <a:lnTo>
                  <a:pt x="532420" y="476325"/>
                </a:lnTo>
                <a:lnTo>
                  <a:pt x="507562" y="514388"/>
                </a:lnTo>
                <a:lnTo>
                  <a:pt x="484267" y="553527"/>
                </a:lnTo>
                <a:lnTo>
                  <a:pt x="462582" y="593699"/>
                </a:lnTo>
                <a:lnTo>
                  <a:pt x="442550" y="634858"/>
                </a:lnTo>
                <a:lnTo>
                  <a:pt x="424215" y="676961"/>
                </a:lnTo>
                <a:lnTo>
                  <a:pt x="407621" y="719963"/>
                </a:lnTo>
                <a:lnTo>
                  <a:pt x="392814" y="763819"/>
                </a:lnTo>
                <a:lnTo>
                  <a:pt x="379837" y="808487"/>
                </a:lnTo>
                <a:lnTo>
                  <a:pt x="368735" y="853920"/>
                </a:lnTo>
                <a:lnTo>
                  <a:pt x="359552" y="900075"/>
                </a:lnTo>
                <a:lnTo>
                  <a:pt x="352333" y="946907"/>
                </a:lnTo>
                <a:lnTo>
                  <a:pt x="347121" y="994373"/>
                </a:lnTo>
                <a:lnTo>
                  <a:pt x="343962" y="1042427"/>
                </a:lnTo>
                <a:lnTo>
                  <a:pt x="342899" y="1091026"/>
                </a:lnTo>
                <a:lnTo>
                  <a:pt x="0" y="1091026"/>
                </a:lnTo>
                <a:lnTo>
                  <a:pt x="685798" y="1481436"/>
                </a:lnTo>
                <a:lnTo>
                  <a:pt x="1371597" y="1091026"/>
                </a:lnTo>
                <a:lnTo>
                  <a:pt x="1028698" y="1091026"/>
                </a:lnTo>
                <a:lnTo>
                  <a:pt x="1031424" y="1043767"/>
                </a:lnTo>
                <a:lnTo>
                  <a:pt x="1039400" y="998111"/>
                </a:lnTo>
                <a:lnTo>
                  <a:pt x="1052322" y="954359"/>
                </a:lnTo>
                <a:lnTo>
                  <a:pt x="1069885" y="912817"/>
                </a:lnTo>
                <a:lnTo>
                  <a:pt x="1091786" y="873788"/>
                </a:lnTo>
                <a:lnTo>
                  <a:pt x="1117721" y="837576"/>
                </a:lnTo>
                <a:lnTo>
                  <a:pt x="1147386" y="804486"/>
                </a:lnTo>
                <a:lnTo>
                  <a:pt x="1180476" y="774822"/>
                </a:lnTo>
                <a:lnTo>
                  <a:pt x="1216687" y="748887"/>
                </a:lnTo>
                <a:lnTo>
                  <a:pt x="1255716" y="726986"/>
                </a:lnTo>
                <a:lnTo>
                  <a:pt x="1297258" y="709422"/>
                </a:lnTo>
                <a:lnTo>
                  <a:pt x="1341010" y="696500"/>
                </a:lnTo>
                <a:lnTo>
                  <a:pt x="1386666" y="688524"/>
                </a:lnTo>
                <a:lnTo>
                  <a:pt x="1433925" y="685798"/>
                </a:lnTo>
                <a:lnTo>
                  <a:pt x="4029614" y="685798"/>
                </a:lnTo>
                <a:lnTo>
                  <a:pt x="4076872" y="688524"/>
                </a:lnTo>
                <a:lnTo>
                  <a:pt x="4122529" y="696500"/>
                </a:lnTo>
                <a:lnTo>
                  <a:pt x="4166280" y="709422"/>
                </a:lnTo>
                <a:lnTo>
                  <a:pt x="4207822" y="726986"/>
                </a:lnTo>
                <a:lnTo>
                  <a:pt x="4246851" y="748887"/>
                </a:lnTo>
                <a:lnTo>
                  <a:pt x="4283063" y="774822"/>
                </a:lnTo>
                <a:lnTo>
                  <a:pt x="4316153" y="804486"/>
                </a:lnTo>
                <a:lnTo>
                  <a:pt x="4345817" y="837576"/>
                </a:lnTo>
                <a:lnTo>
                  <a:pt x="4371752" y="873788"/>
                </a:lnTo>
                <a:lnTo>
                  <a:pt x="4393653" y="912817"/>
                </a:lnTo>
                <a:lnTo>
                  <a:pt x="4411217" y="954359"/>
                </a:lnTo>
                <a:lnTo>
                  <a:pt x="4424139" y="998111"/>
                </a:lnTo>
                <a:lnTo>
                  <a:pt x="4432115" y="1043767"/>
                </a:lnTo>
                <a:lnTo>
                  <a:pt x="4434841" y="1091026"/>
                </a:lnTo>
                <a:lnTo>
                  <a:pt x="4434841" y="2743200"/>
                </a:lnTo>
                <a:lnTo>
                  <a:pt x="5120640" y="2743200"/>
                </a:lnTo>
                <a:close/>
              </a:path>
            </a:pathLst>
          </a:custGeom>
          <a:ln w="15875">
            <a:solidFill>
              <a:srgbClr val="782009"/>
            </a:solidFill>
          </a:ln>
        </p:spPr>
        <p:txBody>
          <a:bodyPr wrap="square" lIns="0" tIns="0" rIns="0" bIns="0" rtlCol="0"/>
          <a:lstStyle/>
          <a:p>
            <a:endParaRPr/>
          </a:p>
        </p:txBody>
      </p:sp>
      <p:sp>
        <p:nvSpPr>
          <p:cNvPr id="5" name="object 5"/>
          <p:cNvSpPr txBox="1">
            <a:spLocks noGrp="1"/>
          </p:cNvSpPr>
          <p:nvPr>
            <p:ph type="title"/>
          </p:nvPr>
        </p:nvSpPr>
        <p:spPr>
          <a:xfrm>
            <a:off x="81930" y="140368"/>
            <a:ext cx="10363200" cy="1120820"/>
          </a:xfrm>
          <a:prstGeom prst="rect">
            <a:avLst/>
          </a:prstGeom>
        </p:spPr>
        <p:txBody>
          <a:bodyPr vert="horz" wrap="square" lIns="0" tIns="12700" rIns="0" bIns="0" rtlCol="0">
            <a:spAutoFit/>
          </a:bodyPr>
          <a:lstStyle/>
          <a:p>
            <a:pPr marL="12700">
              <a:lnSpc>
                <a:spcPct val="100000"/>
              </a:lnSpc>
              <a:spcBef>
                <a:spcPts val="100"/>
              </a:spcBef>
            </a:pPr>
            <a:r>
              <a:rPr lang="en-AU" spc="-5" dirty="0"/>
              <a:t>Bringing It </a:t>
            </a:r>
            <a:r>
              <a:rPr lang="en-AU" dirty="0"/>
              <a:t>All </a:t>
            </a:r>
            <a:r>
              <a:rPr lang="en-AU" spc="-5" dirty="0"/>
              <a:t>Together – </a:t>
            </a:r>
            <a:r>
              <a:rPr spc="-5" dirty="0"/>
              <a:t>Virtuous Feedback</a:t>
            </a:r>
            <a:r>
              <a:rPr spc="-10" dirty="0"/>
              <a:t> Cycles</a:t>
            </a:r>
          </a:p>
        </p:txBody>
      </p:sp>
      <p:sp>
        <p:nvSpPr>
          <p:cNvPr id="7" name="Footer Placeholder 6"/>
          <p:cNvSpPr>
            <a:spLocks noGrp="1"/>
          </p:cNvSpPr>
          <p:nvPr>
            <p:ph type="ftr" sz="quarter" idx="5"/>
          </p:nvPr>
        </p:nvSpPr>
        <p:spPr/>
        <p:txBody>
          <a:bodyPr/>
          <a:lstStyle/>
          <a:p>
            <a:endParaRPr lang="en-AU"/>
          </a:p>
        </p:txBody>
      </p:sp>
      <p:sp>
        <p:nvSpPr>
          <p:cNvPr id="8" name="Slide Number Placeholder 7"/>
          <p:cNvSpPr>
            <a:spLocks noGrp="1"/>
          </p:cNvSpPr>
          <p:nvPr>
            <p:ph type="sldNum" sz="quarter" idx="7"/>
          </p:nvPr>
        </p:nvSpPr>
        <p:spPr/>
        <p:txBody>
          <a:bodyPr/>
          <a:lstStyle/>
          <a:p>
            <a:fld id="{B6F15528-21DE-4FAA-801E-634DDDAF4B2B}" type="slidenum">
              <a:rPr lang="en-AU" smtClean="0"/>
              <a:t>20</a:t>
            </a:fld>
            <a:endParaRPr lang="en-AU"/>
          </a:p>
        </p:txBody>
      </p:sp>
    </p:spTree>
    <p:extLst>
      <p:ext uri="{BB962C8B-B14F-4D97-AF65-F5344CB8AC3E}">
        <p14:creationId xmlns:p14="http://schemas.microsoft.com/office/powerpoint/2010/main" val="1024625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352674" y="1560090"/>
            <a:ext cx="5424653" cy="164706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34720" y="160546"/>
            <a:ext cx="7182484" cy="1124585"/>
          </a:xfrm>
          <a:prstGeom prst="rect">
            <a:avLst/>
          </a:prstGeom>
        </p:spPr>
        <p:txBody>
          <a:bodyPr vert="horz" wrap="square" lIns="0" tIns="10795" rIns="0" bIns="0" rtlCol="0">
            <a:spAutoFit/>
          </a:bodyPr>
          <a:lstStyle/>
          <a:p>
            <a:pPr marL="12700" marR="5080">
              <a:lnSpc>
                <a:spcPct val="100299"/>
              </a:lnSpc>
              <a:spcBef>
                <a:spcPts val="85"/>
              </a:spcBef>
            </a:pPr>
            <a:r>
              <a:rPr spc="-5" dirty="0"/>
              <a:t>Amazon </a:t>
            </a:r>
            <a:r>
              <a:rPr dirty="0"/>
              <a:t>and </a:t>
            </a:r>
            <a:r>
              <a:rPr spc="-5" dirty="0"/>
              <a:t>Virtuous Feedback  </a:t>
            </a:r>
            <a:r>
              <a:rPr spc="-10" dirty="0"/>
              <a:t>Cycles</a:t>
            </a:r>
          </a:p>
        </p:txBody>
      </p:sp>
      <p:sp>
        <p:nvSpPr>
          <p:cNvPr id="4" name="object 4"/>
          <p:cNvSpPr txBox="1"/>
          <p:nvPr/>
        </p:nvSpPr>
        <p:spPr>
          <a:xfrm>
            <a:off x="1017906" y="1934166"/>
            <a:ext cx="8680450" cy="3990975"/>
          </a:xfrm>
          <a:prstGeom prst="rect">
            <a:avLst/>
          </a:prstGeom>
        </p:spPr>
        <p:txBody>
          <a:bodyPr vert="horz" wrap="square" lIns="0" tIns="156210" rIns="0" bIns="0" rtlCol="0">
            <a:spAutoFit/>
          </a:bodyPr>
          <a:lstStyle/>
          <a:p>
            <a:pPr marL="12700">
              <a:lnSpc>
                <a:spcPct val="100000"/>
              </a:lnSpc>
              <a:spcBef>
                <a:spcPts val="1230"/>
              </a:spcBef>
              <a:tabLst>
                <a:tab pos="354965" algn="l"/>
              </a:tabLst>
            </a:pPr>
            <a:r>
              <a:rPr sz="1800" spc="1000" dirty="0">
                <a:solidFill>
                  <a:srgbClr val="A53010"/>
                </a:solidFill>
                <a:latin typeface="Microsoft Sans Serif"/>
                <a:cs typeface="Microsoft Sans Serif"/>
              </a:rPr>
              <a:t>´	</a:t>
            </a:r>
            <a:r>
              <a:rPr sz="1800" spc="-5" dirty="0">
                <a:solidFill>
                  <a:srgbClr val="404040"/>
                </a:solidFill>
                <a:latin typeface="Century Gothic"/>
                <a:cs typeface="Century Gothic"/>
              </a:rPr>
              <a:t>Why does Amazon dominate </a:t>
            </a:r>
            <a:r>
              <a:rPr sz="1800" dirty="0">
                <a:solidFill>
                  <a:srgbClr val="404040"/>
                </a:solidFill>
                <a:latin typeface="Century Gothic"/>
                <a:cs typeface="Century Gothic"/>
              </a:rPr>
              <a:t>the</a:t>
            </a:r>
            <a:r>
              <a:rPr sz="1800" spc="0" dirty="0">
                <a:solidFill>
                  <a:srgbClr val="404040"/>
                </a:solidFill>
                <a:latin typeface="Century Gothic"/>
                <a:cs typeface="Century Gothic"/>
              </a:rPr>
              <a:t> </a:t>
            </a:r>
            <a:r>
              <a:rPr sz="1800" spc="-5" dirty="0">
                <a:solidFill>
                  <a:srgbClr val="404040"/>
                </a:solidFill>
                <a:latin typeface="Century Gothic"/>
                <a:cs typeface="Century Gothic"/>
              </a:rPr>
              <a:t>market?</a:t>
            </a:r>
            <a:endParaRPr sz="1800" dirty="0">
              <a:latin typeface="Century Gothic"/>
              <a:cs typeface="Century Gothic"/>
            </a:endParaRPr>
          </a:p>
          <a:p>
            <a:pPr marL="469900">
              <a:lnSpc>
                <a:spcPct val="100000"/>
              </a:lnSpc>
              <a:spcBef>
                <a:spcPts val="1005"/>
              </a:spcBef>
            </a:pPr>
            <a:r>
              <a:rPr sz="1600" spc="885" dirty="0">
                <a:solidFill>
                  <a:srgbClr val="A53010"/>
                </a:solidFill>
                <a:latin typeface="Microsoft Sans Serif"/>
                <a:cs typeface="Microsoft Sans Serif"/>
              </a:rPr>
              <a:t>´</a:t>
            </a:r>
            <a:r>
              <a:rPr sz="1600" spc="360" dirty="0">
                <a:solidFill>
                  <a:srgbClr val="A53010"/>
                </a:solidFill>
                <a:latin typeface="Microsoft Sans Serif"/>
                <a:cs typeface="Microsoft Sans Serif"/>
              </a:rPr>
              <a:t> </a:t>
            </a:r>
            <a:r>
              <a:rPr sz="1600" spc="-5" dirty="0">
                <a:solidFill>
                  <a:srgbClr val="404040"/>
                </a:solidFill>
                <a:latin typeface="Century Gothic"/>
                <a:cs typeface="Century Gothic"/>
              </a:rPr>
              <a:t>Information unobtainable to competitors</a:t>
            </a:r>
            <a:endParaRPr sz="1600" dirty="0">
              <a:latin typeface="Century Gothic"/>
              <a:cs typeface="Century Gothic"/>
            </a:endParaRPr>
          </a:p>
          <a:p>
            <a:pPr marL="469900">
              <a:lnSpc>
                <a:spcPct val="100000"/>
              </a:lnSpc>
              <a:spcBef>
                <a:spcPts val="1010"/>
              </a:spcBef>
            </a:pPr>
            <a:r>
              <a:rPr sz="1600" spc="885" dirty="0">
                <a:solidFill>
                  <a:srgbClr val="A53010"/>
                </a:solidFill>
                <a:latin typeface="Microsoft Sans Serif"/>
                <a:cs typeface="Microsoft Sans Serif"/>
              </a:rPr>
              <a:t>´</a:t>
            </a:r>
            <a:r>
              <a:rPr sz="1600" spc="440" dirty="0">
                <a:solidFill>
                  <a:srgbClr val="A53010"/>
                </a:solidFill>
                <a:latin typeface="Microsoft Sans Serif"/>
                <a:cs typeface="Microsoft Sans Serif"/>
              </a:rPr>
              <a:t> </a:t>
            </a:r>
            <a:r>
              <a:rPr sz="1600" spc="-5" dirty="0">
                <a:solidFill>
                  <a:srgbClr val="404040"/>
                </a:solidFill>
                <a:latin typeface="Century Gothic"/>
                <a:cs typeface="Century Gothic"/>
              </a:rPr>
              <a:t>Organisational capabilities to gain and utilise this information</a:t>
            </a:r>
            <a:endParaRPr sz="1600" dirty="0">
              <a:latin typeface="Century Gothic"/>
              <a:cs typeface="Century Gothic"/>
            </a:endParaRPr>
          </a:p>
          <a:p>
            <a:pPr marL="469900">
              <a:lnSpc>
                <a:spcPct val="100000"/>
              </a:lnSpc>
              <a:spcBef>
                <a:spcPts val="975"/>
              </a:spcBef>
            </a:pPr>
            <a:r>
              <a:rPr sz="1600" spc="885" dirty="0">
                <a:solidFill>
                  <a:srgbClr val="A53010"/>
                </a:solidFill>
                <a:latin typeface="Microsoft Sans Serif"/>
                <a:cs typeface="Microsoft Sans Serif"/>
              </a:rPr>
              <a:t>´</a:t>
            </a:r>
            <a:r>
              <a:rPr sz="1600" spc="375" dirty="0">
                <a:solidFill>
                  <a:srgbClr val="A53010"/>
                </a:solidFill>
                <a:latin typeface="Microsoft Sans Serif"/>
                <a:cs typeface="Microsoft Sans Serif"/>
              </a:rPr>
              <a:t> </a:t>
            </a:r>
            <a:r>
              <a:rPr sz="1600" b="1" spc="-5" dirty="0">
                <a:solidFill>
                  <a:srgbClr val="404040"/>
                </a:solidFill>
                <a:latin typeface="Century Gothic"/>
                <a:cs typeface="Century Gothic"/>
              </a:rPr>
              <a:t>Virtuous feedback cycles</a:t>
            </a:r>
            <a:endParaRPr sz="1600" dirty="0">
              <a:latin typeface="Century Gothic"/>
              <a:cs typeface="Century Gothic"/>
            </a:endParaRPr>
          </a:p>
          <a:p>
            <a:pPr>
              <a:lnSpc>
                <a:spcPct val="100000"/>
              </a:lnSpc>
            </a:pPr>
            <a:endParaRPr sz="1900" dirty="0">
              <a:latin typeface="Times New Roman"/>
              <a:cs typeface="Times New Roman"/>
            </a:endParaRPr>
          </a:p>
          <a:p>
            <a:pPr>
              <a:lnSpc>
                <a:spcPct val="100000"/>
              </a:lnSpc>
              <a:spcBef>
                <a:spcPts val="20"/>
              </a:spcBef>
            </a:pPr>
            <a:endParaRPr sz="1800" dirty="0">
              <a:latin typeface="Times New Roman"/>
              <a:cs typeface="Times New Roman"/>
            </a:endParaRPr>
          </a:p>
          <a:p>
            <a:pPr marL="355600" marR="5080" indent="-342900">
              <a:lnSpc>
                <a:spcPts val="2130"/>
              </a:lnSpc>
              <a:tabLst>
                <a:tab pos="354965" algn="l"/>
              </a:tabLst>
            </a:pPr>
            <a:r>
              <a:rPr sz="1800" spc="1000" dirty="0">
                <a:solidFill>
                  <a:srgbClr val="A53010"/>
                </a:solidFill>
                <a:latin typeface="Microsoft Sans Serif"/>
                <a:cs typeface="Microsoft Sans Serif"/>
              </a:rPr>
              <a:t>´	</a:t>
            </a:r>
            <a:r>
              <a:rPr sz="1800" spc="-5" dirty="0">
                <a:solidFill>
                  <a:srgbClr val="404040"/>
                </a:solidFill>
                <a:latin typeface="Century Gothic"/>
                <a:cs typeface="Century Gothic"/>
              </a:rPr>
              <a:t>Identify </a:t>
            </a:r>
            <a:r>
              <a:rPr sz="1800" dirty="0">
                <a:solidFill>
                  <a:srgbClr val="404040"/>
                </a:solidFill>
                <a:latin typeface="Century Gothic"/>
                <a:cs typeface="Century Gothic"/>
              </a:rPr>
              <a:t>the </a:t>
            </a:r>
            <a:r>
              <a:rPr sz="1800" spc="-5" dirty="0">
                <a:solidFill>
                  <a:srgbClr val="404040"/>
                </a:solidFill>
                <a:latin typeface="Century Gothic"/>
                <a:cs typeface="Century Gothic"/>
              </a:rPr>
              <a:t>purpose(s) and information value(s) </a:t>
            </a:r>
            <a:r>
              <a:rPr sz="1800" dirty="0">
                <a:solidFill>
                  <a:srgbClr val="404040"/>
                </a:solidFill>
                <a:latin typeface="Century Gothic"/>
                <a:cs typeface="Century Gothic"/>
              </a:rPr>
              <a:t>in </a:t>
            </a:r>
            <a:r>
              <a:rPr sz="1800" spc="-5" dirty="0">
                <a:solidFill>
                  <a:srgbClr val="404040"/>
                </a:solidFill>
                <a:latin typeface="Century Gothic"/>
                <a:cs typeface="Century Gothic"/>
              </a:rPr>
              <a:t>Amazon’s</a:t>
            </a:r>
            <a:r>
              <a:rPr sz="1800" spc="125" dirty="0">
                <a:solidFill>
                  <a:srgbClr val="404040"/>
                </a:solidFill>
                <a:latin typeface="Century Gothic"/>
                <a:cs typeface="Century Gothic"/>
              </a:rPr>
              <a:t> </a:t>
            </a:r>
            <a:r>
              <a:rPr sz="1800" spc="-5" dirty="0">
                <a:solidFill>
                  <a:srgbClr val="404040"/>
                </a:solidFill>
                <a:latin typeface="Century Gothic"/>
                <a:cs typeface="Century Gothic"/>
              </a:rPr>
              <a:t>activities</a:t>
            </a:r>
            <a:r>
              <a:rPr sz="1800" spc="5" dirty="0">
                <a:solidFill>
                  <a:srgbClr val="404040"/>
                </a:solidFill>
                <a:latin typeface="Century Gothic"/>
                <a:cs typeface="Century Gothic"/>
              </a:rPr>
              <a:t> </a:t>
            </a:r>
            <a:r>
              <a:rPr sz="1800" dirty="0">
                <a:solidFill>
                  <a:srgbClr val="404040"/>
                </a:solidFill>
                <a:latin typeface="Century Gothic"/>
                <a:cs typeface="Century Gothic"/>
              </a:rPr>
              <a:t>listed </a:t>
            </a:r>
            <a:r>
              <a:rPr sz="1800" spc="0" dirty="0">
                <a:solidFill>
                  <a:srgbClr val="404040"/>
                </a:solidFill>
                <a:latin typeface="Century Gothic"/>
                <a:cs typeface="Century Gothic"/>
              </a:rPr>
              <a:t> </a:t>
            </a:r>
            <a:r>
              <a:rPr sz="1800" spc="-5" dirty="0">
                <a:solidFill>
                  <a:srgbClr val="404040"/>
                </a:solidFill>
                <a:latin typeface="Century Gothic"/>
                <a:cs typeface="Century Gothic"/>
              </a:rPr>
              <a:t>below:</a:t>
            </a:r>
            <a:endParaRPr sz="1800" dirty="0">
              <a:latin typeface="Century Gothic"/>
              <a:cs typeface="Century Gothic"/>
            </a:endParaRPr>
          </a:p>
          <a:p>
            <a:pPr marL="755650" marR="485775" indent="-285750">
              <a:lnSpc>
                <a:spcPct val="100699"/>
              </a:lnSpc>
              <a:spcBef>
                <a:spcPts val="925"/>
              </a:spcBef>
            </a:pPr>
            <a:r>
              <a:rPr sz="1600" spc="885" dirty="0">
                <a:solidFill>
                  <a:srgbClr val="A53010"/>
                </a:solidFill>
                <a:latin typeface="Microsoft Sans Serif"/>
                <a:cs typeface="Microsoft Sans Serif"/>
              </a:rPr>
              <a:t>´</a:t>
            </a:r>
            <a:r>
              <a:rPr sz="1600" spc="425" dirty="0">
                <a:solidFill>
                  <a:srgbClr val="A53010"/>
                </a:solidFill>
                <a:latin typeface="Microsoft Sans Serif"/>
                <a:cs typeface="Microsoft Sans Serif"/>
              </a:rPr>
              <a:t> </a:t>
            </a:r>
            <a:r>
              <a:rPr sz="1600" spc="-5" dirty="0">
                <a:solidFill>
                  <a:srgbClr val="404040"/>
                </a:solidFill>
                <a:latin typeface="Century Gothic"/>
                <a:cs typeface="Century Gothic"/>
              </a:rPr>
              <a:t>Recording data </a:t>
            </a:r>
            <a:r>
              <a:rPr sz="1600" dirty="0">
                <a:solidFill>
                  <a:srgbClr val="404040"/>
                </a:solidFill>
                <a:latin typeface="Century Gothic"/>
                <a:cs typeface="Century Gothic"/>
              </a:rPr>
              <a:t>on </a:t>
            </a:r>
            <a:r>
              <a:rPr sz="1600" spc="-5" dirty="0">
                <a:solidFill>
                  <a:srgbClr val="404040"/>
                </a:solidFill>
                <a:latin typeface="Century Gothic"/>
                <a:cs typeface="Century Gothic"/>
              </a:rPr>
              <a:t>customer behaviour (e.g. past purchases, reviews, click-  through</a:t>
            </a:r>
            <a:r>
              <a:rPr sz="1600" spc="-70" dirty="0">
                <a:solidFill>
                  <a:srgbClr val="404040"/>
                </a:solidFill>
                <a:latin typeface="Century Gothic"/>
                <a:cs typeface="Century Gothic"/>
              </a:rPr>
              <a:t> </a:t>
            </a:r>
            <a:r>
              <a:rPr sz="1600" spc="-10" dirty="0">
                <a:solidFill>
                  <a:srgbClr val="404040"/>
                </a:solidFill>
                <a:latin typeface="Century Gothic"/>
                <a:cs typeface="Century Gothic"/>
              </a:rPr>
              <a:t>data)</a:t>
            </a:r>
            <a:endParaRPr sz="1600" dirty="0">
              <a:latin typeface="Century Gothic"/>
              <a:cs typeface="Century Gothic"/>
            </a:endParaRPr>
          </a:p>
          <a:p>
            <a:pPr marL="469900">
              <a:lnSpc>
                <a:spcPct val="100000"/>
              </a:lnSpc>
              <a:spcBef>
                <a:spcPts val="975"/>
              </a:spcBef>
            </a:pPr>
            <a:r>
              <a:rPr sz="1600" spc="885" dirty="0">
                <a:solidFill>
                  <a:srgbClr val="A53010"/>
                </a:solidFill>
                <a:latin typeface="Microsoft Sans Serif"/>
                <a:cs typeface="Microsoft Sans Serif"/>
              </a:rPr>
              <a:t>´</a:t>
            </a:r>
            <a:r>
              <a:rPr sz="1600" spc="400" dirty="0">
                <a:solidFill>
                  <a:srgbClr val="A53010"/>
                </a:solidFill>
                <a:latin typeface="Microsoft Sans Serif"/>
                <a:cs typeface="Microsoft Sans Serif"/>
              </a:rPr>
              <a:t> </a:t>
            </a:r>
            <a:r>
              <a:rPr sz="1600" spc="-5" dirty="0">
                <a:solidFill>
                  <a:srgbClr val="404040"/>
                </a:solidFill>
                <a:latin typeface="Century Gothic"/>
                <a:cs typeface="Century Gothic"/>
              </a:rPr>
              <a:t>Embedding </a:t>
            </a:r>
            <a:r>
              <a:rPr sz="1600" dirty="0">
                <a:solidFill>
                  <a:srgbClr val="404040"/>
                </a:solidFill>
                <a:latin typeface="Century Gothic"/>
                <a:cs typeface="Century Gothic"/>
              </a:rPr>
              <a:t>a </a:t>
            </a:r>
            <a:r>
              <a:rPr sz="1600" spc="-5" dirty="0">
                <a:solidFill>
                  <a:srgbClr val="404040"/>
                </a:solidFill>
                <a:latin typeface="Century Gothic"/>
                <a:cs typeface="Century Gothic"/>
              </a:rPr>
              <a:t>recommendation engine to encourage purchases</a:t>
            </a:r>
            <a:endParaRPr sz="1600" dirty="0">
              <a:latin typeface="Century Gothic"/>
              <a:cs typeface="Century Gothic"/>
            </a:endParaRPr>
          </a:p>
          <a:p>
            <a:pPr marL="469900">
              <a:lnSpc>
                <a:spcPct val="100000"/>
              </a:lnSpc>
              <a:spcBef>
                <a:spcPts val="1010"/>
              </a:spcBef>
            </a:pPr>
            <a:r>
              <a:rPr sz="1600" spc="885" dirty="0">
                <a:solidFill>
                  <a:srgbClr val="A53010"/>
                </a:solidFill>
                <a:latin typeface="Microsoft Sans Serif"/>
                <a:cs typeface="Microsoft Sans Serif"/>
              </a:rPr>
              <a:t>´</a:t>
            </a:r>
            <a:r>
              <a:rPr sz="1600" spc="450" dirty="0">
                <a:solidFill>
                  <a:srgbClr val="A53010"/>
                </a:solidFill>
                <a:latin typeface="Microsoft Sans Serif"/>
                <a:cs typeface="Microsoft Sans Serif"/>
              </a:rPr>
              <a:t> </a:t>
            </a:r>
            <a:r>
              <a:rPr sz="1600" spc="-5" dirty="0">
                <a:solidFill>
                  <a:srgbClr val="404040"/>
                </a:solidFill>
                <a:latin typeface="Century Gothic"/>
                <a:cs typeface="Century Gothic"/>
              </a:rPr>
              <a:t>Recording customer searches </a:t>
            </a:r>
            <a:r>
              <a:rPr sz="1600" spc="-10" dirty="0">
                <a:solidFill>
                  <a:srgbClr val="404040"/>
                </a:solidFill>
                <a:latin typeface="Century Gothic"/>
                <a:cs typeface="Century Gothic"/>
              </a:rPr>
              <a:t>that </a:t>
            </a:r>
            <a:r>
              <a:rPr sz="1600" spc="-5" dirty="0">
                <a:solidFill>
                  <a:srgbClr val="404040"/>
                </a:solidFill>
                <a:latin typeface="Century Gothic"/>
                <a:cs typeface="Century Gothic"/>
              </a:rPr>
              <a:t>don’t return results</a:t>
            </a:r>
            <a:endParaRPr sz="1600" dirty="0">
              <a:latin typeface="Century Gothic"/>
              <a:cs typeface="Century Gothic"/>
            </a:endParaRPr>
          </a:p>
        </p:txBody>
      </p:sp>
      <p:sp>
        <p:nvSpPr>
          <p:cNvPr id="6" name="Footer Placeholder 5"/>
          <p:cNvSpPr>
            <a:spLocks noGrp="1"/>
          </p:cNvSpPr>
          <p:nvPr>
            <p:ph type="ftr" sz="quarter" idx="5"/>
          </p:nvPr>
        </p:nvSpPr>
        <p:spPr/>
        <p:txBody>
          <a:bodyPr/>
          <a:lstStyle/>
          <a:p>
            <a:endParaRPr lang="en-AU"/>
          </a:p>
        </p:txBody>
      </p:sp>
      <p:sp>
        <p:nvSpPr>
          <p:cNvPr id="7" name="Slide Number Placeholder 6"/>
          <p:cNvSpPr>
            <a:spLocks noGrp="1"/>
          </p:cNvSpPr>
          <p:nvPr>
            <p:ph type="sldNum" sz="quarter" idx="7"/>
          </p:nvPr>
        </p:nvSpPr>
        <p:spPr/>
        <p:txBody>
          <a:bodyPr/>
          <a:lstStyle/>
          <a:p>
            <a:fld id="{B6F15528-21DE-4FAA-801E-634DDDAF4B2B}" type="slidenum">
              <a:rPr lang="en-AU" smtClean="0"/>
              <a:t>21</a:t>
            </a:fld>
            <a:endParaRPr lang="en-AU"/>
          </a:p>
        </p:txBody>
      </p:sp>
    </p:spTree>
    <p:extLst>
      <p:ext uri="{BB962C8B-B14F-4D97-AF65-F5344CB8AC3E}">
        <p14:creationId xmlns:p14="http://schemas.microsoft.com/office/powerpoint/2010/main" val="2317026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8832" y="25923"/>
            <a:ext cx="10522031" cy="1118896"/>
          </a:xfrm>
          <a:prstGeom prst="rect">
            <a:avLst/>
          </a:prstGeom>
        </p:spPr>
        <p:txBody>
          <a:bodyPr vert="horz" wrap="square" lIns="0" tIns="10795" rIns="0" bIns="0" rtlCol="0">
            <a:spAutoFit/>
          </a:bodyPr>
          <a:lstStyle/>
          <a:p>
            <a:pPr marL="1848485" marR="5080">
              <a:lnSpc>
                <a:spcPct val="100299"/>
              </a:lnSpc>
              <a:spcBef>
                <a:spcPts val="85"/>
              </a:spcBef>
            </a:pPr>
            <a:r>
              <a:rPr spc="-5" dirty="0"/>
              <a:t>Asymmetric Information Development  Requirements</a:t>
            </a:r>
          </a:p>
        </p:txBody>
      </p:sp>
      <p:sp>
        <p:nvSpPr>
          <p:cNvPr id="3" name="object 3"/>
          <p:cNvSpPr txBox="1">
            <a:spLocks noGrp="1"/>
          </p:cNvSpPr>
          <p:nvPr>
            <p:ph type="body" idx="1"/>
          </p:nvPr>
        </p:nvSpPr>
        <p:spPr>
          <a:xfrm>
            <a:off x="-422618" y="1273880"/>
            <a:ext cx="12151418" cy="5325817"/>
          </a:xfrm>
          <a:prstGeom prst="rect">
            <a:avLst/>
          </a:prstGeom>
        </p:spPr>
        <p:txBody>
          <a:bodyPr vert="horz" wrap="square" lIns="0" tIns="156210" rIns="0" bIns="0" rtlCol="0">
            <a:spAutoFit/>
          </a:bodyPr>
          <a:lstStyle/>
          <a:p>
            <a:pPr marL="2085975" indent="-342900">
              <a:lnSpc>
                <a:spcPct val="100000"/>
              </a:lnSpc>
              <a:spcBef>
                <a:spcPts val="1230"/>
              </a:spcBef>
              <a:buClr>
                <a:srgbClr val="A53010"/>
              </a:buClr>
              <a:buAutoNum type="arabicPeriod"/>
              <a:tabLst>
                <a:tab pos="2085975" algn="l"/>
                <a:tab pos="2086610" algn="l"/>
              </a:tabLst>
            </a:pPr>
            <a:r>
              <a:rPr spc="-5" dirty="0"/>
              <a:t>Reflecting on </a:t>
            </a:r>
            <a:r>
              <a:rPr dirty="0"/>
              <a:t>the </a:t>
            </a:r>
            <a:r>
              <a:rPr spc="-5" dirty="0"/>
              <a:t>organisation’s </a:t>
            </a:r>
            <a:r>
              <a:rPr b="1" spc="-5" dirty="0">
                <a:latin typeface="Century Gothic"/>
                <a:cs typeface="Century Gothic"/>
              </a:rPr>
              <a:t>business</a:t>
            </a:r>
            <a:r>
              <a:rPr b="1" spc="5" dirty="0">
                <a:latin typeface="Century Gothic"/>
                <a:cs typeface="Century Gothic"/>
              </a:rPr>
              <a:t> </a:t>
            </a:r>
            <a:r>
              <a:rPr b="1" spc="-5" dirty="0">
                <a:latin typeface="Century Gothic"/>
                <a:cs typeface="Century Gothic"/>
              </a:rPr>
              <a:t>model</a:t>
            </a:r>
          </a:p>
          <a:p>
            <a:pPr marL="2200275">
              <a:lnSpc>
                <a:spcPct val="100000"/>
              </a:lnSpc>
              <a:spcBef>
                <a:spcPts val="1005"/>
              </a:spcBef>
            </a:pPr>
            <a:r>
              <a:rPr sz="1600" spc="885" dirty="0">
                <a:solidFill>
                  <a:srgbClr val="A53010"/>
                </a:solidFill>
                <a:latin typeface="Microsoft Sans Serif"/>
                <a:cs typeface="Microsoft Sans Serif"/>
              </a:rPr>
              <a:t>´</a:t>
            </a:r>
            <a:r>
              <a:rPr sz="1600" spc="380" dirty="0">
                <a:solidFill>
                  <a:srgbClr val="A53010"/>
                </a:solidFill>
                <a:latin typeface="Microsoft Sans Serif"/>
                <a:cs typeface="Microsoft Sans Serif"/>
              </a:rPr>
              <a:t> </a:t>
            </a:r>
            <a:r>
              <a:rPr sz="1600" spc="-5" dirty="0"/>
              <a:t>Asking the key contextual questions </a:t>
            </a:r>
            <a:r>
              <a:rPr sz="1600" spc="-10" dirty="0"/>
              <a:t>(what, </a:t>
            </a:r>
            <a:r>
              <a:rPr sz="1600" spc="-5" dirty="0"/>
              <a:t>why and how)</a:t>
            </a:r>
            <a:endParaRPr sz="1600" dirty="0">
              <a:latin typeface="Microsoft Sans Serif"/>
              <a:cs typeface="Microsoft Sans Serif"/>
            </a:endParaRPr>
          </a:p>
          <a:p>
            <a:pPr marL="2085975" indent="-342900">
              <a:lnSpc>
                <a:spcPts val="2145"/>
              </a:lnSpc>
              <a:spcBef>
                <a:spcPts val="1010"/>
              </a:spcBef>
              <a:buClr>
                <a:srgbClr val="A53010"/>
              </a:buClr>
              <a:buAutoNum type="arabicPeriod" startAt="2"/>
              <a:tabLst>
                <a:tab pos="2085975" algn="l"/>
                <a:tab pos="2086610" algn="l"/>
              </a:tabLst>
            </a:pPr>
            <a:r>
              <a:rPr spc="-5" dirty="0"/>
              <a:t>Ensuring </a:t>
            </a:r>
            <a:r>
              <a:rPr b="1" spc="-5" dirty="0">
                <a:latin typeface="Century Gothic"/>
                <a:cs typeface="Century Gothic"/>
              </a:rPr>
              <a:t>alignment </a:t>
            </a:r>
            <a:r>
              <a:rPr spc="-5" dirty="0"/>
              <a:t>between </a:t>
            </a:r>
            <a:r>
              <a:rPr b="1" spc="-5" dirty="0">
                <a:latin typeface="Century Gothic"/>
                <a:cs typeface="Century Gothic"/>
              </a:rPr>
              <a:t>business </a:t>
            </a:r>
            <a:r>
              <a:rPr spc="-5" dirty="0"/>
              <a:t>model, information resources, and</a:t>
            </a:r>
            <a:r>
              <a:rPr spc="100" dirty="0"/>
              <a:t> </a:t>
            </a:r>
            <a:r>
              <a:rPr b="1" spc="-5" dirty="0">
                <a:latin typeface="Century Gothic"/>
                <a:cs typeface="Century Gothic"/>
              </a:rPr>
              <a:t>IT</a:t>
            </a:r>
            <a:r>
              <a:rPr lang="en-AU" b="1" spc="-5" dirty="0">
                <a:latin typeface="Century Gothic"/>
                <a:cs typeface="Century Gothic"/>
              </a:rPr>
              <a:t> </a:t>
            </a:r>
            <a:r>
              <a:rPr spc="-5" dirty="0"/>
              <a:t>investments</a:t>
            </a:r>
          </a:p>
          <a:p>
            <a:pPr marL="2085975" indent="-342900">
              <a:lnSpc>
                <a:spcPct val="100000"/>
              </a:lnSpc>
              <a:spcBef>
                <a:spcPts val="1010"/>
              </a:spcBef>
              <a:buClr>
                <a:srgbClr val="A53010"/>
              </a:buClr>
              <a:buAutoNum type="arabicPeriod" startAt="3"/>
              <a:tabLst>
                <a:tab pos="2085975" algn="l"/>
                <a:tab pos="2086610" algn="l"/>
              </a:tabLst>
            </a:pPr>
            <a:r>
              <a:rPr spc="-5" dirty="0"/>
              <a:t>Ensuring that information sources are </a:t>
            </a:r>
            <a:r>
              <a:rPr b="1" spc="-5" dirty="0">
                <a:latin typeface="Century Gothic"/>
                <a:cs typeface="Century Gothic"/>
              </a:rPr>
              <a:t>reliable, relevant and</a:t>
            </a:r>
            <a:r>
              <a:rPr b="1" spc="90" dirty="0">
                <a:latin typeface="Century Gothic"/>
                <a:cs typeface="Century Gothic"/>
              </a:rPr>
              <a:t> </a:t>
            </a:r>
            <a:r>
              <a:rPr b="1" spc="-5" dirty="0">
                <a:latin typeface="Century Gothic"/>
                <a:cs typeface="Century Gothic"/>
              </a:rPr>
              <a:t>representative</a:t>
            </a:r>
          </a:p>
          <a:p>
            <a:pPr marL="2085975" indent="-342900">
              <a:lnSpc>
                <a:spcPct val="100000"/>
              </a:lnSpc>
              <a:spcBef>
                <a:spcPts val="1005"/>
              </a:spcBef>
              <a:buClr>
                <a:srgbClr val="A53010"/>
              </a:buClr>
              <a:buAutoNum type="arabicPeriod" startAt="3"/>
              <a:tabLst>
                <a:tab pos="2085975" algn="l"/>
                <a:tab pos="2086610" algn="l"/>
              </a:tabLst>
            </a:pPr>
            <a:r>
              <a:rPr spc="-5" dirty="0"/>
              <a:t>Develop value along each of </a:t>
            </a:r>
            <a:r>
              <a:rPr dirty="0"/>
              <a:t>the 4 </a:t>
            </a:r>
            <a:r>
              <a:rPr b="1" spc="-5" dirty="0">
                <a:latin typeface="Century Gothic"/>
                <a:cs typeface="Century Gothic"/>
              </a:rPr>
              <a:t>information value</a:t>
            </a:r>
            <a:r>
              <a:rPr b="1" spc="40" dirty="0">
                <a:latin typeface="Century Gothic"/>
                <a:cs typeface="Century Gothic"/>
              </a:rPr>
              <a:t> </a:t>
            </a:r>
            <a:r>
              <a:rPr b="1" spc="-5" dirty="0">
                <a:latin typeface="Century Gothic"/>
                <a:cs typeface="Century Gothic"/>
              </a:rPr>
              <a:t>dimensions</a:t>
            </a:r>
          </a:p>
          <a:p>
            <a:pPr marL="2200275">
              <a:lnSpc>
                <a:spcPct val="100000"/>
              </a:lnSpc>
              <a:spcBef>
                <a:spcPts val="1005"/>
              </a:spcBef>
            </a:pPr>
            <a:r>
              <a:rPr sz="1600" spc="885" dirty="0">
                <a:solidFill>
                  <a:srgbClr val="A53010"/>
                </a:solidFill>
                <a:latin typeface="Microsoft Sans Serif"/>
                <a:cs typeface="Microsoft Sans Serif"/>
              </a:rPr>
              <a:t>´</a:t>
            </a:r>
            <a:r>
              <a:rPr sz="1600" spc="330" dirty="0">
                <a:solidFill>
                  <a:srgbClr val="A53010"/>
                </a:solidFill>
                <a:latin typeface="Microsoft Sans Serif"/>
                <a:cs typeface="Microsoft Sans Serif"/>
              </a:rPr>
              <a:t> </a:t>
            </a:r>
            <a:r>
              <a:rPr sz="1600" spc="-5" dirty="0"/>
              <a:t>Breadth, depth, scope, and time</a:t>
            </a:r>
            <a:endParaRPr sz="1600" dirty="0">
              <a:latin typeface="Microsoft Sans Serif"/>
              <a:cs typeface="Microsoft Sans Serif"/>
            </a:endParaRPr>
          </a:p>
          <a:p>
            <a:pPr marL="2085975" indent="-342900">
              <a:lnSpc>
                <a:spcPct val="100000"/>
              </a:lnSpc>
              <a:spcBef>
                <a:spcPts val="980"/>
              </a:spcBef>
              <a:buClr>
                <a:srgbClr val="A53010"/>
              </a:buClr>
              <a:buAutoNum type="arabicPeriod" startAt="5"/>
              <a:tabLst>
                <a:tab pos="2085975" algn="l"/>
                <a:tab pos="2086610" algn="l"/>
              </a:tabLst>
            </a:pPr>
            <a:r>
              <a:rPr spc="-5" dirty="0"/>
              <a:t>Designing </a:t>
            </a:r>
            <a:r>
              <a:rPr b="1" spc="-5" dirty="0">
                <a:latin typeface="Century Gothic"/>
                <a:cs typeface="Century Gothic"/>
              </a:rPr>
              <a:t>virtuous feedback cycles </a:t>
            </a:r>
            <a:r>
              <a:rPr spc="-5" dirty="0"/>
              <a:t>and related </a:t>
            </a:r>
            <a:r>
              <a:rPr b="1" spc="-5" dirty="0">
                <a:latin typeface="Century Gothic"/>
                <a:cs typeface="Century Gothic"/>
              </a:rPr>
              <a:t>dynamic</a:t>
            </a:r>
            <a:r>
              <a:rPr b="1" spc="110" dirty="0">
                <a:latin typeface="Century Gothic"/>
                <a:cs typeface="Century Gothic"/>
              </a:rPr>
              <a:t> </a:t>
            </a:r>
            <a:r>
              <a:rPr b="1" spc="-5" dirty="0">
                <a:latin typeface="Century Gothic"/>
                <a:cs typeface="Century Gothic"/>
              </a:rPr>
              <a:t>capabilities</a:t>
            </a:r>
          </a:p>
          <a:p>
            <a:pPr marL="2200275">
              <a:lnSpc>
                <a:spcPct val="100000"/>
              </a:lnSpc>
              <a:spcBef>
                <a:spcPts val="1005"/>
              </a:spcBef>
            </a:pPr>
            <a:r>
              <a:rPr sz="1600" spc="885" dirty="0">
                <a:solidFill>
                  <a:srgbClr val="A53010"/>
                </a:solidFill>
                <a:latin typeface="Microsoft Sans Serif"/>
                <a:cs typeface="Microsoft Sans Serif"/>
              </a:rPr>
              <a:t>´</a:t>
            </a:r>
            <a:r>
              <a:rPr sz="1600" spc="430" dirty="0">
                <a:solidFill>
                  <a:srgbClr val="A53010"/>
                </a:solidFill>
                <a:latin typeface="Microsoft Sans Serif"/>
                <a:cs typeface="Microsoft Sans Serif"/>
              </a:rPr>
              <a:t> </a:t>
            </a:r>
            <a:r>
              <a:rPr sz="1600" spc="-5" dirty="0"/>
              <a:t>Sensing and seizing opportunities, and transforming them into value</a:t>
            </a:r>
            <a:endParaRPr sz="1600" dirty="0">
              <a:latin typeface="Microsoft Sans Serif"/>
              <a:cs typeface="Microsoft Sans Serif"/>
            </a:endParaRPr>
          </a:p>
        </p:txBody>
      </p:sp>
      <p:sp>
        <p:nvSpPr>
          <p:cNvPr id="5" name="Footer Placeholder 4"/>
          <p:cNvSpPr>
            <a:spLocks noGrp="1"/>
          </p:cNvSpPr>
          <p:nvPr>
            <p:ph type="ftr" sz="quarter" idx="5"/>
          </p:nvPr>
        </p:nvSpPr>
        <p:spPr/>
        <p:txBody>
          <a:bodyPr/>
          <a:lstStyle/>
          <a:p>
            <a:endParaRPr lang="en-AU"/>
          </a:p>
        </p:txBody>
      </p:sp>
      <p:sp>
        <p:nvSpPr>
          <p:cNvPr id="6" name="Slide Number Placeholder 5"/>
          <p:cNvSpPr>
            <a:spLocks noGrp="1"/>
          </p:cNvSpPr>
          <p:nvPr>
            <p:ph type="sldNum" sz="quarter" idx="7"/>
          </p:nvPr>
        </p:nvSpPr>
        <p:spPr/>
        <p:txBody>
          <a:bodyPr/>
          <a:lstStyle/>
          <a:p>
            <a:fld id="{B6F15528-21DE-4FAA-801E-634DDDAF4B2B}" type="slidenum">
              <a:rPr lang="en-AU" smtClean="0"/>
              <a:t>22</a:t>
            </a:fld>
            <a:endParaRPr lang="en-AU"/>
          </a:p>
        </p:txBody>
      </p:sp>
    </p:spTree>
    <p:extLst>
      <p:ext uri="{BB962C8B-B14F-4D97-AF65-F5344CB8AC3E}">
        <p14:creationId xmlns:p14="http://schemas.microsoft.com/office/powerpoint/2010/main" val="787195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Current state of Theory of Information Asymmetry (TIA) </a:t>
            </a:r>
          </a:p>
        </p:txBody>
      </p:sp>
      <p:sp>
        <p:nvSpPr>
          <p:cNvPr id="4" name="Footer Placeholder 3"/>
          <p:cNvSpPr>
            <a:spLocks noGrp="1"/>
          </p:cNvSpPr>
          <p:nvPr>
            <p:ph type="ftr" sz="quarter" idx="5"/>
          </p:nvPr>
        </p:nvSpPr>
        <p:spPr/>
        <p:txBody>
          <a:bodyPr/>
          <a:lstStyle/>
          <a:p>
            <a:endParaRPr lang="en-AU" dirty="0"/>
          </a:p>
        </p:txBody>
      </p:sp>
      <p:sp>
        <p:nvSpPr>
          <p:cNvPr id="5" name="Slide Number Placeholder 4"/>
          <p:cNvSpPr>
            <a:spLocks noGrp="1"/>
          </p:cNvSpPr>
          <p:nvPr>
            <p:ph type="sldNum" sz="quarter" idx="7"/>
          </p:nvPr>
        </p:nvSpPr>
        <p:spPr/>
        <p:txBody>
          <a:bodyPr/>
          <a:lstStyle/>
          <a:p>
            <a:fld id="{B6F15528-21DE-4FAA-801E-634DDDAF4B2B}" type="slidenum">
              <a:rPr lang="en-AU" smtClean="0"/>
              <a:t>23</a:t>
            </a:fld>
            <a:endParaRPr lang="en-AU"/>
          </a:p>
        </p:txBody>
      </p:sp>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2376" y="1532470"/>
            <a:ext cx="9787024" cy="4704094"/>
          </a:xfrm>
          <a:prstGeom prst="rect">
            <a:avLst/>
          </a:prstGeom>
          <a:noFill/>
        </p:spPr>
      </p:pic>
    </p:spTree>
    <p:extLst>
      <p:ext uri="{BB962C8B-B14F-4D97-AF65-F5344CB8AC3E}">
        <p14:creationId xmlns:p14="http://schemas.microsoft.com/office/powerpoint/2010/main" val="164708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Further iteration</a:t>
            </a:r>
          </a:p>
        </p:txBody>
      </p:sp>
      <p:sp>
        <p:nvSpPr>
          <p:cNvPr id="3" name="Text Placeholder 2"/>
          <p:cNvSpPr>
            <a:spLocks noGrp="1"/>
          </p:cNvSpPr>
          <p:nvPr>
            <p:ph type="body" idx="1"/>
          </p:nvPr>
        </p:nvSpPr>
        <p:spPr/>
        <p:txBody>
          <a:bodyPr/>
          <a:lstStyle/>
          <a:p>
            <a:endParaRPr lang="en-AU" dirty="0"/>
          </a:p>
        </p:txBody>
      </p:sp>
      <p:sp>
        <p:nvSpPr>
          <p:cNvPr id="4" name="Footer Placeholder 3"/>
          <p:cNvSpPr>
            <a:spLocks noGrp="1"/>
          </p:cNvSpPr>
          <p:nvPr>
            <p:ph type="ftr" sz="quarter" idx="5"/>
          </p:nvPr>
        </p:nvSpPr>
        <p:spPr/>
        <p:txBody>
          <a:bodyPr/>
          <a:lstStyle/>
          <a:p>
            <a:endParaRPr lang="en-AU"/>
          </a:p>
        </p:txBody>
      </p:sp>
      <p:sp>
        <p:nvSpPr>
          <p:cNvPr id="5" name="Slide Number Placeholder 4"/>
          <p:cNvSpPr>
            <a:spLocks noGrp="1"/>
          </p:cNvSpPr>
          <p:nvPr>
            <p:ph type="sldNum" sz="quarter" idx="7"/>
          </p:nvPr>
        </p:nvSpPr>
        <p:spPr/>
        <p:txBody>
          <a:bodyPr/>
          <a:lstStyle/>
          <a:p>
            <a:fld id="{B6F15528-21DE-4FAA-801E-634DDDAF4B2B}" type="slidenum">
              <a:rPr lang="en-AU" smtClean="0"/>
              <a:t>24</a:t>
            </a:fld>
            <a:endParaRPr lang="en-AU"/>
          </a:p>
        </p:txBody>
      </p:sp>
      <p:pic>
        <p:nvPicPr>
          <p:cNvPr id="102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654" y="1440911"/>
            <a:ext cx="8078346" cy="4946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086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200" y="252600"/>
            <a:ext cx="10521119" cy="1107996"/>
          </a:xfrm>
        </p:spPr>
        <p:txBody>
          <a:bodyPr/>
          <a:lstStyle/>
          <a:p>
            <a:r>
              <a:rPr lang="en-AU" dirty="0"/>
              <a:t>Looking ahead - </a:t>
            </a:r>
            <a:r>
              <a:rPr lang="en-AU" b="1" dirty="0"/>
              <a:t>Exam </a:t>
            </a:r>
            <a:r>
              <a:rPr lang="en-AU" b="1" dirty="0" err="1"/>
              <a:t>Exam</a:t>
            </a:r>
            <a:r>
              <a:rPr lang="en-AU" b="1" dirty="0"/>
              <a:t> </a:t>
            </a:r>
            <a:r>
              <a:rPr lang="en-AU" b="1" dirty="0" err="1"/>
              <a:t>Exam</a:t>
            </a:r>
            <a:r>
              <a:rPr lang="en-AU" b="1" dirty="0"/>
              <a:t> !!!</a:t>
            </a:r>
            <a:br>
              <a:rPr lang="en-AU" b="1" dirty="0"/>
            </a:br>
            <a:endParaRPr lang="en-AU" dirty="0"/>
          </a:p>
        </p:txBody>
      </p:sp>
      <p:sp>
        <p:nvSpPr>
          <p:cNvPr id="3" name="Text Placeholder 2"/>
          <p:cNvSpPr>
            <a:spLocks noGrp="1"/>
          </p:cNvSpPr>
          <p:nvPr>
            <p:ph type="body" idx="1"/>
          </p:nvPr>
        </p:nvSpPr>
        <p:spPr>
          <a:xfrm>
            <a:off x="885858" y="1230567"/>
            <a:ext cx="9770141" cy="5716437"/>
          </a:xfrm>
        </p:spPr>
        <p:txBody>
          <a:bodyPr/>
          <a:lstStyle/>
          <a:p>
            <a:r>
              <a:rPr lang="en-AU" sz="2000" b="1" dirty="0"/>
              <a:t>Next class week</a:t>
            </a:r>
          </a:p>
          <a:p>
            <a:r>
              <a:rPr lang="en-AU" sz="2000" dirty="0">
                <a:hlinkClick r:id="rId3"/>
              </a:rPr>
              <a:t>Dynamic Capabilities with Dr. David Teece – YouTube</a:t>
            </a:r>
            <a:endParaRPr lang="en-AU" sz="2000" dirty="0"/>
          </a:p>
          <a:p>
            <a:r>
              <a:rPr lang="en-AU" sz="2000" dirty="0">
                <a:hlinkClick r:id="rId4"/>
              </a:rPr>
              <a:t>https://go.blueja.io/6mR0NZvy0kqPXG4W-v0osg</a:t>
            </a:r>
            <a:r>
              <a:rPr lang="en-AU" sz="2000" dirty="0"/>
              <a:t> </a:t>
            </a:r>
          </a:p>
          <a:p>
            <a:endParaRPr lang="en-AU" sz="2000" b="1" dirty="0"/>
          </a:p>
          <a:p>
            <a:pPr>
              <a:spcBef>
                <a:spcPts val="0"/>
              </a:spcBef>
              <a:spcAft>
                <a:spcPts val="0"/>
              </a:spcAft>
            </a:pPr>
            <a:endParaRPr lang="en-AU" sz="2000" dirty="0"/>
          </a:p>
          <a:p>
            <a:r>
              <a:rPr lang="en-AU" sz="2000" dirty="0"/>
              <a:t>	</a:t>
            </a:r>
          </a:p>
          <a:p>
            <a:endParaRPr lang="en-AU" sz="2000" b="1" dirty="0"/>
          </a:p>
        </p:txBody>
      </p:sp>
      <p:sp>
        <p:nvSpPr>
          <p:cNvPr id="5" name="Footer Placeholder 4"/>
          <p:cNvSpPr>
            <a:spLocks noGrp="1"/>
          </p:cNvSpPr>
          <p:nvPr>
            <p:ph type="ftr" sz="quarter" idx="5"/>
          </p:nvPr>
        </p:nvSpPr>
        <p:spPr/>
        <p:txBody>
          <a:bodyPr/>
          <a:lstStyle/>
          <a:p>
            <a:endParaRPr lang="en-AU"/>
          </a:p>
        </p:txBody>
      </p:sp>
      <p:sp>
        <p:nvSpPr>
          <p:cNvPr id="6" name="Slide Number Placeholder 5"/>
          <p:cNvSpPr>
            <a:spLocks noGrp="1"/>
          </p:cNvSpPr>
          <p:nvPr>
            <p:ph type="sldNum" sz="quarter" idx="7"/>
          </p:nvPr>
        </p:nvSpPr>
        <p:spPr/>
        <p:txBody>
          <a:bodyPr/>
          <a:lstStyle/>
          <a:p>
            <a:fld id="{B6F15528-21DE-4FAA-801E-634DDDAF4B2B}" type="slidenum">
              <a:rPr lang="en-AU" smtClean="0"/>
              <a:t>25</a:t>
            </a:fld>
            <a:endParaRPr lang="en-AU"/>
          </a:p>
        </p:txBody>
      </p:sp>
    </p:spTree>
    <p:extLst>
      <p:ext uri="{BB962C8B-B14F-4D97-AF65-F5344CB8AC3E}">
        <p14:creationId xmlns:p14="http://schemas.microsoft.com/office/powerpoint/2010/main" val="1822939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a:extLst>
              <a:ext uri="{FF2B5EF4-FFF2-40B4-BE49-F238E27FC236}">
                <a16:creationId xmlns:a16="http://schemas.microsoft.com/office/drawing/2014/main" id="{AF20565D-3571-4830-936C-AD6785E9DF67}"/>
              </a:ext>
            </a:extLst>
          </p:cNvPr>
          <p:cNvSpPr>
            <a:spLocks noGrp="1"/>
          </p:cNvSpPr>
          <p:nvPr>
            <p:ph type="ctrTitle"/>
          </p:nvPr>
        </p:nvSpPr>
        <p:spPr>
          <a:xfrm>
            <a:off x="5092995" y="318217"/>
            <a:ext cx="6490434" cy="1582994"/>
          </a:xfrm>
        </p:spPr>
        <p:txBody>
          <a:bodyPr anchor="t"/>
          <a:lstStyle/>
          <a:p>
            <a:pPr marL="0" marR="0" lvl="0" indent="0" algn="ctr" fontAlgn="auto">
              <a:lnSpc>
                <a:spcPct val="90000"/>
              </a:lnSpc>
              <a:spcBef>
                <a:spcPct val="0"/>
              </a:spcBef>
              <a:spcAft>
                <a:spcPts val="600"/>
              </a:spcAft>
              <a:tabLst/>
              <a:defRPr/>
            </a:pPr>
            <a:r>
              <a:rPr kumimoji="0" lang="en-US" sz="4400" b="1" i="0" u="none" strike="noStrike" kern="1200" cap="none" spc="0" normalizeH="0" baseline="0" noProof="0" dirty="0">
                <a:ln>
                  <a:noFill/>
                </a:ln>
                <a:solidFill>
                  <a:srgbClr val="FFFFFF"/>
                </a:solidFill>
                <a:effectLst/>
                <a:uLnTx/>
                <a:uFillTx/>
                <a:latin typeface="+mj-lt"/>
                <a:ea typeface="+mj-ea"/>
                <a:cs typeface="+mj-cs"/>
              </a:rPr>
              <a:t>QR code </a:t>
            </a:r>
            <a:r>
              <a:rPr lang="en-US" sz="4400" b="1" kern="1200" dirty="0">
                <a:solidFill>
                  <a:srgbClr val="FFFFFF"/>
                </a:solidFill>
                <a:latin typeface="+mj-lt"/>
                <a:ea typeface="+mj-ea"/>
                <a:cs typeface="+mj-cs"/>
              </a:rPr>
              <a:t>for </a:t>
            </a:r>
            <a:r>
              <a:rPr kumimoji="0" lang="en-US" sz="4400" b="1" i="0" u="none" strike="noStrike" kern="1200" cap="none" spc="0" normalizeH="0" baseline="0" noProof="0" dirty="0">
                <a:ln>
                  <a:noFill/>
                </a:ln>
                <a:solidFill>
                  <a:srgbClr val="FFFFFF"/>
                </a:solidFill>
                <a:effectLst/>
                <a:uLnTx/>
                <a:uFillTx/>
                <a:latin typeface="+mj-lt"/>
                <a:ea typeface="+mj-ea"/>
                <a:cs typeface="+mj-cs"/>
              </a:rPr>
              <a:t>eVALUate</a:t>
            </a:r>
            <a:br>
              <a:rPr kumimoji="0" lang="en-US" sz="4400" b="1" i="0" u="none" strike="noStrike" kern="1200" cap="none" spc="0" normalizeH="0" baseline="0" noProof="0" dirty="0">
                <a:ln>
                  <a:noFill/>
                </a:ln>
                <a:solidFill>
                  <a:srgbClr val="FFFFFF"/>
                </a:solidFill>
                <a:effectLst/>
                <a:uLnTx/>
                <a:uFillTx/>
                <a:latin typeface="+mj-lt"/>
                <a:ea typeface="+mj-ea"/>
                <a:cs typeface="+mj-cs"/>
              </a:rPr>
            </a:br>
            <a:r>
              <a:rPr kumimoji="0" lang="en-US" sz="2400" b="1" i="0" u="none" strike="noStrike" kern="1200" cap="none" spc="0" normalizeH="0" baseline="0" noProof="0" dirty="0">
                <a:ln>
                  <a:noFill/>
                </a:ln>
                <a:solidFill>
                  <a:srgbClr val="FFFFFF"/>
                </a:solidFill>
                <a:effectLst/>
                <a:uLnTx/>
                <a:uFillTx/>
                <a:latin typeface="+mj-lt"/>
                <a:ea typeface="+mj-ea"/>
                <a:cs typeface="+mj-cs"/>
              </a:rPr>
              <a:t>Scan the QR Code to go directly to </a:t>
            </a:r>
            <a:r>
              <a:rPr lang="en-US" sz="2400" b="1" dirty="0">
                <a:solidFill>
                  <a:srgbClr val="FFFFFF"/>
                </a:solidFill>
              </a:rPr>
              <a:t>give feedback on your unit (on-campus)</a:t>
            </a:r>
            <a:endParaRPr lang="en-AU" dirty="0"/>
          </a:p>
        </p:txBody>
      </p:sp>
      <p:sp>
        <p:nvSpPr>
          <p:cNvPr id="12" name="Footer/CRICOS">
            <a:extLst>
              <a:ext uri="{FF2B5EF4-FFF2-40B4-BE49-F238E27FC236}">
                <a16:creationId xmlns:a16="http://schemas.microsoft.com/office/drawing/2014/main" id="{799F2945-C0E5-451B-94C2-757C19E59398}"/>
              </a:ext>
            </a:extLst>
          </p:cNvPr>
          <p:cNvSpPr>
            <a:spLocks noGrp="1"/>
          </p:cNvSpPr>
          <p:nvPr>
            <p:ph type="ftr" sz="quarter" idx="11"/>
          </p:nvPr>
        </p:nvSpPr>
        <p:spPr>
          <a:xfrm>
            <a:off x="5302171" y="6579113"/>
            <a:ext cx="6624000" cy="1440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AU" sz="500" b="0" i="0" u="none" strike="noStrike" kern="1200" cap="none" spc="0" normalizeH="0" baseline="0" noProof="0" dirty="0">
                <a:ln>
                  <a:noFill/>
                </a:ln>
                <a:solidFill>
                  <a:prstClr val="white"/>
                </a:solidFill>
                <a:effectLst/>
                <a:uLnTx/>
                <a:uFillTx/>
                <a:latin typeface="Calibri" panose="020F0502020204030204"/>
                <a:ea typeface="+mn-ea"/>
                <a:cs typeface="+mn-cs"/>
              </a:rPr>
              <a:t>Deakin University </a:t>
            </a:r>
            <a:r>
              <a:rPr kumimoji="0" lang="en-AU" sz="500" b="0" i="0" u="none" strike="noStrike" kern="1200" cap="none" spc="0" normalizeH="0" baseline="0" noProof="0" dirty="0" err="1">
                <a:ln>
                  <a:noFill/>
                </a:ln>
                <a:solidFill>
                  <a:prstClr val="white"/>
                </a:solidFill>
                <a:effectLst/>
                <a:uLnTx/>
                <a:uFillTx/>
                <a:latin typeface="Calibri" panose="020F0502020204030204"/>
                <a:ea typeface="+mn-ea"/>
                <a:cs typeface="+mn-cs"/>
              </a:rPr>
              <a:t>CRICOS</a:t>
            </a:r>
            <a:r>
              <a:rPr kumimoji="0" lang="en-AU" sz="500" b="0" i="0" u="none" strike="noStrike" kern="1200" cap="none" spc="0" normalizeH="0" baseline="0" noProof="0" dirty="0">
                <a:ln>
                  <a:noFill/>
                </a:ln>
                <a:solidFill>
                  <a:prstClr val="white"/>
                </a:solidFill>
                <a:effectLst/>
                <a:uLnTx/>
                <a:uFillTx/>
                <a:latin typeface="Calibri" panose="020F0502020204030204"/>
                <a:ea typeface="+mn-ea"/>
                <a:cs typeface="+mn-cs"/>
              </a:rPr>
              <a:t> Provider Code: </a:t>
            </a:r>
            <a:r>
              <a:rPr kumimoji="0" lang="en-AU" sz="500" b="0" i="0" u="none" strike="noStrike" kern="1200" cap="none" spc="0" normalizeH="0" baseline="0" noProof="0" dirty="0" err="1">
                <a:ln>
                  <a:noFill/>
                </a:ln>
                <a:solidFill>
                  <a:prstClr val="white"/>
                </a:solidFill>
                <a:effectLst/>
                <a:uLnTx/>
                <a:uFillTx/>
                <a:latin typeface="Calibri" panose="020F0502020204030204"/>
                <a:ea typeface="+mn-ea"/>
                <a:cs typeface="+mn-cs"/>
              </a:rPr>
              <a:t>00113B</a:t>
            </a:r>
            <a:endParaRPr kumimoji="0" lang="en-GB" sz="5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469127DC-3AB5-C57A-F0BD-B2EDC4E3BA15}"/>
              </a:ext>
            </a:extLst>
          </p:cNvPr>
          <p:cNvSpPr txBox="1"/>
          <p:nvPr/>
        </p:nvSpPr>
        <p:spPr>
          <a:xfrm>
            <a:off x="7173089" y="2855167"/>
            <a:ext cx="2330245"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(cut and paste your unique QR code from your email here) </a:t>
            </a:r>
          </a:p>
        </p:txBody>
      </p:sp>
      <p:pic>
        <p:nvPicPr>
          <p:cNvPr id="4" name="Picture 3">
            <a:extLst>
              <a:ext uri="{FF2B5EF4-FFF2-40B4-BE49-F238E27FC236}">
                <a16:creationId xmlns:a16="http://schemas.microsoft.com/office/drawing/2014/main" id="{BDAEF6FE-D115-7A10-4271-B6DF197571C9}"/>
              </a:ext>
            </a:extLst>
          </p:cNvPr>
          <p:cNvPicPr>
            <a:picLocks noChangeAspect="1"/>
          </p:cNvPicPr>
          <p:nvPr/>
        </p:nvPicPr>
        <p:blipFill>
          <a:blip r:embed="rId2"/>
          <a:stretch>
            <a:fillRect/>
          </a:stretch>
        </p:blipFill>
        <p:spPr>
          <a:xfrm>
            <a:off x="6264770" y="1666367"/>
            <a:ext cx="4146882" cy="5056746"/>
          </a:xfrm>
          <a:prstGeom prst="rect">
            <a:avLst/>
          </a:prstGeom>
        </p:spPr>
      </p:pic>
    </p:spTree>
    <p:extLst>
      <p:ext uri="{BB962C8B-B14F-4D97-AF65-F5344CB8AC3E}">
        <p14:creationId xmlns:p14="http://schemas.microsoft.com/office/powerpoint/2010/main" val="692940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a:extLst>
              <a:ext uri="{FF2B5EF4-FFF2-40B4-BE49-F238E27FC236}">
                <a16:creationId xmlns:a16="http://schemas.microsoft.com/office/drawing/2014/main" id="{AF20565D-3571-4830-936C-AD6785E9DF67}"/>
              </a:ext>
            </a:extLst>
          </p:cNvPr>
          <p:cNvSpPr>
            <a:spLocks noGrp="1"/>
          </p:cNvSpPr>
          <p:nvPr>
            <p:ph type="ctrTitle"/>
          </p:nvPr>
        </p:nvSpPr>
        <p:spPr>
          <a:xfrm>
            <a:off x="5092995" y="318217"/>
            <a:ext cx="6490434" cy="1582994"/>
          </a:xfrm>
        </p:spPr>
        <p:txBody>
          <a:bodyPr anchor="t"/>
          <a:lstStyle/>
          <a:p>
            <a:pPr marL="0" marR="0" lvl="0" indent="0" algn="ctr" fontAlgn="auto">
              <a:lnSpc>
                <a:spcPct val="90000"/>
              </a:lnSpc>
              <a:spcBef>
                <a:spcPct val="0"/>
              </a:spcBef>
              <a:spcAft>
                <a:spcPts val="600"/>
              </a:spcAft>
              <a:tabLst/>
              <a:defRPr/>
            </a:pPr>
            <a:r>
              <a:rPr kumimoji="0" lang="en-US" sz="4400" b="1" i="0" u="none" strike="noStrike" kern="1200" cap="none" spc="0" normalizeH="0" baseline="0" noProof="0" dirty="0">
                <a:ln>
                  <a:noFill/>
                </a:ln>
                <a:solidFill>
                  <a:srgbClr val="FFFFFF"/>
                </a:solidFill>
                <a:effectLst/>
                <a:uLnTx/>
                <a:uFillTx/>
                <a:latin typeface="+mj-lt"/>
                <a:ea typeface="+mj-ea"/>
                <a:cs typeface="+mj-cs"/>
              </a:rPr>
              <a:t>QR code </a:t>
            </a:r>
            <a:r>
              <a:rPr lang="en-US" sz="4400" b="1" kern="1200" dirty="0">
                <a:solidFill>
                  <a:srgbClr val="FFFFFF"/>
                </a:solidFill>
                <a:latin typeface="+mj-lt"/>
                <a:ea typeface="+mj-ea"/>
                <a:cs typeface="+mj-cs"/>
              </a:rPr>
              <a:t>for </a:t>
            </a:r>
            <a:r>
              <a:rPr kumimoji="0" lang="en-US" sz="4400" b="1" i="0" u="none" strike="noStrike" kern="1200" cap="none" spc="0" normalizeH="0" baseline="0" noProof="0" dirty="0">
                <a:ln>
                  <a:noFill/>
                </a:ln>
                <a:solidFill>
                  <a:srgbClr val="FFFFFF"/>
                </a:solidFill>
                <a:effectLst/>
                <a:uLnTx/>
                <a:uFillTx/>
                <a:latin typeface="+mj-lt"/>
                <a:ea typeface="+mj-ea"/>
                <a:cs typeface="+mj-cs"/>
              </a:rPr>
              <a:t>eVALUate</a:t>
            </a:r>
            <a:br>
              <a:rPr kumimoji="0" lang="en-US" sz="4400" b="1" i="0" u="none" strike="noStrike" kern="1200" cap="none" spc="0" normalizeH="0" baseline="0" noProof="0" dirty="0">
                <a:ln>
                  <a:noFill/>
                </a:ln>
                <a:solidFill>
                  <a:srgbClr val="FFFFFF"/>
                </a:solidFill>
                <a:effectLst/>
                <a:uLnTx/>
                <a:uFillTx/>
                <a:latin typeface="+mj-lt"/>
                <a:ea typeface="+mj-ea"/>
                <a:cs typeface="+mj-cs"/>
              </a:rPr>
            </a:br>
            <a:r>
              <a:rPr kumimoji="0" lang="en-US" sz="2400" b="1" i="0" u="none" strike="noStrike" kern="1200" cap="none" spc="0" normalizeH="0" baseline="0" noProof="0" dirty="0">
                <a:ln>
                  <a:noFill/>
                </a:ln>
                <a:solidFill>
                  <a:srgbClr val="FFFFFF"/>
                </a:solidFill>
                <a:effectLst/>
                <a:uLnTx/>
                <a:uFillTx/>
                <a:latin typeface="+mj-lt"/>
                <a:ea typeface="+mj-ea"/>
                <a:cs typeface="+mj-cs"/>
              </a:rPr>
              <a:t>Scan the QR Code to go directly to </a:t>
            </a:r>
            <a:r>
              <a:rPr lang="en-US" sz="2400" b="1" dirty="0">
                <a:solidFill>
                  <a:srgbClr val="FFFFFF"/>
                </a:solidFill>
              </a:rPr>
              <a:t>give feedback on your unit (off-campus/Cloud)</a:t>
            </a:r>
            <a:endParaRPr lang="en-AU" dirty="0"/>
          </a:p>
        </p:txBody>
      </p:sp>
      <p:sp>
        <p:nvSpPr>
          <p:cNvPr id="12" name="Footer/CRICOS">
            <a:extLst>
              <a:ext uri="{FF2B5EF4-FFF2-40B4-BE49-F238E27FC236}">
                <a16:creationId xmlns:a16="http://schemas.microsoft.com/office/drawing/2014/main" id="{799F2945-C0E5-451B-94C2-757C19E59398}"/>
              </a:ext>
            </a:extLst>
          </p:cNvPr>
          <p:cNvSpPr>
            <a:spLocks noGrp="1"/>
          </p:cNvSpPr>
          <p:nvPr>
            <p:ph type="ftr" sz="quarter" idx="11"/>
          </p:nvPr>
        </p:nvSpPr>
        <p:spPr>
          <a:xfrm>
            <a:off x="5302171" y="6579113"/>
            <a:ext cx="6624000" cy="1440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AU" sz="500" b="0" i="0" u="none" strike="noStrike" kern="1200" cap="none" spc="0" normalizeH="0" baseline="0" noProof="0" dirty="0">
                <a:ln>
                  <a:noFill/>
                </a:ln>
                <a:solidFill>
                  <a:prstClr val="white"/>
                </a:solidFill>
                <a:effectLst/>
                <a:uLnTx/>
                <a:uFillTx/>
                <a:latin typeface="Calibri" panose="020F0502020204030204"/>
                <a:ea typeface="+mn-ea"/>
                <a:cs typeface="+mn-cs"/>
              </a:rPr>
              <a:t>Deakin University </a:t>
            </a:r>
            <a:r>
              <a:rPr kumimoji="0" lang="en-AU" sz="500" b="0" i="0" u="none" strike="noStrike" kern="1200" cap="none" spc="0" normalizeH="0" baseline="0" noProof="0" dirty="0" err="1">
                <a:ln>
                  <a:noFill/>
                </a:ln>
                <a:solidFill>
                  <a:prstClr val="white"/>
                </a:solidFill>
                <a:effectLst/>
                <a:uLnTx/>
                <a:uFillTx/>
                <a:latin typeface="Calibri" panose="020F0502020204030204"/>
                <a:ea typeface="+mn-ea"/>
                <a:cs typeface="+mn-cs"/>
              </a:rPr>
              <a:t>CRICOS</a:t>
            </a:r>
            <a:r>
              <a:rPr kumimoji="0" lang="en-AU" sz="500" b="0" i="0" u="none" strike="noStrike" kern="1200" cap="none" spc="0" normalizeH="0" baseline="0" noProof="0" dirty="0">
                <a:ln>
                  <a:noFill/>
                </a:ln>
                <a:solidFill>
                  <a:prstClr val="white"/>
                </a:solidFill>
                <a:effectLst/>
                <a:uLnTx/>
                <a:uFillTx/>
                <a:latin typeface="Calibri" panose="020F0502020204030204"/>
                <a:ea typeface="+mn-ea"/>
                <a:cs typeface="+mn-cs"/>
              </a:rPr>
              <a:t> Provider Code: </a:t>
            </a:r>
            <a:r>
              <a:rPr kumimoji="0" lang="en-AU" sz="500" b="0" i="0" u="none" strike="noStrike" kern="1200" cap="none" spc="0" normalizeH="0" baseline="0" noProof="0" dirty="0" err="1">
                <a:ln>
                  <a:noFill/>
                </a:ln>
                <a:solidFill>
                  <a:prstClr val="white"/>
                </a:solidFill>
                <a:effectLst/>
                <a:uLnTx/>
                <a:uFillTx/>
                <a:latin typeface="Calibri" panose="020F0502020204030204"/>
                <a:ea typeface="+mn-ea"/>
                <a:cs typeface="+mn-cs"/>
              </a:rPr>
              <a:t>00113B</a:t>
            </a:r>
            <a:endParaRPr kumimoji="0" lang="en-GB" sz="5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469127DC-3AB5-C57A-F0BD-B2EDC4E3BA15}"/>
              </a:ext>
            </a:extLst>
          </p:cNvPr>
          <p:cNvSpPr txBox="1"/>
          <p:nvPr/>
        </p:nvSpPr>
        <p:spPr>
          <a:xfrm>
            <a:off x="7173089" y="2855167"/>
            <a:ext cx="2330245"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(cut and paste your unique QR code from your email here) </a:t>
            </a:r>
          </a:p>
        </p:txBody>
      </p:sp>
      <p:pic>
        <p:nvPicPr>
          <p:cNvPr id="5" name="Picture 4">
            <a:extLst>
              <a:ext uri="{FF2B5EF4-FFF2-40B4-BE49-F238E27FC236}">
                <a16:creationId xmlns:a16="http://schemas.microsoft.com/office/drawing/2014/main" id="{1D7B95B8-E7CC-5A28-232B-8B24E6F8A882}"/>
              </a:ext>
            </a:extLst>
          </p:cNvPr>
          <p:cNvPicPr>
            <a:picLocks noChangeAspect="1"/>
          </p:cNvPicPr>
          <p:nvPr/>
        </p:nvPicPr>
        <p:blipFill>
          <a:blip r:embed="rId2"/>
          <a:stretch>
            <a:fillRect/>
          </a:stretch>
        </p:blipFill>
        <p:spPr>
          <a:xfrm>
            <a:off x="6405223" y="1904825"/>
            <a:ext cx="3442717" cy="4442896"/>
          </a:xfrm>
          <a:prstGeom prst="rect">
            <a:avLst/>
          </a:prstGeom>
        </p:spPr>
      </p:pic>
    </p:spTree>
    <p:extLst>
      <p:ext uri="{BB962C8B-B14F-4D97-AF65-F5344CB8AC3E}">
        <p14:creationId xmlns:p14="http://schemas.microsoft.com/office/powerpoint/2010/main" val="1829150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0733" y="302862"/>
            <a:ext cx="6505575" cy="574040"/>
          </a:xfrm>
          <a:prstGeom prst="rect">
            <a:avLst/>
          </a:prstGeom>
        </p:spPr>
        <p:txBody>
          <a:bodyPr vert="horz" wrap="square" lIns="0" tIns="12700" rIns="0" bIns="0" rtlCol="0">
            <a:spAutoFit/>
          </a:bodyPr>
          <a:lstStyle/>
          <a:p>
            <a:pPr marL="12700">
              <a:lnSpc>
                <a:spcPct val="100000"/>
              </a:lnSpc>
              <a:spcBef>
                <a:spcPts val="100"/>
              </a:spcBef>
            </a:pPr>
            <a:r>
              <a:rPr dirty="0"/>
              <a:t>Building Analytical</a:t>
            </a:r>
            <a:r>
              <a:rPr spc="-120" dirty="0"/>
              <a:t> </a:t>
            </a:r>
            <a:r>
              <a:rPr dirty="0"/>
              <a:t>Capability</a:t>
            </a:r>
          </a:p>
        </p:txBody>
      </p:sp>
      <p:pic>
        <p:nvPicPr>
          <p:cNvPr id="4" name="Picture 3"/>
          <p:cNvPicPr>
            <a:picLocks noChangeAspect="1"/>
          </p:cNvPicPr>
          <p:nvPr/>
        </p:nvPicPr>
        <p:blipFill>
          <a:blip r:embed="rId3"/>
          <a:stretch>
            <a:fillRect/>
          </a:stretch>
        </p:blipFill>
        <p:spPr>
          <a:xfrm>
            <a:off x="1016110" y="1066955"/>
            <a:ext cx="7236579" cy="5285690"/>
          </a:xfrm>
          <a:prstGeom prst="rect">
            <a:avLst/>
          </a:prstGeom>
        </p:spPr>
      </p:pic>
      <p:sp>
        <p:nvSpPr>
          <p:cNvPr id="5" name="object 2"/>
          <p:cNvSpPr txBox="1"/>
          <p:nvPr/>
        </p:nvSpPr>
        <p:spPr>
          <a:xfrm>
            <a:off x="1125865" y="6405481"/>
            <a:ext cx="8757920" cy="274434"/>
          </a:xfrm>
          <a:prstGeom prst="rect">
            <a:avLst/>
          </a:prstGeom>
        </p:spPr>
        <p:txBody>
          <a:bodyPr vert="horz" wrap="square" lIns="0" tIns="12700" rIns="0" bIns="0" rtlCol="0">
            <a:spAutoFit/>
          </a:bodyPr>
          <a:lstStyle/>
          <a:p>
            <a:pPr marL="12700">
              <a:lnSpc>
                <a:spcPct val="100000"/>
              </a:lnSpc>
              <a:spcBef>
                <a:spcPts val="100"/>
              </a:spcBef>
            </a:pPr>
            <a:r>
              <a:rPr sz="1700" spc="-5" dirty="0">
                <a:solidFill>
                  <a:srgbClr val="404040"/>
                </a:solidFill>
                <a:latin typeface="Century Gothic"/>
                <a:cs typeface="Century Gothic"/>
              </a:rPr>
              <a:t>Developed and presented </a:t>
            </a:r>
            <a:r>
              <a:rPr sz="1700" dirty="0">
                <a:solidFill>
                  <a:srgbClr val="404040"/>
                </a:solidFill>
                <a:latin typeface="Century Gothic"/>
                <a:cs typeface="Century Gothic"/>
              </a:rPr>
              <a:t>by </a:t>
            </a:r>
            <a:r>
              <a:rPr sz="1700" spc="-5" dirty="0">
                <a:solidFill>
                  <a:srgbClr val="404040"/>
                </a:solidFill>
                <a:latin typeface="Century Gothic"/>
                <a:cs typeface="Century Gothic"/>
              </a:rPr>
              <a:t>Scheepers, </a:t>
            </a:r>
            <a:r>
              <a:rPr sz="1700" dirty="0">
                <a:solidFill>
                  <a:srgbClr val="404040"/>
                </a:solidFill>
                <a:latin typeface="Century Gothic"/>
                <a:cs typeface="Century Gothic"/>
              </a:rPr>
              <a:t>R</a:t>
            </a:r>
            <a:r>
              <a:rPr lang="en-AU" sz="1700" dirty="0">
                <a:solidFill>
                  <a:srgbClr val="404040"/>
                </a:solidFill>
                <a:latin typeface="Century Gothic"/>
                <a:cs typeface="Century Gothic"/>
              </a:rPr>
              <a:t>, Straub D, W </a:t>
            </a:r>
            <a:r>
              <a:rPr sz="1700" spc="-5" dirty="0">
                <a:solidFill>
                  <a:srgbClr val="404040"/>
                </a:solidFill>
                <a:latin typeface="Century Gothic"/>
                <a:cs typeface="Century Gothic"/>
              </a:rPr>
              <a:t>in</a:t>
            </a:r>
            <a:r>
              <a:rPr sz="1700" spc="114" dirty="0">
                <a:solidFill>
                  <a:srgbClr val="404040"/>
                </a:solidFill>
                <a:latin typeface="Century Gothic"/>
                <a:cs typeface="Century Gothic"/>
              </a:rPr>
              <a:t> </a:t>
            </a:r>
            <a:r>
              <a:rPr sz="1700" spc="-5" dirty="0">
                <a:solidFill>
                  <a:srgbClr val="404040"/>
                </a:solidFill>
                <a:latin typeface="Century Gothic"/>
                <a:cs typeface="Century Gothic"/>
              </a:rPr>
              <a:t>2016</a:t>
            </a:r>
            <a:endParaRPr sz="1700" dirty="0">
              <a:latin typeface="Century Gothic"/>
              <a:cs typeface="Century Gothic"/>
            </a:endParaRPr>
          </a:p>
        </p:txBody>
      </p:sp>
      <p:sp>
        <p:nvSpPr>
          <p:cNvPr id="7" name="Footer Placeholder 6"/>
          <p:cNvSpPr>
            <a:spLocks noGrp="1"/>
          </p:cNvSpPr>
          <p:nvPr>
            <p:ph type="ftr" sz="quarter" idx="5"/>
          </p:nvPr>
        </p:nvSpPr>
        <p:spPr/>
        <p:txBody>
          <a:bodyPr/>
          <a:lstStyle/>
          <a:p>
            <a:endParaRPr lang="en-AU" dirty="0"/>
          </a:p>
        </p:txBody>
      </p:sp>
      <p:sp>
        <p:nvSpPr>
          <p:cNvPr id="8" name="Slide Number Placeholder 7"/>
          <p:cNvSpPr>
            <a:spLocks noGrp="1"/>
          </p:cNvSpPr>
          <p:nvPr>
            <p:ph type="sldNum" sz="quarter" idx="7"/>
          </p:nvPr>
        </p:nvSpPr>
        <p:spPr/>
        <p:txBody>
          <a:bodyPr/>
          <a:lstStyle/>
          <a:p>
            <a:fld id="{B6F15528-21DE-4FAA-801E-634DDDAF4B2B}" type="slidenum">
              <a:rPr lang="en-AU" smtClean="0"/>
              <a:t>3</a:t>
            </a:fld>
            <a:endParaRPr lang="en-AU" dirty="0"/>
          </a:p>
        </p:txBody>
      </p:sp>
    </p:spTree>
    <p:extLst>
      <p:ext uri="{BB962C8B-B14F-4D97-AF65-F5344CB8AC3E}">
        <p14:creationId xmlns:p14="http://schemas.microsoft.com/office/powerpoint/2010/main" val="1550694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7664" y="360684"/>
            <a:ext cx="8254365" cy="574040"/>
          </a:xfrm>
          <a:prstGeom prst="rect">
            <a:avLst/>
          </a:prstGeom>
        </p:spPr>
        <p:txBody>
          <a:bodyPr vert="horz" wrap="square" lIns="0" tIns="12700" rIns="0" bIns="0" rtlCol="0">
            <a:spAutoFit/>
          </a:bodyPr>
          <a:lstStyle/>
          <a:p>
            <a:pPr marL="12700">
              <a:lnSpc>
                <a:spcPct val="100000"/>
              </a:lnSpc>
              <a:spcBef>
                <a:spcPts val="100"/>
              </a:spcBef>
            </a:pPr>
            <a:r>
              <a:rPr spc="-5" dirty="0"/>
              <a:t>Recap: Building Analytical</a:t>
            </a:r>
            <a:r>
              <a:rPr spc="60" dirty="0"/>
              <a:t> </a:t>
            </a:r>
            <a:r>
              <a:rPr spc="-5" dirty="0"/>
              <a:t>Capability</a:t>
            </a:r>
          </a:p>
        </p:txBody>
      </p:sp>
      <p:sp>
        <p:nvSpPr>
          <p:cNvPr id="3" name="object 3"/>
          <p:cNvSpPr txBox="1"/>
          <p:nvPr/>
        </p:nvSpPr>
        <p:spPr>
          <a:xfrm>
            <a:off x="1263952" y="1864274"/>
            <a:ext cx="8550275" cy="4514569"/>
          </a:xfrm>
          <a:prstGeom prst="rect">
            <a:avLst/>
          </a:prstGeom>
        </p:spPr>
        <p:txBody>
          <a:bodyPr vert="horz" wrap="square" lIns="0" tIns="12700" rIns="0" bIns="0" rtlCol="0">
            <a:spAutoFit/>
          </a:bodyPr>
          <a:lstStyle/>
          <a:p>
            <a:pPr marL="12700">
              <a:lnSpc>
                <a:spcPct val="100000"/>
              </a:lnSpc>
              <a:spcBef>
                <a:spcPts val="100"/>
              </a:spcBef>
            </a:pPr>
            <a:r>
              <a:rPr sz="2200" spc="730" dirty="0">
                <a:solidFill>
                  <a:srgbClr val="A53010"/>
                </a:solidFill>
                <a:latin typeface="Arial"/>
                <a:cs typeface="Arial"/>
              </a:rPr>
              <a:t>q</a:t>
            </a:r>
            <a:r>
              <a:rPr sz="2200" spc="75" dirty="0">
                <a:solidFill>
                  <a:srgbClr val="A53010"/>
                </a:solidFill>
                <a:latin typeface="Arial"/>
                <a:cs typeface="Arial"/>
              </a:rPr>
              <a:t> </a:t>
            </a:r>
            <a:r>
              <a:rPr sz="2200" spc="-5" dirty="0">
                <a:solidFill>
                  <a:srgbClr val="C00000"/>
                </a:solidFill>
                <a:latin typeface="Century Gothic"/>
                <a:cs typeface="Century Gothic"/>
              </a:rPr>
              <a:t>Understand the context</a:t>
            </a:r>
            <a:endParaRPr sz="2200" dirty="0">
              <a:latin typeface="Century Gothic"/>
              <a:cs typeface="Century Gothic"/>
            </a:endParaRPr>
          </a:p>
          <a:p>
            <a:pPr marL="1384300">
              <a:lnSpc>
                <a:spcPct val="100000"/>
              </a:lnSpc>
              <a:spcBef>
                <a:spcPts val="1689"/>
              </a:spcBef>
              <a:tabLst>
                <a:tab pos="1788795" algn="l"/>
              </a:tabLst>
            </a:pPr>
            <a:r>
              <a:rPr sz="2200" spc="1225" dirty="0">
                <a:solidFill>
                  <a:srgbClr val="A53010"/>
                </a:solidFill>
                <a:latin typeface="Microsoft Sans Serif"/>
                <a:cs typeface="Microsoft Sans Serif"/>
              </a:rPr>
              <a:t>´	</a:t>
            </a:r>
            <a:r>
              <a:rPr sz="2200" dirty="0">
                <a:solidFill>
                  <a:srgbClr val="C00000"/>
                </a:solidFill>
                <a:latin typeface="Century Gothic"/>
                <a:cs typeface="Century Gothic"/>
              </a:rPr>
              <a:t>3 </a:t>
            </a:r>
            <a:r>
              <a:rPr sz="2200" spc="-5" dirty="0">
                <a:solidFill>
                  <a:srgbClr val="404040"/>
                </a:solidFill>
                <a:latin typeface="Century Gothic"/>
                <a:cs typeface="Century Gothic"/>
              </a:rPr>
              <a:t>Key Contextual Questions: </a:t>
            </a:r>
            <a:r>
              <a:rPr sz="2200" b="1" i="1" spc="-5" dirty="0">
                <a:solidFill>
                  <a:srgbClr val="404040"/>
                </a:solidFill>
                <a:latin typeface="Century Gothic"/>
                <a:cs typeface="Century Gothic"/>
              </a:rPr>
              <a:t>What</a:t>
            </a:r>
            <a:r>
              <a:rPr sz="2200" spc="-5" dirty="0">
                <a:solidFill>
                  <a:srgbClr val="404040"/>
                </a:solidFill>
                <a:latin typeface="Century Gothic"/>
                <a:cs typeface="Century Gothic"/>
              </a:rPr>
              <a:t>, </a:t>
            </a:r>
            <a:r>
              <a:rPr sz="2200" b="1" i="1" spc="-5" dirty="0">
                <a:solidFill>
                  <a:srgbClr val="404040"/>
                </a:solidFill>
                <a:latin typeface="Century Gothic"/>
                <a:cs typeface="Century Gothic"/>
              </a:rPr>
              <a:t>Why </a:t>
            </a:r>
            <a:r>
              <a:rPr sz="2200" dirty="0">
                <a:solidFill>
                  <a:srgbClr val="404040"/>
                </a:solidFill>
                <a:latin typeface="Century Gothic"/>
                <a:cs typeface="Century Gothic"/>
              </a:rPr>
              <a:t>&amp; </a:t>
            </a:r>
            <a:r>
              <a:rPr sz="2200" b="1" i="1" dirty="0">
                <a:solidFill>
                  <a:srgbClr val="404040"/>
                </a:solidFill>
                <a:latin typeface="Century Gothic"/>
                <a:cs typeface="Century Gothic"/>
              </a:rPr>
              <a:t>How</a:t>
            </a:r>
            <a:r>
              <a:rPr sz="2200" dirty="0">
                <a:solidFill>
                  <a:srgbClr val="404040"/>
                </a:solidFill>
                <a:latin typeface="Century Gothic"/>
                <a:cs typeface="Century Gothic"/>
              </a:rPr>
              <a:t>?</a:t>
            </a:r>
            <a:endParaRPr sz="2200" dirty="0">
              <a:latin typeface="Century Gothic"/>
              <a:cs typeface="Century Gothic"/>
            </a:endParaRPr>
          </a:p>
          <a:p>
            <a:pPr marL="12700">
              <a:lnSpc>
                <a:spcPct val="100000"/>
              </a:lnSpc>
              <a:spcBef>
                <a:spcPts val="1655"/>
              </a:spcBef>
            </a:pPr>
            <a:r>
              <a:rPr sz="2200" spc="730" dirty="0">
                <a:solidFill>
                  <a:srgbClr val="A53010"/>
                </a:solidFill>
                <a:latin typeface="Arial"/>
                <a:cs typeface="Arial"/>
              </a:rPr>
              <a:t>q</a:t>
            </a:r>
            <a:r>
              <a:rPr sz="2200" spc="150" dirty="0">
                <a:solidFill>
                  <a:srgbClr val="A53010"/>
                </a:solidFill>
                <a:latin typeface="Arial"/>
                <a:cs typeface="Arial"/>
              </a:rPr>
              <a:t> </a:t>
            </a:r>
            <a:r>
              <a:rPr sz="2200" spc="-5" dirty="0">
                <a:solidFill>
                  <a:srgbClr val="C00000"/>
                </a:solidFill>
                <a:latin typeface="Century Gothic"/>
                <a:cs typeface="Century Gothic"/>
              </a:rPr>
              <a:t>Constraints of information capture (information architecture)</a:t>
            </a:r>
            <a:endParaRPr sz="2200" dirty="0">
              <a:latin typeface="Century Gothic"/>
              <a:cs typeface="Century Gothic"/>
            </a:endParaRPr>
          </a:p>
          <a:p>
            <a:pPr marL="1384300">
              <a:lnSpc>
                <a:spcPct val="100000"/>
              </a:lnSpc>
              <a:spcBef>
                <a:spcPts val="1655"/>
              </a:spcBef>
            </a:pPr>
            <a:r>
              <a:rPr sz="2200" spc="605" dirty="0">
                <a:solidFill>
                  <a:srgbClr val="A53010"/>
                </a:solidFill>
                <a:latin typeface="Microsoft Sans Serif"/>
                <a:cs typeface="Microsoft Sans Serif"/>
              </a:rPr>
              <a:t>´</a:t>
            </a:r>
            <a:r>
              <a:rPr sz="2200" spc="605" dirty="0">
                <a:solidFill>
                  <a:srgbClr val="C00000"/>
                </a:solidFill>
                <a:latin typeface="Century Gothic"/>
                <a:cs typeface="Century Gothic"/>
              </a:rPr>
              <a:t>3</a:t>
            </a:r>
            <a:r>
              <a:rPr sz="2200" spc="-25" dirty="0">
                <a:solidFill>
                  <a:srgbClr val="C00000"/>
                </a:solidFill>
                <a:latin typeface="Century Gothic"/>
                <a:cs typeface="Century Gothic"/>
              </a:rPr>
              <a:t> </a:t>
            </a:r>
            <a:r>
              <a:rPr sz="2200" spc="-5" dirty="0">
                <a:solidFill>
                  <a:srgbClr val="404040"/>
                </a:solidFill>
                <a:latin typeface="Century Gothic"/>
                <a:cs typeface="Century Gothic"/>
              </a:rPr>
              <a:t>Antecedent Conditions (3R’s)</a:t>
            </a:r>
            <a:endParaRPr sz="2200" dirty="0">
              <a:latin typeface="Century Gothic"/>
              <a:cs typeface="Century Gothic"/>
            </a:endParaRPr>
          </a:p>
          <a:p>
            <a:pPr marL="12700">
              <a:lnSpc>
                <a:spcPct val="100000"/>
              </a:lnSpc>
              <a:spcBef>
                <a:spcPts val="1689"/>
              </a:spcBef>
            </a:pPr>
            <a:r>
              <a:rPr sz="2200" spc="730" dirty="0">
                <a:solidFill>
                  <a:srgbClr val="A53010"/>
                </a:solidFill>
                <a:latin typeface="Arial"/>
                <a:cs typeface="Arial"/>
              </a:rPr>
              <a:t>q</a:t>
            </a:r>
            <a:r>
              <a:rPr sz="2200" spc="125" dirty="0">
                <a:solidFill>
                  <a:srgbClr val="A53010"/>
                </a:solidFill>
                <a:latin typeface="Arial"/>
                <a:cs typeface="Arial"/>
              </a:rPr>
              <a:t> </a:t>
            </a:r>
            <a:r>
              <a:rPr sz="2200" spc="-5" dirty="0">
                <a:solidFill>
                  <a:srgbClr val="C00000"/>
                </a:solidFill>
                <a:latin typeface="Century Gothic"/>
                <a:cs typeface="Century Gothic"/>
              </a:rPr>
              <a:t>Build information repository </a:t>
            </a:r>
            <a:r>
              <a:rPr sz="2200" dirty="0">
                <a:solidFill>
                  <a:srgbClr val="C00000"/>
                </a:solidFill>
                <a:latin typeface="Century Gothic"/>
                <a:cs typeface="Century Gothic"/>
              </a:rPr>
              <a:t>to </a:t>
            </a:r>
            <a:r>
              <a:rPr sz="2200" spc="-5" dirty="0">
                <a:solidFill>
                  <a:srgbClr val="C00000"/>
                </a:solidFill>
                <a:latin typeface="Century Gothic"/>
                <a:cs typeface="Century Gothic"/>
              </a:rPr>
              <a:t>extract value</a:t>
            </a:r>
            <a:endParaRPr sz="2200" dirty="0">
              <a:latin typeface="Century Gothic"/>
              <a:cs typeface="Century Gothic"/>
            </a:endParaRPr>
          </a:p>
          <a:p>
            <a:pPr marL="1384300">
              <a:lnSpc>
                <a:spcPct val="100000"/>
              </a:lnSpc>
              <a:spcBef>
                <a:spcPts val="1660"/>
              </a:spcBef>
            </a:pPr>
            <a:r>
              <a:rPr sz="2200" spc="605" dirty="0">
                <a:solidFill>
                  <a:srgbClr val="A53010"/>
                </a:solidFill>
                <a:latin typeface="Microsoft Sans Serif"/>
                <a:cs typeface="Microsoft Sans Serif"/>
              </a:rPr>
              <a:t>´</a:t>
            </a:r>
            <a:r>
              <a:rPr sz="2200" spc="605" dirty="0">
                <a:solidFill>
                  <a:srgbClr val="C00000"/>
                </a:solidFill>
                <a:latin typeface="Century Gothic"/>
                <a:cs typeface="Century Gothic"/>
              </a:rPr>
              <a:t>4</a:t>
            </a:r>
            <a:r>
              <a:rPr sz="2200" spc="-60" dirty="0">
                <a:solidFill>
                  <a:srgbClr val="C00000"/>
                </a:solidFill>
                <a:latin typeface="Century Gothic"/>
                <a:cs typeface="Century Gothic"/>
              </a:rPr>
              <a:t> </a:t>
            </a:r>
            <a:r>
              <a:rPr sz="2200" spc="-5" dirty="0">
                <a:solidFill>
                  <a:srgbClr val="404040"/>
                </a:solidFill>
                <a:latin typeface="Century Gothic"/>
                <a:cs typeface="Century Gothic"/>
              </a:rPr>
              <a:t>Value Dimensions</a:t>
            </a:r>
            <a:endParaRPr sz="2200" dirty="0">
              <a:latin typeface="Century Gothic"/>
              <a:cs typeface="Century Gothic"/>
            </a:endParaRPr>
          </a:p>
          <a:p>
            <a:pPr marL="12700">
              <a:lnSpc>
                <a:spcPct val="100000"/>
              </a:lnSpc>
              <a:spcBef>
                <a:spcPts val="1660"/>
              </a:spcBef>
            </a:pPr>
            <a:r>
              <a:rPr sz="2200" spc="730" dirty="0">
                <a:solidFill>
                  <a:srgbClr val="A53010"/>
                </a:solidFill>
                <a:latin typeface="Arial"/>
                <a:cs typeface="Arial"/>
              </a:rPr>
              <a:t>q</a:t>
            </a:r>
            <a:r>
              <a:rPr sz="2200" spc="100" dirty="0">
                <a:solidFill>
                  <a:srgbClr val="A53010"/>
                </a:solidFill>
                <a:latin typeface="Arial"/>
                <a:cs typeface="Arial"/>
              </a:rPr>
              <a:t> </a:t>
            </a:r>
            <a:r>
              <a:rPr lang="en-AU" sz="2200" spc="-5" dirty="0">
                <a:latin typeface="Century Gothic"/>
                <a:cs typeface="Arial"/>
              </a:rPr>
              <a:t>T</a:t>
            </a:r>
            <a:r>
              <a:rPr sz="2200" spc="-5" dirty="0" err="1">
                <a:latin typeface="Century Gothic"/>
                <a:cs typeface="Century Gothic"/>
              </a:rPr>
              <a:t>oday</a:t>
            </a:r>
            <a:r>
              <a:rPr sz="2200" spc="-5" dirty="0">
                <a:latin typeface="Century Gothic"/>
                <a:cs typeface="Century Gothic"/>
              </a:rPr>
              <a:t>: </a:t>
            </a:r>
            <a:r>
              <a:rPr sz="2200" spc="-5" dirty="0">
                <a:solidFill>
                  <a:srgbClr val="C00000"/>
                </a:solidFill>
                <a:latin typeface="Century Gothic"/>
                <a:cs typeface="Century Gothic"/>
              </a:rPr>
              <a:t>Build in Flexibility</a:t>
            </a:r>
            <a:endParaRPr sz="2200" dirty="0">
              <a:latin typeface="Century Gothic"/>
              <a:cs typeface="Century Gothic"/>
            </a:endParaRPr>
          </a:p>
          <a:p>
            <a:pPr marL="1612900" marR="636905" indent="-228600">
              <a:lnSpc>
                <a:spcPct val="79500"/>
              </a:lnSpc>
              <a:spcBef>
                <a:spcPts val="2235"/>
              </a:spcBef>
            </a:pPr>
            <a:r>
              <a:rPr sz="2200" spc="605" dirty="0">
                <a:solidFill>
                  <a:srgbClr val="A53010"/>
                </a:solidFill>
                <a:latin typeface="Microsoft Sans Serif"/>
                <a:cs typeface="Microsoft Sans Serif"/>
              </a:rPr>
              <a:t>´</a:t>
            </a:r>
            <a:r>
              <a:rPr sz="2200" spc="605" dirty="0">
                <a:solidFill>
                  <a:srgbClr val="C00000"/>
                </a:solidFill>
                <a:latin typeface="Century Gothic"/>
                <a:cs typeface="Century Gothic"/>
              </a:rPr>
              <a:t>1</a:t>
            </a:r>
            <a:r>
              <a:rPr sz="2200" spc="10" dirty="0">
                <a:solidFill>
                  <a:srgbClr val="C00000"/>
                </a:solidFill>
                <a:latin typeface="Century Gothic"/>
                <a:cs typeface="Century Gothic"/>
              </a:rPr>
              <a:t> </a:t>
            </a:r>
            <a:r>
              <a:rPr sz="2200" spc="-5" dirty="0">
                <a:solidFill>
                  <a:srgbClr val="C00000"/>
                </a:solidFill>
                <a:latin typeface="Century Gothic"/>
                <a:cs typeface="Century Gothic"/>
              </a:rPr>
              <a:t>or more </a:t>
            </a:r>
            <a:r>
              <a:rPr sz="2200" spc="-5" dirty="0">
                <a:solidFill>
                  <a:srgbClr val="404040"/>
                </a:solidFill>
                <a:latin typeface="Century Gothic"/>
                <a:cs typeface="Century Gothic"/>
              </a:rPr>
              <a:t>Virtuous Feedback Cycles (Dynamic  Capabilities)</a:t>
            </a:r>
            <a:endParaRPr sz="2200" dirty="0">
              <a:latin typeface="Century Gothic"/>
              <a:cs typeface="Century Gothic"/>
            </a:endParaRPr>
          </a:p>
        </p:txBody>
      </p:sp>
      <p:sp>
        <p:nvSpPr>
          <p:cNvPr id="5" name="Footer Placeholder 4"/>
          <p:cNvSpPr>
            <a:spLocks noGrp="1"/>
          </p:cNvSpPr>
          <p:nvPr>
            <p:ph type="ftr" sz="quarter" idx="5"/>
          </p:nvPr>
        </p:nvSpPr>
        <p:spPr/>
        <p:txBody>
          <a:bodyPr/>
          <a:lstStyle/>
          <a:p>
            <a:endParaRPr lang="en-AU"/>
          </a:p>
        </p:txBody>
      </p:sp>
      <p:sp>
        <p:nvSpPr>
          <p:cNvPr id="6" name="Slide Number Placeholder 5"/>
          <p:cNvSpPr>
            <a:spLocks noGrp="1"/>
          </p:cNvSpPr>
          <p:nvPr>
            <p:ph type="sldNum" sz="quarter" idx="7"/>
          </p:nvPr>
        </p:nvSpPr>
        <p:spPr/>
        <p:txBody>
          <a:bodyPr/>
          <a:lstStyle/>
          <a:p>
            <a:fld id="{B6F15528-21DE-4FAA-801E-634DDDAF4B2B}" type="slidenum">
              <a:rPr lang="en-AU" smtClean="0"/>
              <a:t>4</a:t>
            </a:fld>
            <a:endParaRPr lang="en-AU"/>
          </a:p>
        </p:txBody>
      </p:sp>
    </p:spTree>
    <p:extLst>
      <p:ext uri="{BB962C8B-B14F-4D97-AF65-F5344CB8AC3E}">
        <p14:creationId xmlns:p14="http://schemas.microsoft.com/office/powerpoint/2010/main" val="2792192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400" y="243007"/>
            <a:ext cx="10521119" cy="1661993"/>
          </a:xfrm>
        </p:spPr>
        <p:txBody>
          <a:bodyPr/>
          <a:lstStyle/>
          <a:p>
            <a:pPr marL="12700">
              <a:lnSpc>
                <a:spcPct val="100000"/>
              </a:lnSpc>
              <a:spcBef>
                <a:spcPts val="100"/>
              </a:spcBef>
            </a:pPr>
            <a:r>
              <a:rPr lang="en-AU" spc="-5" dirty="0">
                <a:solidFill>
                  <a:srgbClr val="C00000"/>
                </a:solidFill>
              </a:rPr>
              <a:t>Understand the context</a:t>
            </a:r>
            <a:r>
              <a:rPr lang="en-AU" spc="1225" dirty="0">
                <a:solidFill>
                  <a:srgbClr val="A53010"/>
                </a:solidFill>
                <a:latin typeface="Microsoft Sans Serif"/>
                <a:cs typeface="Microsoft Sans Serif"/>
              </a:rPr>
              <a:t>	</a:t>
            </a:r>
            <a:br>
              <a:rPr lang="en-AU" dirty="0"/>
            </a:br>
            <a:endParaRPr lang="en-AU" dirty="0"/>
          </a:p>
        </p:txBody>
      </p:sp>
      <p:sp>
        <p:nvSpPr>
          <p:cNvPr id="3" name="Text Placeholder 2"/>
          <p:cNvSpPr>
            <a:spLocks noGrp="1"/>
          </p:cNvSpPr>
          <p:nvPr>
            <p:ph type="body" idx="1"/>
          </p:nvPr>
        </p:nvSpPr>
        <p:spPr>
          <a:xfrm>
            <a:off x="710400" y="1595400"/>
            <a:ext cx="10318112" cy="4431983"/>
          </a:xfrm>
        </p:spPr>
        <p:txBody>
          <a:bodyPr/>
          <a:lstStyle/>
          <a:p>
            <a:r>
              <a:rPr lang="en-AU" dirty="0">
                <a:solidFill>
                  <a:srgbClr val="C00000"/>
                </a:solidFill>
              </a:rPr>
              <a:t>3 </a:t>
            </a:r>
            <a:r>
              <a:rPr lang="en-AU" spc="-5" dirty="0"/>
              <a:t>Key Contextual Questions: </a:t>
            </a:r>
            <a:r>
              <a:rPr lang="en-AU" b="1" i="1" spc="-5" dirty="0"/>
              <a:t>What</a:t>
            </a:r>
            <a:r>
              <a:rPr lang="en-AU" spc="-5" dirty="0"/>
              <a:t>, </a:t>
            </a:r>
            <a:r>
              <a:rPr lang="en-AU" b="1" i="1" spc="-5" dirty="0"/>
              <a:t>Why </a:t>
            </a:r>
            <a:r>
              <a:rPr lang="en-AU" dirty="0"/>
              <a:t>&amp; </a:t>
            </a:r>
            <a:r>
              <a:rPr lang="en-AU" b="1" i="1" dirty="0"/>
              <a:t>How</a:t>
            </a:r>
            <a:r>
              <a:rPr lang="en-AU" dirty="0"/>
              <a:t>?</a:t>
            </a:r>
          </a:p>
          <a:p>
            <a:r>
              <a:rPr lang="en-AU" b="1" dirty="0"/>
              <a:t>WHAT</a:t>
            </a:r>
            <a:r>
              <a:rPr lang="en-AU" dirty="0"/>
              <a:t> and </a:t>
            </a:r>
            <a:r>
              <a:rPr lang="en-AU" b="1" dirty="0"/>
              <a:t>Why</a:t>
            </a:r>
            <a:r>
              <a:rPr lang="en-AU" dirty="0"/>
              <a:t> questions:</a:t>
            </a:r>
          </a:p>
          <a:p>
            <a:r>
              <a:rPr lang="en-AU" dirty="0"/>
              <a:t>What are we trying to achieve in this business?</a:t>
            </a:r>
          </a:p>
          <a:p>
            <a:r>
              <a:rPr lang="en-AU" dirty="0"/>
              <a:t>What are our key competitive advantages?</a:t>
            </a:r>
          </a:p>
          <a:p>
            <a:r>
              <a:rPr lang="en-AU" dirty="0"/>
              <a:t>What kinds of decision-making does this imply?</a:t>
            </a:r>
          </a:p>
          <a:p>
            <a:r>
              <a:rPr lang="en-AU" dirty="0"/>
              <a:t>Therefore, what kinds of information should we have at our disposal?</a:t>
            </a:r>
          </a:p>
          <a:p>
            <a:endParaRPr lang="en-AU" dirty="0"/>
          </a:p>
          <a:p>
            <a:endParaRPr lang="en-AU" dirty="0"/>
          </a:p>
          <a:p>
            <a:r>
              <a:rPr lang="en-AU" b="1" dirty="0"/>
              <a:t>HOW</a:t>
            </a:r>
            <a:r>
              <a:rPr lang="en-AU" dirty="0"/>
              <a:t> questions:</a:t>
            </a:r>
          </a:p>
          <a:p>
            <a:r>
              <a:rPr lang="en-AU" dirty="0"/>
              <a:t>How should we set up the relevant analytics capabilities and associated information resources to enable our stakeholders to make evidence-based and optimal decisions?</a:t>
            </a:r>
          </a:p>
          <a:p>
            <a:r>
              <a:rPr lang="en-AU" dirty="0"/>
              <a:t>How could we augment the value of the underlying information resources, both now and into the future as our business model evolves?</a:t>
            </a:r>
          </a:p>
          <a:p>
            <a:endParaRPr lang="en-AU" dirty="0"/>
          </a:p>
          <a:p>
            <a:endParaRPr lang="en-AU" dirty="0"/>
          </a:p>
        </p:txBody>
      </p:sp>
      <p:sp>
        <p:nvSpPr>
          <p:cNvPr id="5" name="Footer Placeholder 4"/>
          <p:cNvSpPr>
            <a:spLocks noGrp="1"/>
          </p:cNvSpPr>
          <p:nvPr>
            <p:ph type="ftr" sz="quarter" idx="5"/>
          </p:nvPr>
        </p:nvSpPr>
        <p:spPr/>
        <p:txBody>
          <a:bodyPr/>
          <a:lstStyle/>
          <a:p>
            <a:endParaRPr lang="en-AU"/>
          </a:p>
        </p:txBody>
      </p:sp>
      <p:sp>
        <p:nvSpPr>
          <p:cNvPr id="6" name="Slide Number Placeholder 5"/>
          <p:cNvSpPr>
            <a:spLocks noGrp="1"/>
          </p:cNvSpPr>
          <p:nvPr>
            <p:ph type="sldNum" sz="quarter" idx="7"/>
          </p:nvPr>
        </p:nvSpPr>
        <p:spPr/>
        <p:txBody>
          <a:bodyPr/>
          <a:lstStyle/>
          <a:p>
            <a:fld id="{B6F15528-21DE-4FAA-801E-634DDDAF4B2B}" type="slidenum">
              <a:rPr lang="en-AU" smtClean="0"/>
              <a:t>5</a:t>
            </a:fld>
            <a:endParaRPr lang="en-AU"/>
          </a:p>
        </p:txBody>
      </p:sp>
    </p:spTree>
    <p:extLst>
      <p:ext uri="{BB962C8B-B14F-4D97-AF65-F5344CB8AC3E}">
        <p14:creationId xmlns:p14="http://schemas.microsoft.com/office/powerpoint/2010/main" val="3740897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6326" y="0"/>
            <a:ext cx="8526856" cy="959957"/>
          </a:xfrm>
          <a:prstGeom prst="rect">
            <a:avLst/>
          </a:prstGeom>
        </p:spPr>
        <p:txBody>
          <a:bodyPr vert="horz" wrap="square" lIns="0" tIns="10795" rIns="0" bIns="0" rtlCol="0">
            <a:spAutoFit/>
          </a:bodyPr>
          <a:lstStyle/>
          <a:p>
            <a:pPr marL="1848485" marR="5080">
              <a:lnSpc>
                <a:spcPct val="100299"/>
              </a:lnSpc>
              <a:spcBef>
                <a:spcPts val="85"/>
              </a:spcBef>
            </a:pPr>
            <a:r>
              <a:rPr spc="-5" dirty="0"/>
              <a:t>Recap: Information </a:t>
            </a:r>
            <a:r>
              <a:rPr dirty="0"/>
              <a:t>as a </a:t>
            </a:r>
            <a:r>
              <a:rPr spc="-5" dirty="0"/>
              <a:t>Competitive  Resource</a:t>
            </a:r>
          </a:p>
        </p:txBody>
      </p:sp>
      <p:sp>
        <p:nvSpPr>
          <p:cNvPr id="3" name="object 3"/>
          <p:cNvSpPr txBox="1"/>
          <p:nvPr/>
        </p:nvSpPr>
        <p:spPr>
          <a:xfrm>
            <a:off x="515152" y="1779796"/>
            <a:ext cx="6908800" cy="29972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800" spc="1000" dirty="0">
                <a:solidFill>
                  <a:srgbClr val="A53010"/>
                </a:solidFill>
                <a:latin typeface="Microsoft Sans Serif"/>
                <a:cs typeface="Microsoft Sans Serif"/>
              </a:rPr>
              <a:t>´	</a:t>
            </a:r>
            <a:r>
              <a:rPr sz="1800" spc="-5" dirty="0">
                <a:solidFill>
                  <a:srgbClr val="404040"/>
                </a:solidFill>
                <a:latin typeface="Century Gothic"/>
                <a:cs typeface="Century Gothic"/>
              </a:rPr>
              <a:t>Reliability, relevance and representativeness of</a:t>
            </a:r>
            <a:r>
              <a:rPr sz="1800" spc="114" dirty="0">
                <a:solidFill>
                  <a:srgbClr val="404040"/>
                </a:solidFill>
                <a:latin typeface="Century Gothic"/>
                <a:cs typeface="Century Gothic"/>
              </a:rPr>
              <a:t> </a:t>
            </a:r>
            <a:r>
              <a:rPr sz="1800" spc="-5" dirty="0">
                <a:solidFill>
                  <a:srgbClr val="404040"/>
                </a:solidFill>
                <a:latin typeface="Century Gothic"/>
                <a:cs typeface="Century Gothic"/>
              </a:rPr>
              <a:t>information</a:t>
            </a:r>
            <a:endParaRPr sz="1800" dirty="0">
              <a:latin typeface="Century Gothic"/>
              <a:cs typeface="Century Gothic"/>
            </a:endParaRPr>
          </a:p>
        </p:txBody>
      </p:sp>
      <p:sp>
        <p:nvSpPr>
          <p:cNvPr id="4" name="object 4"/>
          <p:cNvSpPr txBox="1"/>
          <p:nvPr/>
        </p:nvSpPr>
        <p:spPr>
          <a:xfrm>
            <a:off x="515152" y="2671465"/>
            <a:ext cx="8232775" cy="1929130"/>
          </a:xfrm>
          <a:prstGeom prst="rect">
            <a:avLst/>
          </a:prstGeom>
        </p:spPr>
        <p:txBody>
          <a:bodyPr vert="horz" wrap="square" lIns="0" tIns="156210" rIns="0" bIns="0" rtlCol="0">
            <a:spAutoFit/>
          </a:bodyPr>
          <a:lstStyle/>
          <a:p>
            <a:pPr marL="12700">
              <a:lnSpc>
                <a:spcPct val="100000"/>
              </a:lnSpc>
              <a:spcBef>
                <a:spcPts val="1230"/>
              </a:spcBef>
              <a:tabLst>
                <a:tab pos="354965" algn="l"/>
              </a:tabLst>
            </a:pPr>
            <a:r>
              <a:rPr sz="1800" spc="1000" dirty="0">
                <a:solidFill>
                  <a:srgbClr val="A53010"/>
                </a:solidFill>
                <a:latin typeface="Microsoft Sans Serif"/>
                <a:cs typeface="Microsoft Sans Serif"/>
              </a:rPr>
              <a:t>´	</a:t>
            </a:r>
            <a:r>
              <a:rPr sz="1800" spc="-5" dirty="0">
                <a:solidFill>
                  <a:srgbClr val="404040"/>
                </a:solidFill>
                <a:latin typeface="Century Gothic"/>
                <a:cs typeface="Century Gothic"/>
              </a:rPr>
              <a:t>Four dimensions of information</a:t>
            </a:r>
            <a:r>
              <a:rPr sz="1800" spc="25" dirty="0">
                <a:solidFill>
                  <a:srgbClr val="404040"/>
                </a:solidFill>
                <a:latin typeface="Century Gothic"/>
                <a:cs typeface="Century Gothic"/>
              </a:rPr>
              <a:t> </a:t>
            </a:r>
            <a:r>
              <a:rPr sz="1800" spc="-5" dirty="0">
                <a:solidFill>
                  <a:srgbClr val="404040"/>
                </a:solidFill>
                <a:latin typeface="Century Gothic"/>
                <a:cs typeface="Century Gothic"/>
              </a:rPr>
              <a:t>value:</a:t>
            </a:r>
            <a:endParaRPr sz="1800" dirty="0">
              <a:latin typeface="Century Gothic"/>
              <a:cs typeface="Century Gothic"/>
            </a:endParaRPr>
          </a:p>
          <a:p>
            <a:pPr marL="469900">
              <a:lnSpc>
                <a:spcPct val="100000"/>
              </a:lnSpc>
              <a:spcBef>
                <a:spcPts val="1005"/>
              </a:spcBef>
            </a:pPr>
            <a:r>
              <a:rPr sz="1600" spc="885" dirty="0">
                <a:solidFill>
                  <a:srgbClr val="A53010"/>
                </a:solidFill>
                <a:latin typeface="Microsoft Sans Serif"/>
                <a:cs typeface="Microsoft Sans Serif"/>
              </a:rPr>
              <a:t>´</a:t>
            </a:r>
            <a:r>
              <a:rPr sz="1600" spc="440" dirty="0">
                <a:solidFill>
                  <a:srgbClr val="A53010"/>
                </a:solidFill>
                <a:latin typeface="Microsoft Sans Serif"/>
                <a:cs typeface="Microsoft Sans Serif"/>
              </a:rPr>
              <a:t> </a:t>
            </a:r>
            <a:r>
              <a:rPr sz="1600" b="1" spc="-5" dirty="0">
                <a:solidFill>
                  <a:srgbClr val="404040"/>
                </a:solidFill>
                <a:latin typeface="Century Gothic"/>
                <a:cs typeface="Century Gothic"/>
              </a:rPr>
              <a:t>Depth </a:t>
            </a:r>
            <a:r>
              <a:rPr sz="1600" dirty="0">
                <a:solidFill>
                  <a:srgbClr val="404040"/>
                </a:solidFill>
                <a:latin typeface="Century Gothic"/>
                <a:cs typeface="Century Gothic"/>
              </a:rPr>
              <a:t>- </a:t>
            </a:r>
            <a:r>
              <a:rPr sz="1600" spc="-5" dirty="0">
                <a:solidFill>
                  <a:srgbClr val="404040"/>
                </a:solidFill>
                <a:latin typeface="Century Gothic"/>
                <a:cs typeface="Century Gothic"/>
              </a:rPr>
              <a:t>Having access to </a:t>
            </a:r>
            <a:r>
              <a:rPr sz="1600" u="sng" spc="-5" dirty="0">
                <a:solidFill>
                  <a:srgbClr val="404040"/>
                </a:solidFill>
                <a:latin typeface="Century Gothic"/>
                <a:cs typeface="Century Gothic"/>
              </a:rPr>
              <a:t>more detailed information </a:t>
            </a:r>
            <a:r>
              <a:rPr sz="1600" spc="-5" dirty="0">
                <a:solidFill>
                  <a:srgbClr val="404040"/>
                </a:solidFill>
                <a:latin typeface="Century Gothic"/>
                <a:cs typeface="Century Gothic"/>
              </a:rPr>
              <a:t>than </a:t>
            </a:r>
            <a:r>
              <a:rPr sz="1600" dirty="0">
                <a:solidFill>
                  <a:srgbClr val="404040"/>
                </a:solidFill>
                <a:latin typeface="Century Gothic"/>
                <a:cs typeface="Century Gothic"/>
              </a:rPr>
              <a:t>your </a:t>
            </a:r>
            <a:r>
              <a:rPr sz="1600" spc="-5" dirty="0">
                <a:solidFill>
                  <a:srgbClr val="404040"/>
                </a:solidFill>
                <a:latin typeface="Century Gothic"/>
                <a:cs typeface="Century Gothic"/>
              </a:rPr>
              <a:t>competitors</a:t>
            </a:r>
            <a:endParaRPr sz="1600" dirty="0">
              <a:latin typeface="Century Gothic"/>
              <a:cs typeface="Century Gothic"/>
            </a:endParaRPr>
          </a:p>
          <a:p>
            <a:pPr marL="469900">
              <a:lnSpc>
                <a:spcPct val="100000"/>
              </a:lnSpc>
              <a:spcBef>
                <a:spcPts val="1010"/>
              </a:spcBef>
            </a:pPr>
            <a:r>
              <a:rPr sz="1600" spc="885" dirty="0">
                <a:solidFill>
                  <a:srgbClr val="A53010"/>
                </a:solidFill>
                <a:latin typeface="Microsoft Sans Serif"/>
                <a:cs typeface="Microsoft Sans Serif"/>
              </a:rPr>
              <a:t>´</a:t>
            </a:r>
            <a:r>
              <a:rPr sz="1600" spc="430" dirty="0">
                <a:solidFill>
                  <a:srgbClr val="A53010"/>
                </a:solidFill>
                <a:latin typeface="Microsoft Sans Serif"/>
                <a:cs typeface="Microsoft Sans Serif"/>
              </a:rPr>
              <a:t> </a:t>
            </a:r>
            <a:r>
              <a:rPr sz="1600" b="1" spc="-5" dirty="0">
                <a:solidFill>
                  <a:srgbClr val="404040"/>
                </a:solidFill>
                <a:latin typeface="Century Gothic"/>
                <a:cs typeface="Century Gothic"/>
              </a:rPr>
              <a:t>Breadth </a:t>
            </a:r>
            <a:r>
              <a:rPr sz="1600" dirty="0">
                <a:solidFill>
                  <a:srgbClr val="404040"/>
                </a:solidFill>
                <a:latin typeface="Century Gothic"/>
                <a:cs typeface="Century Gothic"/>
              </a:rPr>
              <a:t>- </a:t>
            </a:r>
            <a:r>
              <a:rPr sz="1600" spc="-5" dirty="0">
                <a:solidFill>
                  <a:srgbClr val="404040"/>
                </a:solidFill>
                <a:latin typeface="Century Gothic"/>
                <a:cs typeface="Century Gothic"/>
              </a:rPr>
              <a:t>Having access to </a:t>
            </a:r>
            <a:r>
              <a:rPr sz="1600" u="sng" spc="-5" dirty="0">
                <a:solidFill>
                  <a:srgbClr val="404040"/>
                </a:solidFill>
                <a:latin typeface="Century Gothic"/>
                <a:cs typeface="Century Gothic"/>
              </a:rPr>
              <a:t>greater volumes </a:t>
            </a:r>
            <a:r>
              <a:rPr sz="1600" u="sng" dirty="0">
                <a:solidFill>
                  <a:srgbClr val="404040"/>
                </a:solidFill>
                <a:latin typeface="Century Gothic"/>
                <a:cs typeface="Century Gothic"/>
              </a:rPr>
              <a:t>of </a:t>
            </a:r>
            <a:r>
              <a:rPr sz="1600" u="sng" spc="-5" dirty="0">
                <a:solidFill>
                  <a:srgbClr val="404040"/>
                </a:solidFill>
                <a:latin typeface="Century Gothic"/>
                <a:cs typeface="Century Gothic"/>
              </a:rPr>
              <a:t>information </a:t>
            </a:r>
            <a:r>
              <a:rPr sz="1600" spc="-5" dirty="0">
                <a:solidFill>
                  <a:srgbClr val="404040"/>
                </a:solidFill>
                <a:latin typeface="Century Gothic"/>
                <a:cs typeface="Century Gothic"/>
              </a:rPr>
              <a:t>than competitors</a:t>
            </a:r>
            <a:endParaRPr sz="1600" dirty="0">
              <a:latin typeface="Century Gothic"/>
              <a:cs typeface="Century Gothic"/>
            </a:endParaRPr>
          </a:p>
          <a:p>
            <a:pPr marL="469900">
              <a:lnSpc>
                <a:spcPct val="100000"/>
              </a:lnSpc>
              <a:spcBef>
                <a:spcPts val="975"/>
              </a:spcBef>
            </a:pPr>
            <a:r>
              <a:rPr sz="1600" spc="885" dirty="0">
                <a:solidFill>
                  <a:srgbClr val="A53010"/>
                </a:solidFill>
                <a:latin typeface="Microsoft Sans Serif"/>
                <a:cs typeface="Microsoft Sans Serif"/>
              </a:rPr>
              <a:t>´</a:t>
            </a:r>
            <a:r>
              <a:rPr sz="1600" spc="434" dirty="0">
                <a:solidFill>
                  <a:srgbClr val="A53010"/>
                </a:solidFill>
                <a:latin typeface="Microsoft Sans Serif"/>
                <a:cs typeface="Microsoft Sans Serif"/>
              </a:rPr>
              <a:t> </a:t>
            </a:r>
            <a:r>
              <a:rPr sz="1600" b="1" dirty="0">
                <a:solidFill>
                  <a:srgbClr val="404040"/>
                </a:solidFill>
                <a:latin typeface="Century Gothic"/>
                <a:cs typeface="Century Gothic"/>
              </a:rPr>
              <a:t>Scope </a:t>
            </a:r>
            <a:r>
              <a:rPr sz="1600" dirty="0">
                <a:solidFill>
                  <a:srgbClr val="404040"/>
                </a:solidFill>
                <a:latin typeface="Century Gothic"/>
                <a:cs typeface="Century Gothic"/>
              </a:rPr>
              <a:t>- </a:t>
            </a:r>
            <a:r>
              <a:rPr sz="1600" spc="-5" dirty="0">
                <a:solidFill>
                  <a:srgbClr val="404040"/>
                </a:solidFill>
                <a:latin typeface="Century Gothic"/>
                <a:cs typeface="Century Gothic"/>
              </a:rPr>
              <a:t>Information </a:t>
            </a:r>
            <a:r>
              <a:rPr sz="1600" spc="-10" dirty="0">
                <a:solidFill>
                  <a:srgbClr val="404040"/>
                </a:solidFill>
                <a:latin typeface="Century Gothic"/>
                <a:cs typeface="Century Gothic"/>
              </a:rPr>
              <a:t>that </a:t>
            </a:r>
            <a:r>
              <a:rPr sz="1600" spc="-5" dirty="0">
                <a:solidFill>
                  <a:srgbClr val="404040"/>
                </a:solidFill>
                <a:latin typeface="Century Gothic"/>
                <a:cs typeface="Century Gothic"/>
              </a:rPr>
              <a:t>provides </a:t>
            </a:r>
            <a:r>
              <a:rPr sz="1600" dirty="0">
                <a:solidFill>
                  <a:srgbClr val="404040"/>
                </a:solidFill>
                <a:latin typeface="Century Gothic"/>
                <a:cs typeface="Century Gothic"/>
              </a:rPr>
              <a:t>a </a:t>
            </a:r>
            <a:r>
              <a:rPr sz="1600" spc="-5" dirty="0">
                <a:solidFill>
                  <a:srgbClr val="404040"/>
                </a:solidFill>
                <a:latin typeface="Century Gothic"/>
                <a:cs typeface="Century Gothic"/>
              </a:rPr>
              <a:t>more </a:t>
            </a:r>
            <a:r>
              <a:rPr sz="1600" u="sng" spc="-5" dirty="0">
                <a:solidFill>
                  <a:srgbClr val="404040"/>
                </a:solidFill>
                <a:latin typeface="Century Gothic"/>
                <a:cs typeface="Century Gothic"/>
              </a:rPr>
              <a:t>holistic perspective</a:t>
            </a:r>
            <a:endParaRPr sz="1600" dirty="0">
              <a:latin typeface="Century Gothic"/>
              <a:cs typeface="Century Gothic"/>
            </a:endParaRPr>
          </a:p>
          <a:p>
            <a:pPr marL="469900">
              <a:lnSpc>
                <a:spcPct val="100000"/>
              </a:lnSpc>
              <a:spcBef>
                <a:spcPts val="1010"/>
              </a:spcBef>
            </a:pPr>
            <a:r>
              <a:rPr sz="1600" spc="885" dirty="0">
                <a:solidFill>
                  <a:srgbClr val="A53010"/>
                </a:solidFill>
                <a:latin typeface="Microsoft Sans Serif"/>
                <a:cs typeface="Microsoft Sans Serif"/>
              </a:rPr>
              <a:t>´</a:t>
            </a:r>
            <a:r>
              <a:rPr sz="1600" spc="380" dirty="0">
                <a:solidFill>
                  <a:srgbClr val="A53010"/>
                </a:solidFill>
                <a:latin typeface="Microsoft Sans Serif"/>
                <a:cs typeface="Microsoft Sans Serif"/>
              </a:rPr>
              <a:t> </a:t>
            </a:r>
            <a:r>
              <a:rPr sz="1600" b="1" spc="-5" dirty="0">
                <a:solidFill>
                  <a:srgbClr val="404040"/>
                </a:solidFill>
                <a:latin typeface="Century Gothic"/>
                <a:cs typeface="Century Gothic"/>
              </a:rPr>
              <a:t>Time </a:t>
            </a:r>
            <a:r>
              <a:rPr sz="1600" dirty="0">
                <a:solidFill>
                  <a:srgbClr val="404040"/>
                </a:solidFill>
                <a:latin typeface="Century Gothic"/>
                <a:cs typeface="Century Gothic"/>
              </a:rPr>
              <a:t>- </a:t>
            </a:r>
            <a:r>
              <a:rPr sz="1600" spc="-5" dirty="0">
                <a:solidFill>
                  <a:srgbClr val="404040"/>
                </a:solidFill>
                <a:latin typeface="Century Gothic"/>
                <a:cs typeface="Century Gothic"/>
              </a:rPr>
              <a:t>Having access to information </a:t>
            </a:r>
            <a:r>
              <a:rPr sz="1600" u="sng" spc="-5" dirty="0">
                <a:solidFill>
                  <a:srgbClr val="404040"/>
                </a:solidFill>
                <a:latin typeface="Century Gothic"/>
                <a:cs typeface="Century Gothic"/>
              </a:rPr>
              <a:t>sooner </a:t>
            </a:r>
            <a:r>
              <a:rPr sz="1600" u="sng" dirty="0">
                <a:solidFill>
                  <a:srgbClr val="404040"/>
                </a:solidFill>
                <a:latin typeface="Century Gothic"/>
                <a:cs typeface="Century Gothic"/>
              </a:rPr>
              <a:t>or </a:t>
            </a:r>
            <a:r>
              <a:rPr sz="1600" u="sng" spc="-5" dirty="0">
                <a:solidFill>
                  <a:srgbClr val="404040"/>
                </a:solidFill>
                <a:latin typeface="Century Gothic"/>
                <a:cs typeface="Century Gothic"/>
              </a:rPr>
              <a:t>more often</a:t>
            </a:r>
            <a:endParaRPr sz="1600" dirty="0">
              <a:latin typeface="Century Gothic"/>
              <a:cs typeface="Century Gothic"/>
            </a:endParaRPr>
          </a:p>
        </p:txBody>
      </p:sp>
      <p:sp>
        <p:nvSpPr>
          <p:cNvPr id="6" name="Footer Placeholder 5"/>
          <p:cNvSpPr>
            <a:spLocks noGrp="1"/>
          </p:cNvSpPr>
          <p:nvPr>
            <p:ph type="ftr" sz="quarter" idx="5"/>
          </p:nvPr>
        </p:nvSpPr>
        <p:spPr/>
        <p:txBody>
          <a:bodyPr/>
          <a:lstStyle/>
          <a:p>
            <a:endParaRPr lang="en-AU"/>
          </a:p>
        </p:txBody>
      </p:sp>
      <p:sp>
        <p:nvSpPr>
          <p:cNvPr id="7" name="Slide Number Placeholder 6"/>
          <p:cNvSpPr>
            <a:spLocks noGrp="1"/>
          </p:cNvSpPr>
          <p:nvPr>
            <p:ph type="sldNum" sz="quarter" idx="7"/>
          </p:nvPr>
        </p:nvSpPr>
        <p:spPr/>
        <p:txBody>
          <a:bodyPr/>
          <a:lstStyle/>
          <a:p>
            <a:fld id="{B6F15528-21DE-4FAA-801E-634DDDAF4B2B}" type="slidenum">
              <a:rPr lang="en-AU" smtClean="0"/>
              <a:t>6</a:t>
            </a:fld>
            <a:endParaRPr lang="en-AU"/>
          </a:p>
        </p:txBody>
      </p:sp>
    </p:spTree>
    <p:extLst>
      <p:ext uri="{BB962C8B-B14F-4D97-AF65-F5344CB8AC3E}">
        <p14:creationId xmlns:p14="http://schemas.microsoft.com/office/powerpoint/2010/main" val="4148984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6350" y="303079"/>
            <a:ext cx="9250759" cy="566822"/>
          </a:xfrm>
          <a:prstGeom prst="rect">
            <a:avLst/>
          </a:prstGeom>
        </p:spPr>
        <p:txBody>
          <a:bodyPr vert="horz" wrap="square" lIns="0" tIns="12700" rIns="0" bIns="0" rtlCol="0">
            <a:spAutoFit/>
          </a:bodyPr>
          <a:lstStyle/>
          <a:p>
            <a:pPr marL="12700">
              <a:lnSpc>
                <a:spcPct val="100000"/>
              </a:lnSpc>
              <a:spcBef>
                <a:spcPts val="100"/>
              </a:spcBef>
            </a:pPr>
            <a:r>
              <a:rPr lang="en-AU" spc="-5" dirty="0"/>
              <a:t>Structure of an Analytics capability</a:t>
            </a:r>
            <a:endParaRPr spc="-5" dirty="0"/>
          </a:p>
        </p:txBody>
      </p:sp>
      <p:sp>
        <p:nvSpPr>
          <p:cNvPr id="3" name="object 3"/>
          <p:cNvSpPr txBox="1"/>
          <p:nvPr/>
        </p:nvSpPr>
        <p:spPr>
          <a:xfrm>
            <a:off x="429842" y="3943697"/>
            <a:ext cx="2573016" cy="2762295"/>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sz="1800" spc="1000" dirty="0">
                <a:solidFill>
                  <a:srgbClr val="A53010"/>
                </a:solidFill>
                <a:latin typeface="Microsoft Sans Serif"/>
                <a:cs typeface="Microsoft Sans Serif"/>
              </a:rPr>
              <a:t>´	</a:t>
            </a:r>
            <a:r>
              <a:rPr sz="1600" spc="885" dirty="0">
                <a:solidFill>
                  <a:srgbClr val="A53010"/>
                </a:solidFill>
                <a:latin typeface="Microsoft Sans Serif"/>
                <a:cs typeface="Microsoft Sans Serif"/>
              </a:rPr>
              <a:t>´</a:t>
            </a:r>
            <a:r>
              <a:rPr sz="1600" spc="325" dirty="0">
                <a:solidFill>
                  <a:srgbClr val="A53010"/>
                </a:solidFill>
                <a:latin typeface="Microsoft Sans Serif"/>
                <a:cs typeface="Microsoft Sans Serif"/>
              </a:rPr>
              <a:t> </a:t>
            </a:r>
            <a:r>
              <a:rPr sz="1600" spc="-5" dirty="0">
                <a:solidFill>
                  <a:srgbClr val="404040"/>
                </a:solidFill>
                <a:latin typeface="Century Gothic"/>
                <a:cs typeface="Century Gothic"/>
              </a:rPr>
              <a:t>Making </a:t>
            </a:r>
            <a:r>
              <a:rPr sz="1600" dirty="0">
                <a:solidFill>
                  <a:srgbClr val="404040"/>
                </a:solidFill>
                <a:latin typeface="Century Gothic"/>
                <a:cs typeface="Century Gothic"/>
              </a:rPr>
              <a:t>sure you </a:t>
            </a:r>
            <a:r>
              <a:rPr sz="1600" spc="-5" dirty="0">
                <a:solidFill>
                  <a:srgbClr val="404040"/>
                </a:solidFill>
                <a:latin typeface="Century Gothic"/>
                <a:cs typeface="Century Gothic"/>
              </a:rPr>
              <a:t>can perform  analytics</a:t>
            </a:r>
            <a:endParaRPr sz="1600" dirty="0">
              <a:latin typeface="Century Gothic"/>
              <a:cs typeface="Century Gothic"/>
            </a:endParaRPr>
          </a:p>
          <a:p>
            <a:pPr marL="469900">
              <a:lnSpc>
                <a:spcPct val="100000"/>
              </a:lnSpc>
              <a:spcBef>
                <a:spcPts val="1010"/>
              </a:spcBef>
            </a:pPr>
            <a:r>
              <a:rPr sz="1600" spc="885" dirty="0">
                <a:solidFill>
                  <a:srgbClr val="A53010"/>
                </a:solidFill>
                <a:latin typeface="Microsoft Sans Serif"/>
                <a:cs typeface="Microsoft Sans Serif"/>
              </a:rPr>
              <a:t>´</a:t>
            </a:r>
            <a:r>
              <a:rPr sz="1600" spc="340" dirty="0">
                <a:solidFill>
                  <a:srgbClr val="A53010"/>
                </a:solidFill>
                <a:latin typeface="Microsoft Sans Serif"/>
                <a:cs typeface="Microsoft Sans Serif"/>
              </a:rPr>
              <a:t> </a:t>
            </a:r>
            <a:r>
              <a:rPr sz="1600" spc="-5" dirty="0">
                <a:solidFill>
                  <a:srgbClr val="404040"/>
                </a:solidFill>
                <a:latin typeface="Century Gothic"/>
                <a:cs typeface="Century Gothic"/>
              </a:rPr>
              <a:t>From raw data to decisions</a:t>
            </a:r>
            <a:endParaRPr sz="1600" dirty="0">
              <a:latin typeface="Century Gothic"/>
              <a:cs typeface="Century Gothic"/>
            </a:endParaRPr>
          </a:p>
          <a:p>
            <a:pPr marL="755650" marR="241300" indent="-285750">
              <a:lnSpc>
                <a:spcPct val="99800"/>
              </a:lnSpc>
              <a:spcBef>
                <a:spcPts val="980"/>
              </a:spcBef>
            </a:pPr>
            <a:r>
              <a:rPr sz="1600" spc="885" dirty="0">
                <a:solidFill>
                  <a:srgbClr val="A53010"/>
                </a:solidFill>
                <a:latin typeface="Microsoft Sans Serif"/>
                <a:cs typeface="Microsoft Sans Serif"/>
              </a:rPr>
              <a:t>´</a:t>
            </a:r>
            <a:r>
              <a:rPr sz="1600" spc="350" dirty="0">
                <a:solidFill>
                  <a:srgbClr val="A53010"/>
                </a:solidFill>
                <a:latin typeface="Microsoft Sans Serif"/>
                <a:cs typeface="Microsoft Sans Serif"/>
              </a:rPr>
              <a:t> </a:t>
            </a:r>
            <a:r>
              <a:rPr sz="1600" spc="-5" dirty="0">
                <a:solidFill>
                  <a:srgbClr val="404040"/>
                </a:solidFill>
                <a:latin typeface="Century Gothic"/>
                <a:cs typeface="Century Gothic"/>
              </a:rPr>
              <a:t>Variety </a:t>
            </a:r>
            <a:r>
              <a:rPr sz="1600" dirty="0">
                <a:solidFill>
                  <a:srgbClr val="404040"/>
                </a:solidFill>
                <a:latin typeface="Century Gothic"/>
                <a:cs typeface="Century Gothic"/>
              </a:rPr>
              <a:t>of </a:t>
            </a:r>
            <a:r>
              <a:rPr sz="1600" spc="-5" dirty="0">
                <a:solidFill>
                  <a:srgbClr val="404040"/>
                </a:solidFill>
                <a:latin typeface="Century Gothic"/>
                <a:cs typeface="Century Gothic"/>
              </a:rPr>
              <a:t>decisions </a:t>
            </a:r>
            <a:r>
              <a:rPr sz="1600" dirty="0">
                <a:solidFill>
                  <a:srgbClr val="404040"/>
                </a:solidFill>
                <a:latin typeface="Century Gothic"/>
                <a:cs typeface="Century Gothic"/>
              </a:rPr>
              <a:t>you </a:t>
            </a:r>
            <a:r>
              <a:rPr sz="1600" spc="-5" dirty="0">
                <a:solidFill>
                  <a:srgbClr val="404040"/>
                </a:solidFill>
                <a:latin typeface="Century Gothic"/>
                <a:cs typeface="Century Gothic"/>
              </a:rPr>
              <a:t>can  make and impact </a:t>
            </a:r>
            <a:r>
              <a:rPr sz="1600" spc="-10" dirty="0">
                <a:solidFill>
                  <a:srgbClr val="404040"/>
                </a:solidFill>
                <a:latin typeface="Century Gothic"/>
                <a:cs typeface="Century Gothic"/>
              </a:rPr>
              <a:t>that  </a:t>
            </a:r>
            <a:r>
              <a:rPr sz="1600" spc="-5" dirty="0">
                <a:solidFill>
                  <a:srgbClr val="404040"/>
                </a:solidFill>
                <a:latin typeface="Century Gothic"/>
                <a:cs typeface="Century Gothic"/>
              </a:rPr>
              <a:t>decisions will</a:t>
            </a:r>
            <a:r>
              <a:rPr sz="1600" spc="-30" dirty="0">
                <a:solidFill>
                  <a:srgbClr val="404040"/>
                </a:solidFill>
                <a:latin typeface="Century Gothic"/>
                <a:cs typeface="Century Gothic"/>
              </a:rPr>
              <a:t> </a:t>
            </a:r>
            <a:r>
              <a:rPr sz="1600" spc="-5" dirty="0">
                <a:solidFill>
                  <a:srgbClr val="404040"/>
                </a:solidFill>
                <a:latin typeface="Century Gothic"/>
                <a:cs typeface="Century Gothic"/>
              </a:rPr>
              <a:t>have</a:t>
            </a:r>
            <a:endParaRPr sz="1600" dirty="0">
              <a:latin typeface="Century Gothic"/>
              <a:cs typeface="Century Gothic"/>
            </a:endParaRPr>
          </a:p>
        </p:txBody>
      </p:sp>
      <p:sp>
        <p:nvSpPr>
          <p:cNvPr id="5" name="Freeform 4"/>
          <p:cNvSpPr/>
          <p:nvPr/>
        </p:nvSpPr>
        <p:spPr>
          <a:xfrm>
            <a:off x="4674236" y="2204018"/>
            <a:ext cx="1699012" cy="4096870"/>
          </a:xfrm>
          <a:custGeom>
            <a:avLst/>
            <a:gdLst>
              <a:gd name="connsiteX0" fmla="*/ 682825 w 1699012"/>
              <a:gd name="connsiteY0" fmla="*/ 0 h 4096870"/>
              <a:gd name="connsiteX1" fmla="*/ 1699012 w 1699012"/>
              <a:gd name="connsiteY1" fmla="*/ 0 h 4096870"/>
              <a:gd name="connsiteX2" fmla="*/ 1699012 w 1699012"/>
              <a:gd name="connsiteY2" fmla="*/ 4096870 h 4096870"/>
              <a:gd name="connsiteX3" fmla="*/ 682825 w 1699012"/>
              <a:gd name="connsiteY3" fmla="*/ 4096870 h 4096870"/>
              <a:gd name="connsiteX4" fmla="*/ 0 w 1699012"/>
              <a:gd name="connsiteY4" fmla="*/ 3414045 h 4096870"/>
              <a:gd name="connsiteX5" fmla="*/ 0 w 1699012"/>
              <a:gd name="connsiteY5" fmla="*/ 682825 h 4096870"/>
              <a:gd name="connsiteX6" fmla="*/ 682825 w 1699012"/>
              <a:gd name="connsiteY6" fmla="*/ 0 h 409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9012" h="4096870">
                <a:moveTo>
                  <a:pt x="682825" y="0"/>
                </a:moveTo>
                <a:lnTo>
                  <a:pt x="1699012" y="0"/>
                </a:lnTo>
                <a:lnTo>
                  <a:pt x="1699012" y="4096870"/>
                </a:lnTo>
                <a:lnTo>
                  <a:pt x="682825" y="4096870"/>
                </a:lnTo>
                <a:cubicBezTo>
                  <a:pt x="305711" y="4096870"/>
                  <a:pt x="0" y="3791159"/>
                  <a:pt x="0" y="3414045"/>
                </a:cubicBezTo>
                <a:lnTo>
                  <a:pt x="0" y="682825"/>
                </a:lnTo>
                <a:cubicBezTo>
                  <a:pt x="0" y="305711"/>
                  <a:pt x="305711" y="0"/>
                  <a:pt x="682825" y="0"/>
                </a:cubicBezTo>
                <a:close/>
              </a:path>
            </a:pathLst>
          </a:custGeom>
          <a:solidFill>
            <a:srgbClr val="B889DB"/>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Freeform 5"/>
          <p:cNvSpPr/>
          <p:nvPr/>
        </p:nvSpPr>
        <p:spPr>
          <a:xfrm>
            <a:off x="7923285" y="2438634"/>
            <a:ext cx="1411484" cy="3627638"/>
          </a:xfrm>
          <a:custGeom>
            <a:avLst/>
            <a:gdLst>
              <a:gd name="connsiteX0" fmla="*/ 604618 w 1411484"/>
              <a:gd name="connsiteY0" fmla="*/ 0 h 3627638"/>
              <a:gd name="connsiteX1" fmla="*/ 1240054 w 1411484"/>
              <a:gd name="connsiteY1" fmla="*/ 0 h 3627638"/>
              <a:gd name="connsiteX2" fmla="*/ 1294868 w 1411484"/>
              <a:gd name="connsiteY2" fmla="*/ 66435 h 3627638"/>
              <a:gd name="connsiteX3" fmla="*/ 1411484 w 1411484"/>
              <a:gd name="connsiteY3" fmla="*/ 448209 h 3627638"/>
              <a:gd name="connsiteX4" fmla="*/ 1411484 w 1411484"/>
              <a:gd name="connsiteY4" fmla="*/ 3179429 h 3627638"/>
              <a:gd name="connsiteX5" fmla="*/ 1294868 w 1411484"/>
              <a:gd name="connsiteY5" fmla="*/ 3561203 h 3627638"/>
              <a:gd name="connsiteX6" fmla="*/ 1240054 w 1411484"/>
              <a:gd name="connsiteY6" fmla="*/ 3627638 h 3627638"/>
              <a:gd name="connsiteX7" fmla="*/ 604618 w 1411484"/>
              <a:gd name="connsiteY7" fmla="*/ 3627638 h 3627638"/>
              <a:gd name="connsiteX8" fmla="*/ 0 w 1411484"/>
              <a:gd name="connsiteY8" fmla="*/ 3023020 h 3627638"/>
              <a:gd name="connsiteX9" fmla="*/ 0 w 1411484"/>
              <a:gd name="connsiteY9" fmla="*/ 604618 h 3627638"/>
              <a:gd name="connsiteX10" fmla="*/ 604618 w 1411484"/>
              <a:gd name="connsiteY10" fmla="*/ 0 h 362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1484" h="3627638">
                <a:moveTo>
                  <a:pt x="604618" y="0"/>
                </a:moveTo>
                <a:lnTo>
                  <a:pt x="1240054" y="0"/>
                </a:lnTo>
                <a:lnTo>
                  <a:pt x="1294868" y="66435"/>
                </a:lnTo>
                <a:cubicBezTo>
                  <a:pt x="1368494" y="175415"/>
                  <a:pt x="1411484" y="306791"/>
                  <a:pt x="1411484" y="448209"/>
                </a:cubicBezTo>
                <a:lnTo>
                  <a:pt x="1411484" y="3179429"/>
                </a:lnTo>
                <a:cubicBezTo>
                  <a:pt x="1411484" y="3320847"/>
                  <a:pt x="1368494" y="3452224"/>
                  <a:pt x="1294868" y="3561203"/>
                </a:cubicBezTo>
                <a:lnTo>
                  <a:pt x="1240054" y="3627638"/>
                </a:lnTo>
                <a:lnTo>
                  <a:pt x="604618" y="3627638"/>
                </a:lnTo>
                <a:cubicBezTo>
                  <a:pt x="270697" y="3627638"/>
                  <a:pt x="0" y="3356941"/>
                  <a:pt x="0" y="3023020"/>
                </a:cubicBezTo>
                <a:lnTo>
                  <a:pt x="0" y="604618"/>
                </a:lnTo>
                <a:cubicBezTo>
                  <a:pt x="0" y="270697"/>
                  <a:pt x="270697" y="0"/>
                  <a:pt x="604618" y="0"/>
                </a:cubicBezTo>
                <a:close/>
              </a:path>
            </a:pathLst>
          </a:custGeom>
          <a:solidFill>
            <a:schemeClr val="accent2">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Freeform 6"/>
          <p:cNvSpPr/>
          <p:nvPr/>
        </p:nvSpPr>
        <p:spPr>
          <a:xfrm>
            <a:off x="3124200" y="1063150"/>
            <a:ext cx="3249049" cy="5822063"/>
          </a:xfrm>
          <a:custGeom>
            <a:avLst/>
            <a:gdLst>
              <a:gd name="connsiteX0" fmla="*/ 541519 w 3249049"/>
              <a:gd name="connsiteY0" fmla="*/ 0 h 6122894"/>
              <a:gd name="connsiteX1" fmla="*/ 2707530 w 3249049"/>
              <a:gd name="connsiteY1" fmla="*/ 0 h 6122894"/>
              <a:gd name="connsiteX2" fmla="*/ 3249049 w 3249049"/>
              <a:gd name="connsiteY2" fmla="*/ 541519 h 6122894"/>
              <a:gd name="connsiteX3" fmla="*/ 3249049 w 3249049"/>
              <a:gd name="connsiteY3" fmla="*/ 1441698 h 6122894"/>
              <a:gd name="connsiteX4" fmla="*/ 2232862 w 3249049"/>
              <a:gd name="connsiteY4" fmla="*/ 1441698 h 6122894"/>
              <a:gd name="connsiteX5" fmla="*/ 1550037 w 3249049"/>
              <a:gd name="connsiteY5" fmla="*/ 2124523 h 6122894"/>
              <a:gd name="connsiteX6" fmla="*/ 1550037 w 3249049"/>
              <a:gd name="connsiteY6" fmla="*/ 4855743 h 6122894"/>
              <a:gd name="connsiteX7" fmla="*/ 2232862 w 3249049"/>
              <a:gd name="connsiteY7" fmla="*/ 5538568 h 6122894"/>
              <a:gd name="connsiteX8" fmla="*/ 3249049 w 3249049"/>
              <a:gd name="connsiteY8" fmla="*/ 5538568 h 6122894"/>
              <a:gd name="connsiteX9" fmla="*/ 3249049 w 3249049"/>
              <a:gd name="connsiteY9" fmla="*/ 5581375 h 6122894"/>
              <a:gd name="connsiteX10" fmla="*/ 2707530 w 3249049"/>
              <a:gd name="connsiteY10" fmla="*/ 6122894 h 6122894"/>
              <a:gd name="connsiteX11" fmla="*/ 541519 w 3249049"/>
              <a:gd name="connsiteY11" fmla="*/ 6122894 h 6122894"/>
              <a:gd name="connsiteX12" fmla="*/ 0 w 3249049"/>
              <a:gd name="connsiteY12" fmla="*/ 5581375 h 6122894"/>
              <a:gd name="connsiteX13" fmla="*/ 0 w 3249049"/>
              <a:gd name="connsiteY13" fmla="*/ 541519 h 6122894"/>
              <a:gd name="connsiteX14" fmla="*/ 541519 w 3249049"/>
              <a:gd name="connsiteY14" fmla="*/ 0 h 612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49049" h="6122894">
                <a:moveTo>
                  <a:pt x="541519" y="0"/>
                </a:moveTo>
                <a:lnTo>
                  <a:pt x="2707530" y="0"/>
                </a:lnTo>
                <a:cubicBezTo>
                  <a:pt x="3006603" y="0"/>
                  <a:pt x="3249049" y="242446"/>
                  <a:pt x="3249049" y="541519"/>
                </a:cubicBezTo>
                <a:lnTo>
                  <a:pt x="3249049" y="1441698"/>
                </a:lnTo>
                <a:lnTo>
                  <a:pt x="2232862" y="1441698"/>
                </a:lnTo>
                <a:cubicBezTo>
                  <a:pt x="1855748" y="1441698"/>
                  <a:pt x="1550037" y="1747409"/>
                  <a:pt x="1550037" y="2124523"/>
                </a:cubicBezTo>
                <a:lnTo>
                  <a:pt x="1550037" y="4855743"/>
                </a:lnTo>
                <a:cubicBezTo>
                  <a:pt x="1550037" y="5232857"/>
                  <a:pt x="1855748" y="5538568"/>
                  <a:pt x="2232862" y="5538568"/>
                </a:cubicBezTo>
                <a:lnTo>
                  <a:pt x="3249049" y="5538568"/>
                </a:lnTo>
                <a:lnTo>
                  <a:pt x="3249049" y="5581375"/>
                </a:lnTo>
                <a:cubicBezTo>
                  <a:pt x="3249049" y="5880448"/>
                  <a:pt x="3006603" y="6122894"/>
                  <a:pt x="2707530" y="6122894"/>
                </a:cubicBezTo>
                <a:lnTo>
                  <a:pt x="541519" y="6122894"/>
                </a:lnTo>
                <a:cubicBezTo>
                  <a:pt x="242446" y="6122894"/>
                  <a:pt x="0" y="5880448"/>
                  <a:pt x="0" y="5581375"/>
                </a:cubicBezTo>
                <a:lnTo>
                  <a:pt x="0" y="541519"/>
                </a:lnTo>
                <a:cubicBezTo>
                  <a:pt x="0" y="242446"/>
                  <a:pt x="242446" y="0"/>
                  <a:pt x="541519" y="0"/>
                </a:cubicBezTo>
                <a:close/>
              </a:path>
            </a:pathLst>
          </a:custGeom>
          <a:solidFill>
            <a:schemeClr val="accent5">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Freeform 7"/>
          <p:cNvSpPr/>
          <p:nvPr/>
        </p:nvSpPr>
        <p:spPr>
          <a:xfrm>
            <a:off x="6373249" y="2204018"/>
            <a:ext cx="2790091" cy="4096870"/>
          </a:xfrm>
          <a:custGeom>
            <a:avLst/>
            <a:gdLst>
              <a:gd name="connsiteX0" fmla="*/ 0 w 2790091"/>
              <a:gd name="connsiteY0" fmla="*/ 0 h 4096870"/>
              <a:gd name="connsiteX1" fmla="*/ 2278696 w 2790091"/>
              <a:gd name="connsiteY1" fmla="*/ 0 h 4096870"/>
              <a:gd name="connsiteX2" fmla="*/ 2761526 w 2790091"/>
              <a:gd name="connsiteY2" fmla="*/ 199995 h 4096870"/>
              <a:gd name="connsiteX3" fmla="*/ 2790091 w 2790091"/>
              <a:gd name="connsiteY3" fmla="*/ 234616 h 4096870"/>
              <a:gd name="connsiteX4" fmla="*/ 2154655 w 2790091"/>
              <a:gd name="connsiteY4" fmla="*/ 234616 h 4096870"/>
              <a:gd name="connsiteX5" fmla="*/ 1550037 w 2790091"/>
              <a:gd name="connsiteY5" fmla="*/ 839234 h 4096870"/>
              <a:gd name="connsiteX6" fmla="*/ 1550037 w 2790091"/>
              <a:gd name="connsiteY6" fmla="*/ 3257636 h 4096870"/>
              <a:gd name="connsiteX7" fmla="*/ 2154655 w 2790091"/>
              <a:gd name="connsiteY7" fmla="*/ 3862254 h 4096870"/>
              <a:gd name="connsiteX8" fmla="*/ 2790091 w 2790091"/>
              <a:gd name="connsiteY8" fmla="*/ 3862254 h 4096870"/>
              <a:gd name="connsiteX9" fmla="*/ 2761526 w 2790091"/>
              <a:gd name="connsiteY9" fmla="*/ 3896875 h 4096870"/>
              <a:gd name="connsiteX10" fmla="*/ 2278696 w 2790091"/>
              <a:gd name="connsiteY10" fmla="*/ 4096870 h 4096870"/>
              <a:gd name="connsiteX11" fmla="*/ 0 w 2790091"/>
              <a:gd name="connsiteY11" fmla="*/ 4096870 h 4096870"/>
              <a:gd name="connsiteX12" fmla="*/ 0 w 2790091"/>
              <a:gd name="connsiteY12" fmla="*/ 0 h 409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0091" h="4096870">
                <a:moveTo>
                  <a:pt x="0" y="0"/>
                </a:moveTo>
                <a:lnTo>
                  <a:pt x="2278696" y="0"/>
                </a:lnTo>
                <a:cubicBezTo>
                  <a:pt x="2467253" y="0"/>
                  <a:pt x="2637959" y="76428"/>
                  <a:pt x="2761526" y="199995"/>
                </a:cubicBezTo>
                <a:lnTo>
                  <a:pt x="2790091" y="234616"/>
                </a:lnTo>
                <a:lnTo>
                  <a:pt x="2154655" y="234616"/>
                </a:lnTo>
                <a:cubicBezTo>
                  <a:pt x="1820734" y="234616"/>
                  <a:pt x="1550037" y="505313"/>
                  <a:pt x="1550037" y="839234"/>
                </a:cubicBezTo>
                <a:lnTo>
                  <a:pt x="1550037" y="3257636"/>
                </a:lnTo>
                <a:cubicBezTo>
                  <a:pt x="1550037" y="3591557"/>
                  <a:pt x="1820734" y="3862254"/>
                  <a:pt x="2154655" y="3862254"/>
                </a:cubicBezTo>
                <a:lnTo>
                  <a:pt x="2790091" y="3862254"/>
                </a:lnTo>
                <a:lnTo>
                  <a:pt x="2761526" y="3896875"/>
                </a:lnTo>
                <a:cubicBezTo>
                  <a:pt x="2637959" y="4020442"/>
                  <a:pt x="2467253" y="4096870"/>
                  <a:pt x="2278696" y="4096870"/>
                </a:cubicBezTo>
                <a:lnTo>
                  <a:pt x="0" y="4096870"/>
                </a:lnTo>
                <a:lnTo>
                  <a:pt x="0" y="0"/>
                </a:lnTo>
                <a:close/>
              </a:path>
            </a:pathLst>
          </a:custGeom>
          <a:solidFill>
            <a:srgbClr val="FFABAB"/>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Freeform 8"/>
          <p:cNvSpPr/>
          <p:nvPr/>
        </p:nvSpPr>
        <p:spPr>
          <a:xfrm>
            <a:off x="9163339" y="2438634"/>
            <a:ext cx="2983894" cy="3627638"/>
          </a:xfrm>
          <a:custGeom>
            <a:avLst/>
            <a:gdLst>
              <a:gd name="connsiteX0" fmla="*/ 0 w 2983894"/>
              <a:gd name="connsiteY0" fmla="*/ 0 h 3627638"/>
              <a:gd name="connsiteX1" fmla="*/ 2379276 w 2983894"/>
              <a:gd name="connsiteY1" fmla="*/ 0 h 3627638"/>
              <a:gd name="connsiteX2" fmla="*/ 2983894 w 2983894"/>
              <a:gd name="connsiteY2" fmla="*/ 604618 h 3627638"/>
              <a:gd name="connsiteX3" fmla="*/ 2983894 w 2983894"/>
              <a:gd name="connsiteY3" fmla="*/ 3023020 h 3627638"/>
              <a:gd name="connsiteX4" fmla="*/ 2379276 w 2983894"/>
              <a:gd name="connsiteY4" fmla="*/ 3627638 h 3627638"/>
              <a:gd name="connsiteX5" fmla="*/ 0 w 2983894"/>
              <a:gd name="connsiteY5" fmla="*/ 3627638 h 3627638"/>
              <a:gd name="connsiteX6" fmla="*/ 54814 w 2983894"/>
              <a:gd name="connsiteY6" fmla="*/ 3561203 h 3627638"/>
              <a:gd name="connsiteX7" fmla="*/ 171430 w 2983894"/>
              <a:gd name="connsiteY7" fmla="*/ 3179429 h 3627638"/>
              <a:gd name="connsiteX8" fmla="*/ 171430 w 2983894"/>
              <a:gd name="connsiteY8" fmla="*/ 448209 h 3627638"/>
              <a:gd name="connsiteX9" fmla="*/ 54814 w 2983894"/>
              <a:gd name="connsiteY9" fmla="*/ 66435 h 3627638"/>
              <a:gd name="connsiteX10" fmla="*/ 0 w 2983894"/>
              <a:gd name="connsiteY10" fmla="*/ 0 h 362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83894" h="3627638">
                <a:moveTo>
                  <a:pt x="0" y="0"/>
                </a:moveTo>
                <a:lnTo>
                  <a:pt x="2379276" y="0"/>
                </a:lnTo>
                <a:cubicBezTo>
                  <a:pt x="2713197" y="0"/>
                  <a:pt x="2983894" y="270697"/>
                  <a:pt x="2983894" y="604618"/>
                </a:cubicBezTo>
                <a:lnTo>
                  <a:pt x="2983894" y="3023020"/>
                </a:lnTo>
                <a:cubicBezTo>
                  <a:pt x="2983894" y="3356941"/>
                  <a:pt x="2713197" y="3627638"/>
                  <a:pt x="2379276" y="3627638"/>
                </a:cubicBezTo>
                <a:lnTo>
                  <a:pt x="0" y="3627638"/>
                </a:lnTo>
                <a:lnTo>
                  <a:pt x="54814" y="3561203"/>
                </a:lnTo>
                <a:cubicBezTo>
                  <a:pt x="128440" y="3452224"/>
                  <a:pt x="171430" y="3320847"/>
                  <a:pt x="171430" y="3179429"/>
                </a:cubicBezTo>
                <a:lnTo>
                  <a:pt x="171430" y="448209"/>
                </a:lnTo>
                <a:cubicBezTo>
                  <a:pt x="171430" y="306791"/>
                  <a:pt x="128440" y="175415"/>
                  <a:pt x="54814" y="66435"/>
                </a:cubicBezTo>
                <a:lnTo>
                  <a:pt x="0" y="0"/>
                </a:lnTo>
                <a:close/>
              </a:path>
            </a:pathLst>
          </a:custGeom>
          <a:solidFill>
            <a:srgbClr val="FFE389"/>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ounded Rectangle 9"/>
          <p:cNvSpPr/>
          <p:nvPr/>
        </p:nvSpPr>
        <p:spPr>
          <a:xfrm>
            <a:off x="4805876" y="3496045"/>
            <a:ext cx="1389341" cy="164111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sz="1400" dirty="0"/>
              <a:t>Internal Capabilities, e.g.:</a:t>
            </a:r>
          </a:p>
          <a:p>
            <a:pPr marL="88900" lvl="1" indent="-88900">
              <a:spcBef>
                <a:spcPts val="600"/>
              </a:spcBef>
              <a:buFont typeface="Arial" panose="020B0604020202020204" pitchFamily="34" charset="0"/>
              <a:buChar char="•"/>
            </a:pPr>
            <a:r>
              <a:rPr lang="en-AU" sz="1200" dirty="0"/>
              <a:t>Data Sourcing</a:t>
            </a:r>
          </a:p>
          <a:p>
            <a:pPr marL="88900" lvl="1" indent="-88900">
              <a:buFont typeface="Arial" panose="020B0604020202020204" pitchFamily="34" charset="0"/>
              <a:buChar char="•"/>
            </a:pPr>
            <a:r>
              <a:rPr lang="en-AU" sz="1200" dirty="0"/>
              <a:t>Transformation</a:t>
            </a:r>
          </a:p>
          <a:p>
            <a:pPr marL="88900" lvl="1" indent="-88900">
              <a:buFont typeface="Arial" panose="020B0604020202020204" pitchFamily="34" charset="0"/>
              <a:buChar char="•"/>
            </a:pPr>
            <a:r>
              <a:rPr lang="en-AU" sz="1200" dirty="0"/>
              <a:t>Combination</a:t>
            </a:r>
          </a:p>
        </p:txBody>
      </p:sp>
      <p:cxnSp>
        <p:nvCxnSpPr>
          <p:cNvPr id="11" name="Straight Arrow Connector 10"/>
          <p:cNvCxnSpPr/>
          <p:nvPr/>
        </p:nvCxnSpPr>
        <p:spPr>
          <a:xfrm>
            <a:off x="4239674" y="2002800"/>
            <a:ext cx="883510" cy="1463633"/>
          </a:xfrm>
          <a:prstGeom prst="straightConnector1">
            <a:avLst/>
          </a:prstGeom>
          <a:ln w="34925">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p:cNvCxnSpPr>
            <a:stCxn id="18" idx="3"/>
          </p:cNvCxnSpPr>
          <p:nvPr/>
        </p:nvCxnSpPr>
        <p:spPr>
          <a:xfrm>
            <a:off x="4351815" y="3489151"/>
            <a:ext cx="454060" cy="334617"/>
          </a:xfrm>
          <a:prstGeom prst="straightConnector1">
            <a:avLst/>
          </a:prstGeom>
          <a:ln w="34925">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p:cNvCxnSpPr>
            <a:stCxn id="19" idx="3"/>
          </p:cNvCxnSpPr>
          <p:nvPr/>
        </p:nvCxnSpPr>
        <p:spPr>
          <a:xfrm flipV="1">
            <a:off x="4396957" y="4607988"/>
            <a:ext cx="408919" cy="223797"/>
          </a:xfrm>
          <a:prstGeom prst="straightConnector1">
            <a:avLst/>
          </a:prstGeom>
          <a:ln w="34925">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a:stCxn id="20" idx="3"/>
          </p:cNvCxnSpPr>
          <p:nvPr/>
        </p:nvCxnSpPr>
        <p:spPr>
          <a:xfrm flipV="1">
            <a:off x="4396956" y="5157856"/>
            <a:ext cx="726229" cy="1016563"/>
          </a:xfrm>
          <a:prstGeom prst="straightConnector1">
            <a:avLst/>
          </a:prstGeom>
          <a:ln w="34925">
            <a:tailEnd type="triangle"/>
          </a:ln>
        </p:spPr>
        <p:style>
          <a:lnRef idx="3">
            <a:schemeClr val="dk1"/>
          </a:lnRef>
          <a:fillRef idx="0">
            <a:schemeClr val="dk1"/>
          </a:fillRef>
          <a:effectRef idx="2">
            <a:schemeClr val="dk1"/>
          </a:effectRef>
          <a:fontRef idx="minor">
            <a:schemeClr val="tx1"/>
          </a:fontRef>
        </p:style>
      </p:cxnSp>
      <p:sp>
        <p:nvSpPr>
          <p:cNvPr id="15" name="Rounded Rectangle 14"/>
          <p:cNvSpPr/>
          <p:nvPr/>
        </p:nvSpPr>
        <p:spPr>
          <a:xfrm>
            <a:off x="6556198" y="3496045"/>
            <a:ext cx="1151906" cy="164111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600"/>
              </a:spcAft>
            </a:pPr>
            <a:r>
              <a:rPr lang="en-AU" sz="1400" dirty="0"/>
              <a:t>Value Dimensions</a:t>
            </a:r>
          </a:p>
          <a:p>
            <a:pPr marL="88900" lvl="1" indent="-88900">
              <a:buFont typeface="Arial" panose="020B0604020202020204" pitchFamily="34" charset="0"/>
              <a:buChar char="•"/>
            </a:pPr>
            <a:r>
              <a:rPr lang="en-AU" sz="1200" dirty="0"/>
              <a:t>Volume</a:t>
            </a:r>
          </a:p>
          <a:p>
            <a:pPr marL="88900" lvl="1" indent="-88900">
              <a:buFont typeface="Arial" panose="020B0604020202020204" pitchFamily="34" charset="0"/>
              <a:buChar char="•"/>
            </a:pPr>
            <a:r>
              <a:rPr lang="en-AU" sz="1200" dirty="0"/>
              <a:t>Scope</a:t>
            </a:r>
          </a:p>
          <a:p>
            <a:pPr marL="88900" lvl="1" indent="-88900">
              <a:buFont typeface="Arial" panose="020B0604020202020204" pitchFamily="34" charset="0"/>
              <a:buChar char="•"/>
            </a:pPr>
            <a:r>
              <a:rPr lang="en-AU" sz="1200" dirty="0"/>
              <a:t>Granularity</a:t>
            </a:r>
          </a:p>
          <a:p>
            <a:pPr marL="88900" lvl="1" indent="-88900">
              <a:buFont typeface="Arial" panose="020B0604020202020204" pitchFamily="34" charset="0"/>
              <a:buChar char="•"/>
            </a:pPr>
            <a:r>
              <a:rPr lang="en-AU" sz="1200" dirty="0"/>
              <a:t>Time</a:t>
            </a:r>
          </a:p>
        </p:txBody>
      </p:sp>
      <p:sp>
        <p:nvSpPr>
          <p:cNvPr id="16" name="Rounded Rectangle 15"/>
          <p:cNvSpPr/>
          <p:nvPr/>
        </p:nvSpPr>
        <p:spPr>
          <a:xfrm>
            <a:off x="8022567" y="3516739"/>
            <a:ext cx="1153247" cy="164111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600"/>
              </a:spcAft>
            </a:pPr>
            <a:r>
              <a:rPr lang="en-AU" sz="1400" dirty="0"/>
              <a:t>Decision Spectrum</a:t>
            </a:r>
          </a:p>
          <a:p>
            <a:pPr marL="179388" lvl="1" indent="-179388">
              <a:spcBef>
                <a:spcPts val="600"/>
              </a:spcBef>
              <a:buFont typeface="Arial" panose="020B0604020202020204" pitchFamily="34" charset="0"/>
              <a:buChar char="•"/>
            </a:pPr>
            <a:r>
              <a:rPr lang="en-AU" sz="1200" dirty="0"/>
              <a:t>Range</a:t>
            </a:r>
          </a:p>
          <a:p>
            <a:pPr marL="179388" lvl="1" indent="-179388">
              <a:buFont typeface="Arial" panose="020B0604020202020204" pitchFamily="34" charset="0"/>
              <a:buChar char="•"/>
            </a:pPr>
            <a:r>
              <a:rPr lang="en-AU" sz="1200" dirty="0"/>
              <a:t>Depth</a:t>
            </a:r>
          </a:p>
        </p:txBody>
      </p:sp>
      <p:sp>
        <p:nvSpPr>
          <p:cNvPr id="17" name="Rounded Rectangle 16"/>
          <p:cNvSpPr/>
          <p:nvPr/>
        </p:nvSpPr>
        <p:spPr>
          <a:xfrm>
            <a:off x="3178734" y="1748888"/>
            <a:ext cx="1165423" cy="7952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sz="1400" dirty="0"/>
              <a:t>Knowledge &amp; Skills</a:t>
            </a:r>
          </a:p>
        </p:txBody>
      </p:sp>
      <p:sp>
        <p:nvSpPr>
          <p:cNvPr id="18" name="Rounded Rectangle 17"/>
          <p:cNvSpPr/>
          <p:nvPr/>
        </p:nvSpPr>
        <p:spPr>
          <a:xfrm>
            <a:off x="3186393" y="3091521"/>
            <a:ext cx="1165423" cy="7952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sz="1400" dirty="0"/>
              <a:t>Technical Systems &amp; Processes</a:t>
            </a:r>
          </a:p>
        </p:txBody>
      </p:sp>
      <p:sp>
        <p:nvSpPr>
          <p:cNvPr id="19" name="Rounded Rectangle 18"/>
          <p:cNvSpPr/>
          <p:nvPr/>
        </p:nvSpPr>
        <p:spPr>
          <a:xfrm>
            <a:off x="3231534" y="4434155"/>
            <a:ext cx="1165423" cy="7952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sz="1400" dirty="0"/>
              <a:t>Managerial Systems &amp; Processes</a:t>
            </a:r>
          </a:p>
        </p:txBody>
      </p:sp>
      <p:sp>
        <p:nvSpPr>
          <p:cNvPr id="20" name="Rounded Rectangle 19"/>
          <p:cNvSpPr/>
          <p:nvPr/>
        </p:nvSpPr>
        <p:spPr>
          <a:xfrm>
            <a:off x="3231533" y="5776789"/>
            <a:ext cx="1165423" cy="7952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sz="1400" dirty="0"/>
              <a:t>Values &amp; Norms</a:t>
            </a:r>
          </a:p>
        </p:txBody>
      </p:sp>
      <p:cxnSp>
        <p:nvCxnSpPr>
          <p:cNvPr id="21" name="Straight Arrow Connector 20"/>
          <p:cNvCxnSpPr/>
          <p:nvPr/>
        </p:nvCxnSpPr>
        <p:spPr>
          <a:xfrm>
            <a:off x="6195217" y="4284497"/>
            <a:ext cx="339627" cy="0"/>
          </a:xfrm>
          <a:prstGeom prst="straightConnector1">
            <a:avLst/>
          </a:prstGeom>
          <a:ln w="34925">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7708105" y="4252453"/>
            <a:ext cx="339627" cy="0"/>
          </a:xfrm>
          <a:prstGeom prst="straightConnector1">
            <a:avLst/>
          </a:prstGeom>
          <a:ln w="34925">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a:off x="9175814" y="4036526"/>
            <a:ext cx="980087" cy="0"/>
          </a:xfrm>
          <a:prstGeom prst="straightConnector1">
            <a:avLst/>
          </a:prstGeom>
          <a:ln w="34925">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flipH="1">
            <a:off x="9175814" y="4434155"/>
            <a:ext cx="980087" cy="0"/>
          </a:xfrm>
          <a:prstGeom prst="straightConnector1">
            <a:avLst/>
          </a:prstGeom>
          <a:ln w="34925">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10460701" y="3943697"/>
            <a:ext cx="1539304" cy="11163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sz="1400" dirty="0"/>
              <a:t>Stakeholders</a:t>
            </a:r>
          </a:p>
        </p:txBody>
      </p:sp>
      <p:sp>
        <p:nvSpPr>
          <p:cNvPr id="26" name="Rounded Rectangle 25"/>
          <p:cNvSpPr/>
          <p:nvPr/>
        </p:nvSpPr>
        <p:spPr>
          <a:xfrm>
            <a:off x="10308301" y="3791297"/>
            <a:ext cx="1539304" cy="11163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sz="1400" dirty="0"/>
              <a:t>Stakeholders</a:t>
            </a:r>
          </a:p>
        </p:txBody>
      </p:sp>
      <p:sp>
        <p:nvSpPr>
          <p:cNvPr id="27" name="Rounded Rectangle 26"/>
          <p:cNvSpPr/>
          <p:nvPr/>
        </p:nvSpPr>
        <p:spPr>
          <a:xfrm>
            <a:off x="10155901" y="3638897"/>
            <a:ext cx="1539304" cy="11163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AU" sz="1400" dirty="0"/>
              <a:t>Stakeholders</a:t>
            </a:r>
          </a:p>
        </p:txBody>
      </p:sp>
      <p:sp>
        <p:nvSpPr>
          <p:cNvPr id="28" name="TextBox 27"/>
          <p:cNvSpPr txBox="1"/>
          <p:nvPr/>
        </p:nvSpPr>
        <p:spPr>
          <a:xfrm>
            <a:off x="3689608" y="1270620"/>
            <a:ext cx="2232534" cy="369332"/>
          </a:xfrm>
          <a:prstGeom prst="rect">
            <a:avLst/>
          </a:prstGeom>
          <a:noFill/>
        </p:spPr>
        <p:txBody>
          <a:bodyPr wrap="none" rtlCol="0">
            <a:spAutoFit/>
          </a:bodyPr>
          <a:lstStyle/>
          <a:p>
            <a:r>
              <a:rPr lang="en-AU" dirty="0"/>
              <a:t>Analytical Capabilities</a:t>
            </a:r>
          </a:p>
        </p:txBody>
      </p:sp>
      <p:sp>
        <p:nvSpPr>
          <p:cNvPr id="29" name="TextBox 28"/>
          <p:cNvSpPr txBox="1"/>
          <p:nvPr/>
        </p:nvSpPr>
        <p:spPr>
          <a:xfrm>
            <a:off x="9534014" y="2690068"/>
            <a:ext cx="1554913" cy="646331"/>
          </a:xfrm>
          <a:prstGeom prst="rect">
            <a:avLst/>
          </a:prstGeom>
          <a:noFill/>
        </p:spPr>
        <p:txBody>
          <a:bodyPr wrap="none" rtlCol="0">
            <a:spAutoFit/>
          </a:bodyPr>
          <a:lstStyle/>
          <a:p>
            <a:r>
              <a:rPr lang="en-AU" dirty="0"/>
              <a:t>Stakeholder </a:t>
            </a:r>
          </a:p>
          <a:p>
            <a:r>
              <a:rPr lang="en-AU" dirty="0"/>
              <a:t>Value Creation</a:t>
            </a:r>
          </a:p>
        </p:txBody>
      </p:sp>
      <p:sp>
        <p:nvSpPr>
          <p:cNvPr id="30" name="TextBox 29"/>
          <p:cNvSpPr txBox="1"/>
          <p:nvPr/>
        </p:nvSpPr>
        <p:spPr>
          <a:xfrm>
            <a:off x="6529189" y="2438635"/>
            <a:ext cx="1023422" cy="646331"/>
          </a:xfrm>
          <a:prstGeom prst="rect">
            <a:avLst/>
          </a:prstGeom>
          <a:noFill/>
        </p:spPr>
        <p:txBody>
          <a:bodyPr wrap="none" rtlCol="0">
            <a:spAutoFit/>
          </a:bodyPr>
          <a:lstStyle/>
          <a:p>
            <a:r>
              <a:rPr lang="en-AU" dirty="0"/>
              <a:t>Big Data</a:t>
            </a:r>
          </a:p>
          <a:p>
            <a:r>
              <a:rPr lang="en-AU" dirty="0"/>
              <a:t>Potential</a:t>
            </a:r>
          </a:p>
        </p:txBody>
      </p:sp>
      <p:sp>
        <p:nvSpPr>
          <p:cNvPr id="31" name="Rectangle 30"/>
          <p:cNvSpPr/>
          <p:nvPr/>
        </p:nvSpPr>
        <p:spPr>
          <a:xfrm>
            <a:off x="6400800" y="6268964"/>
            <a:ext cx="6096000" cy="646331"/>
          </a:xfrm>
          <a:prstGeom prst="rect">
            <a:avLst/>
          </a:prstGeom>
        </p:spPr>
        <p:txBody>
          <a:bodyPr>
            <a:spAutoFit/>
          </a:bodyPr>
          <a:lstStyle/>
          <a:p>
            <a:r>
              <a:rPr lang="en-AU" dirty="0"/>
              <a:t>The Principal framework  (presented by Scheepers, R. at  the IBM Centre for Excellence  in 2016).</a:t>
            </a:r>
          </a:p>
        </p:txBody>
      </p:sp>
      <p:sp>
        <p:nvSpPr>
          <p:cNvPr id="32" name="Footer Placeholder 31"/>
          <p:cNvSpPr>
            <a:spLocks noGrp="1"/>
          </p:cNvSpPr>
          <p:nvPr>
            <p:ph type="ftr" sz="quarter" idx="5"/>
          </p:nvPr>
        </p:nvSpPr>
        <p:spPr/>
        <p:txBody>
          <a:bodyPr/>
          <a:lstStyle/>
          <a:p>
            <a:endParaRPr lang="en-AU"/>
          </a:p>
        </p:txBody>
      </p:sp>
      <p:sp>
        <p:nvSpPr>
          <p:cNvPr id="33" name="Slide Number Placeholder 32"/>
          <p:cNvSpPr>
            <a:spLocks noGrp="1"/>
          </p:cNvSpPr>
          <p:nvPr>
            <p:ph type="sldNum" sz="quarter" idx="7"/>
          </p:nvPr>
        </p:nvSpPr>
        <p:spPr/>
        <p:txBody>
          <a:bodyPr/>
          <a:lstStyle/>
          <a:p>
            <a:fld id="{B6F15528-21DE-4FAA-801E-634DDDAF4B2B}" type="slidenum">
              <a:rPr lang="en-AU" smtClean="0"/>
              <a:t>7</a:t>
            </a:fld>
            <a:endParaRPr lang="en-AU"/>
          </a:p>
        </p:txBody>
      </p:sp>
    </p:spTree>
    <p:extLst>
      <p:ext uri="{BB962C8B-B14F-4D97-AF65-F5344CB8AC3E}">
        <p14:creationId xmlns:p14="http://schemas.microsoft.com/office/powerpoint/2010/main" val="3052043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a:xfrm>
            <a:off x="204537" y="100263"/>
            <a:ext cx="10963656" cy="1325563"/>
          </a:xfrm>
        </p:spPr>
        <p:txBody>
          <a:bodyPr>
            <a:normAutofit/>
          </a:bodyPr>
          <a:lstStyle/>
          <a:p>
            <a:r>
              <a:rPr lang="en-AU" sz="3200" dirty="0"/>
              <a:t>How can organisations develop the value of their information and maintain this over time?</a:t>
            </a:r>
          </a:p>
        </p:txBody>
      </p:sp>
      <p:sp>
        <p:nvSpPr>
          <p:cNvPr id="1048690" name="Content Placeholder 2"/>
          <p:cNvSpPr>
            <a:spLocks noGrp="1"/>
          </p:cNvSpPr>
          <p:nvPr>
            <p:ph idx="1"/>
          </p:nvPr>
        </p:nvSpPr>
        <p:spPr>
          <a:xfrm>
            <a:off x="652593" y="1871400"/>
            <a:ext cx="10515600" cy="4116515"/>
          </a:xfrm>
        </p:spPr>
        <p:txBody>
          <a:bodyPr>
            <a:normAutofit fontScale="77500" lnSpcReduction="20000"/>
          </a:bodyPr>
          <a:lstStyle/>
          <a:p>
            <a:r>
              <a:rPr lang="en-AU" sz="2800" dirty="0"/>
              <a:t>Answer: by developing “virtuous cycles”</a:t>
            </a:r>
          </a:p>
          <a:p>
            <a:r>
              <a:rPr lang="en-AU" sz="2800" dirty="0"/>
              <a:t>What is a virtuous cycle?</a:t>
            </a:r>
          </a:p>
          <a:p>
            <a:endParaRPr lang="en-AU" sz="2800" dirty="0"/>
          </a:p>
          <a:p>
            <a:pPr lvl="1"/>
            <a:r>
              <a:rPr lang="en-AU" dirty="0"/>
              <a:t>A routine process, enabling feedback and adaptation of information to ensure:</a:t>
            </a:r>
          </a:p>
          <a:p>
            <a:pPr lvl="2"/>
            <a:r>
              <a:rPr lang="en-AU" dirty="0"/>
              <a:t>the 3 R’s of reliability, relevance, and representativeness over time</a:t>
            </a:r>
          </a:p>
          <a:p>
            <a:pPr lvl="2"/>
            <a:r>
              <a:rPr lang="en-AU" dirty="0"/>
              <a:t>Information Value develops on each of the 4 value dimensions</a:t>
            </a:r>
          </a:p>
          <a:p>
            <a:pPr lvl="2"/>
            <a:endParaRPr lang="en-AU" dirty="0"/>
          </a:p>
          <a:p>
            <a:r>
              <a:rPr lang="en-AU" sz="2800" dirty="0"/>
              <a:t>Each of the four value dimensions imply aspects which an organisation might choose to develop </a:t>
            </a:r>
            <a:r>
              <a:rPr lang="en-US" sz="2800" dirty="0"/>
              <a:t>through "virtuous cycles" (Applegate et al. 2009)</a:t>
            </a:r>
          </a:p>
          <a:p>
            <a:pPr marL="0" indent="0">
              <a:buNone/>
            </a:pPr>
            <a:endParaRPr lang="en-AU" sz="3000" dirty="0"/>
          </a:p>
        </p:txBody>
      </p:sp>
      <p:sp>
        <p:nvSpPr>
          <p:cNvPr id="3" name="Footer Placeholder 2"/>
          <p:cNvSpPr>
            <a:spLocks noGrp="1"/>
          </p:cNvSpPr>
          <p:nvPr>
            <p:ph type="ftr" sz="quarter" idx="5"/>
          </p:nvPr>
        </p:nvSpPr>
        <p:spPr/>
        <p:txBody>
          <a:bodyPr/>
          <a:lstStyle/>
          <a:p>
            <a:endParaRPr lang="en-AU"/>
          </a:p>
        </p:txBody>
      </p:sp>
      <p:sp>
        <p:nvSpPr>
          <p:cNvPr id="4" name="Slide Number Placeholder 3"/>
          <p:cNvSpPr>
            <a:spLocks noGrp="1"/>
          </p:cNvSpPr>
          <p:nvPr>
            <p:ph type="sldNum" sz="quarter" idx="7"/>
          </p:nvPr>
        </p:nvSpPr>
        <p:spPr/>
        <p:txBody>
          <a:bodyPr/>
          <a:lstStyle/>
          <a:p>
            <a:fld id="{B6F15528-21DE-4FAA-801E-634DDDAF4B2B}" type="slidenum">
              <a:rPr lang="en-AU" smtClean="0"/>
              <a:t>8</a:t>
            </a:fld>
            <a:endParaRPr lang="en-AU"/>
          </a:p>
        </p:txBody>
      </p:sp>
    </p:spTree>
    <p:extLst>
      <p:ext uri="{BB962C8B-B14F-4D97-AF65-F5344CB8AC3E}">
        <p14:creationId xmlns:p14="http://schemas.microsoft.com/office/powerpoint/2010/main" val="95735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6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869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4869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48690">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48690">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4869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9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71664" y="648684"/>
            <a:ext cx="5138420" cy="574040"/>
          </a:xfrm>
          <a:prstGeom prst="rect">
            <a:avLst/>
          </a:prstGeom>
        </p:spPr>
        <p:txBody>
          <a:bodyPr vert="horz" wrap="square" lIns="0" tIns="12700" rIns="0" bIns="0" rtlCol="0">
            <a:spAutoFit/>
          </a:bodyPr>
          <a:lstStyle/>
          <a:p>
            <a:pPr marL="12700">
              <a:lnSpc>
                <a:spcPct val="100000"/>
              </a:lnSpc>
              <a:spcBef>
                <a:spcPts val="100"/>
              </a:spcBef>
            </a:pPr>
            <a:r>
              <a:rPr spc="-5" dirty="0"/>
              <a:t>Information</a:t>
            </a:r>
            <a:r>
              <a:rPr spc="-15" dirty="0"/>
              <a:t> </a:t>
            </a:r>
            <a:r>
              <a:rPr spc="-5" dirty="0"/>
              <a:t>Asymmetry</a:t>
            </a:r>
          </a:p>
        </p:txBody>
      </p:sp>
      <p:sp>
        <p:nvSpPr>
          <p:cNvPr id="3" name="object 3"/>
          <p:cNvSpPr txBox="1"/>
          <p:nvPr/>
        </p:nvSpPr>
        <p:spPr>
          <a:xfrm>
            <a:off x="2758564" y="2851731"/>
            <a:ext cx="2598420" cy="452120"/>
          </a:xfrm>
          <a:prstGeom prst="rect">
            <a:avLst/>
          </a:prstGeom>
        </p:spPr>
        <p:txBody>
          <a:bodyPr vert="horz" wrap="square" lIns="0" tIns="12700" rIns="0" bIns="0" rtlCol="0">
            <a:spAutoFit/>
          </a:bodyPr>
          <a:lstStyle/>
          <a:p>
            <a:pPr marL="12700">
              <a:lnSpc>
                <a:spcPct val="100000"/>
              </a:lnSpc>
              <a:spcBef>
                <a:spcPts val="100"/>
              </a:spcBef>
            </a:pPr>
            <a:r>
              <a:rPr sz="2800" spc="-5" dirty="0">
                <a:latin typeface="Century Gothic"/>
                <a:cs typeface="Century Gothic"/>
              </a:rPr>
              <a:t>Organisation</a:t>
            </a:r>
            <a:r>
              <a:rPr sz="2800" spc="-55" dirty="0">
                <a:latin typeface="Century Gothic"/>
                <a:cs typeface="Century Gothic"/>
              </a:rPr>
              <a:t> </a:t>
            </a:r>
            <a:r>
              <a:rPr sz="2800" dirty="0">
                <a:latin typeface="Century Gothic"/>
                <a:cs typeface="Century Gothic"/>
              </a:rPr>
              <a:t>A</a:t>
            </a:r>
            <a:endParaRPr sz="2800">
              <a:latin typeface="Century Gothic"/>
              <a:cs typeface="Century Gothic"/>
            </a:endParaRPr>
          </a:p>
        </p:txBody>
      </p:sp>
      <p:sp>
        <p:nvSpPr>
          <p:cNvPr id="4" name="object 4"/>
          <p:cNvSpPr txBox="1"/>
          <p:nvPr/>
        </p:nvSpPr>
        <p:spPr>
          <a:xfrm>
            <a:off x="2764975" y="4857530"/>
            <a:ext cx="2539365" cy="452120"/>
          </a:xfrm>
          <a:prstGeom prst="rect">
            <a:avLst/>
          </a:prstGeom>
        </p:spPr>
        <p:txBody>
          <a:bodyPr vert="horz" wrap="square" lIns="0" tIns="12700" rIns="0" bIns="0" rtlCol="0">
            <a:spAutoFit/>
          </a:bodyPr>
          <a:lstStyle/>
          <a:p>
            <a:pPr marL="12700">
              <a:lnSpc>
                <a:spcPct val="100000"/>
              </a:lnSpc>
              <a:spcBef>
                <a:spcPts val="100"/>
              </a:spcBef>
            </a:pPr>
            <a:r>
              <a:rPr sz="2800" spc="-5" dirty="0">
                <a:latin typeface="Century Gothic"/>
                <a:cs typeface="Century Gothic"/>
              </a:rPr>
              <a:t>Organisation</a:t>
            </a:r>
            <a:r>
              <a:rPr sz="2800" spc="-55" dirty="0">
                <a:latin typeface="Century Gothic"/>
                <a:cs typeface="Century Gothic"/>
              </a:rPr>
              <a:t> </a:t>
            </a:r>
            <a:r>
              <a:rPr sz="2800" dirty="0">
                <a:latin typeface="Century Gothic"/>
                <a:cs typeface="Century Gothic"/>
              </a:rPr>
              <a:t>B</a:t>
            </a:r>
            <a:endParaRPr sz="2800">
              <a:latin typeface="Century Gothic"/>
              <a:cs typeface="Century Gothic"/>
            </a:endParaRPr>
          </a:p>
        </p:txBody>
      </p:sp>
      <p:sp>
        <p:nvSpPr>
          <p:cNvPr id="5" name="object 5"/>
          <p:cNvSpPr/>
          <p:nvPr/>
        </p:nvSpPr>
        <p:spPr>
          <a:xfrm>
            <a:off x="5580555" y="1870710"/>
            <a:ext cx="38735" cy="4610100"/>
          </a:xfrm>
          <a:custGeom>
            <a:avLst/>
            <a:gdLst/>
            <a:ahLst/>
            <a:cxnLst/>
            <a:rect l="l" t="t" r="r" b="b"/>
            <a:pathLst>
              <a:path w="38735" h="4610100">
                <a:moveTo>
                  <a:pt x="19051" y="4533899"/>
                </a:moveTo>
                <a:lnTo>
                  <a:pt x="11635" y="4535396"/>
                </a:lnTo>
                <a:lnTo>
                  <a:pt x="5580" y="4539479"/>
                </a:lnTo>
                <a:lnTo>
                  <a:pt x="1498" y="4545534"/>
                </a:lnTo>
                <a:lnTo>
                  <a:pt x="1" y="4552949"/>
                </a:lnTo>
                <a:lnTo>
                  <a:pt x="1" y="4591049"/>
                </a:lnTo>
                <a:lnTo>
                  <a:pt x="1498" y="4598465"/>
                </a:lnTo>
                <a:lnTo>
                  <a:pt x="5580" y="4604520"/>
                </a:lnTo>
                <a:lnTo>
                  <a:pt x="11635" y="4608602"/>
                </a:lnTo>
                <a:lnTo>
                  <a:pt x="19051" y="4610099"/>
                </a:lnTo>
                <a:lnTo>
                  <a:pt x="26466" y="4608602"/>
                </a:lnTo>
                <a:lnTo>
                  <a:pt x="32521" y="4604520"/>
                </a:lnTo>
                <a:lnTo>
                  <a:pt x="36604" y="4598465"/>
                </a:lnTo>
                <a:lnTo>
                  <a:pt x="38101" y="4591049"/>
                </a:lnTo>
                <a:lnTo>
                  <a:pt x="38101" y="4552949"/>
                </a:lnTo>
                <a:lnTo>
                  <a:pt x="36604" y="4545534"/>
                </a:lnTo>
                <a:lnTo>
                  <a:pt x="32521" y="4539479"/>
                </a:lnTo>
                <a:lnTo>
                  <a:pt x="26466" y="4535396"/>
                </a:lnTo>
                <a:lnTo>
                  <a:pt x="19051" y="4533899"/>
                </a:lnTo>
                <a:close/>
              </a:path>
              <a:path w="38735" h="4610100">
                <a:moveTo>
                  <a:pt x="19051" y="4267199"/>
                </a:moveTo>
                <a:lnTo>
                  <a:pt x="11635" y="4268696"/>
                </a:lnTo>
                <a:lnTo>
                  <a:pt x="5580" y="4272779"/>
                </a:lnTo>
                <a:lnTo>
                  <a:pt x="1498" y="4278834"/>
                </a:lnTo>
                <a:lnTo>
                  <a:pt x="1" y="4286249"/>
                </a:lnTo>
                <a:lnTo>
                  <a:pt x="1" y="4400549"/>
                </a:lnTo>
                <a:lnTo>
                  <a:pt x="1498" y="4407965"/>
                </a:lnTo>
                <a:lnTo>
                  <a:pt x="5580" y="4414020"/>
                </a:lnTo>
                <a:lnTo>
                  <a:pt x="11635" y="4418102"/>
                </a:lnTo>
                <a:lnTo>
                  <a:pt x="19051" y="4419599"/>
                </a:lnTo>
                <a:lnTo>
                  <a:pt x="26466" y="4418102"/>
                </a:lnTo>
                <a:lnTo>
                  <a:pt x="32521" y="4414020"/>
                </a:lnTo>
                <a:lnTo>
                  <a:pt x="36604" y="4407965"/>
                </a:lnTo>
                <a:lnTo>
                  <a:pt x="38101" y="4400549"/>
                </a:lnTo>
                <a:lnTo>
                  <a:pt x="38101" y="4286249"/>
                </a:lnTo>
                <a:lnTo>
                  <a:pt x="36604" y="4278834"/>
                </a:lnTo>
                <a:lnTo>
                  <a:pt x="32521" y="4272779"/>
                </a:lnTo>
                <a:lnTo>
                  <a:pt x="26466" y="4268696"/>
                </a:lnTo>
                <a:lnTo>
                  <a:pt x="19051" y="4267199"/>
                </a:lnTo>
                <a:close/>
              </a:path>
              <a:path w="38735" h="4610100">
                <a:moveTo>
                  <a:pt x="19050" y="4000499"/>
                </a:moveTo>
                <a:lnTo>
                  <a:pt x="11635" y="4001996"/>
                </a:lnTo>
                <a:lnTo>
                  <a:pt x="5579" y="4006079"/>
                </a:lnTo>
                <a:lnTo>
                  <a:pt x="1497" y="4012134"/>
                </a:lnTo>
                <a:lnTo>
                  <a:pt x="0" y="4019549"/>
                </a:lnTo>
                <a:lnTo>
                  <a:pt x="0" y="4133849"/>
                </a:lnTo>
                <a:lnTo>
                  <a:pt x="1497" y="4141265"/>
                </a:lnTo>
                <a:lnTo>
                  <a:pt x="5579" y="4147320"/>
                </a:lnTo>
                <a:lnTo>
                  <a:pt x="11635" y="4151402"/>
                </a:lnTo>
                <a:lnTo>
                  <a:pt x="19050" y="4152899"/>
                </a:lnTo>
                <a:lnTo>
                  <a:pt x="26465" y="4151402"/>
                </a:lnTo>
                <a:lnTo>
                  <a:pt x="32520" y="4147320"/>
                </a:lnTo>
                <a:lnTo>
                  <a:pt x="36603" y="4141265"/>
                </a:lnTo>
                <a:lnTo>
                  <a:pt x="38100" y="4133849"/>
                </a:lnTo>
                <a:lnTo>
                  <a:pt x="38100" y="4019549"/>
                </a:lnTo>
                <a:lnTo>
                  <a:pt x="36603" y="4012134"/>
                </a:lnTo>
                <a:lnTo>
                  <a:pt x="32520" y="4006079"/>
                </a:lnTo>
                <a:lnTo>
                  <a:pt x="26465" y="4001996"/>
                </a:lnTo>
                <a:lnTo>
                  <a:pt x="19050" y="4000499"/>
                </a:lnTo>
                <a:close/>
              </a:path>
              <a:path w="38735" h="4610100">
                <a:moveTo>
                  <a:pt x="19050" y="3733799"/>
                </a:moveTo>
                <a:lnTo>
                  <a:pt x="11635" y="3735296"/>
                </a:lnTo>
                <a:lnTo>
                  <a:pt x="5579" y="3739379"/>
                </a:lnTo>
                <a:lnTo>
                  <a:pt x="1497" y="3745434"/>
                </a:lnTo>
                <a:lnTo>
                  <a:pt x="0" y="3752849"/>
                </a:lnTo>
                <a:lnTo>
                  <a:pt x="0" y="3867149"/>
                </a:lnTo>
                <a:lnTo>
                  <a:pt x="1497" y="3874565"/>
                </a:lnTo>
                <a:lnTo>
                  <a:pt x="5579" y="3880620"/>
                </a:lnTo>
                <a:lnTo>
                  <a:pt x="11635" y="3884702"/>
                </a:lnTo>
                <a:lnTo>
                  <a:pt x="19050" y="3886199"/>
                </a:lnTo>
                <a:lnTo>
                  <a:pt x="26465" y="3884702"/>
                </a:lnTo>
                <a:lnTo>
                  <a:pt x="32520" y="3880620"/>
                </a:lnTo>
                <a:lnTo>
                  <a:pt x="36603" y="3874565"/>
                </a:lnTo>
                <a:lnTo>
                  <a:pt x="38100" y="3867149"/>
                </a:lnTo>
                <a:lnTo>
                  <a:pt x="38100" y="3752849"/>
                </a:lnTo>
                <a:lnTo>
                  <a:pt x="36603" y="3745434"/>
                </a:lnTo>
                <a:lnTo>
                  <a:pt x="32520" y="3739379"/>
                </a:lnTo>
                <a:lnTo>
                  <a:pt x="26465" y="3735296"/>
                </a:lnTo>
                <a:lnTo>
                  <a:pt x="19050" y="3733799"/>
                </a:lnTo>
                <a:close/>
              </a:path>
              <a:path w="38735" h="4610100">
                <a:moveTo>
                  <a:pt x="19050" y="3467100"/>
                </a:moveTo>
                <a:lnTo>
                  <a:pt x="11635" y="3468597"/>
                </a:lnTo>
                <a:lnTo>
                  <a:pt x="5579" y="3472679"/>
                </a:lnTo>
                <a:lnTo>
                  <a:pt x="1497" y="3478735"/>
                </a:lnTo>
                <a:lnTo>
                  <a:pt x="0" y="3486150"/>
                </a:lnTo>
                <a:lnTo>
                  <a:pt x="0" y="3600450"/>
                </a:lnTo>
                <a:lnTo>
                  <a:pt x="1497" y="3607864"/>
                </a:lnTo>
                <a:lnTo>
                  <a:pt x="5579" y="3613920"/>
                </a:lnTo>
                <a:lnTo>
                  <a:pt x="11635" y="3618002"/>
                </a:lnTo>
                <a:lnTo>
                  <a:pt x="19050" y="3619500"/>
                </a:lnTo>
                <a:lnTo>
                  <a:pt x="26465" y="3618002"/>
                </a:lnTo>
                <a:lnTo>
                  <a:pt x="32520" y="3613920"/>
                </a:lnTo>
                <a:lnTo>
                  <a:pt x="36603" y="3607864"/>
                </a:lnTo>
                <a:lnTo>
                  <a:pt x="38100" y="3600450"/>
                </a:lnTo>
                <a:lnTo>
                  <a:pt x="38100" y="3486150"/>
                </a:lnTo>
                <a:lnTo>
                  <a:pt x="36603" y="3478735"/>
                </a:lnTo>
                <a:lnTo>
                  <a:pt x="32520" y="3472679"/>
                </a:lnTo>
                <a:lnTo>
                  <a:pt x="26465" y="3468597"/>
                </a:lnTo>
                <a:lnTo>
                  <a:pt x="19050" y="3467100"/>
                </a:lnTo>
                <a:close/>
              </a:path>
              <a:path w="38735" h="4610100">
                <a:moveTo>
                  <a:pt x="19050" y="3200400"/>
                </a:moveTo>
                <a:lnTo>
                  <a:pt x="11635" y="3201897"/>
                </a:lnTo>
                <a:lnTo>
                  <a:pt x="5579" y="3205979"/>
                </a:lnTo>
                <a:lnTo>
                  <a:pt x="1497" y="3212035"/>
                </a:lnTo>
                <a:lnTo>
                  <a:pt x="0" y="3219450"/>
                </a:lnTo>
                <a:lnTo>
                  <a:pt x="0" y="3333750"/>
                </a:lnTo>
                <a:lnTo>
                  <a:pt x="1497" y="3341164"/>
                </a:lnTo>
                <a:lnTo>
                  <a:pt x="5579" y="3347220"/>
                </a:lnTo>
                <a:lnTo>
                  <a:pt x="11635" y="3351302"/>
                </a:lnTo>
                <a:lnTo>
                  <a:pt x="19050" y="3352800"/>
                </a:lnTo>
                <a:lnTo>
                  <a:pt x="26465" y="3351302"/>
                </a:lnTo>
                <a:lnTo>
                  <a:pt x="32520" y="3347220"/>
                </a:lnTo>
                <a:lnTo>
                  <a:pt x="36603" y="3341164"/>
                </a:lnTo>
                <a:lnTo>
                  <a:pt x="38100" y="3333750"/>
                </a:lnTo>
                <a:lnTo>
                  <a:pt x="38100" y="3219450"/>
                </a:lnTo>
                <a:lnTo>
                  <a:pt x="36603" y="3212035"/>
                </a:lnTo>
                <a:lnTo>
                  <a:pt x="32520" y="3205979"/>
                </a:lnTo>
                <a:lnTo>
                  <a:pt x="26465" y="3201897"/>
                </a:lnTo>
                <a:lnTo>
                  <a:pt x="19050" y="3200400"/>
                </a:lnTo>
                <a:close/>
              </a:path>
              <a:path w="38735" h="4610100">
                <a:moveTo>
                  <a:pt x="19050" y="2933700"/>
                </a:moveTo>
                <a:lnTo>
                  <a:pt x="11635" y="2935197"/>
                </a:lnTo>
                <a:lnTo>
                  <a:pt x="5579" y="2939279"/>
                </a:lnTo>
                <a:lnTo>
                  <a:pt x="1497" y="2945335"/>
                </a:lnTo>
                <a:lnTo>
                  <a:pt x="0" y="2952750"/>
                </a:lnTo>
                <a:lnTo>
                  <a:pt x="0" y="3067050"/>
                </a:lnTo>
                <a:lnTo>
                  <a:pt x="1497" y="3074464"/>
                </a:lnTo>
                <a:lnTo>
                  <a:pt x="5579" y="3080520"/>
                </a:lnTo>
                <a:lnTo>
                  <a:pt x="11635" y="3084602"/>
                </a:lnTo>
                <a:lnTo>
                  <a:pt x="19050" y="3086100"/>
                </a:lnTo>
                <a:lnTo>
                  <a:pt x="26465" y="3084602"/>
                </a:lnTo>
                <a:lnTo>
                  <a:pt x="32520" y="3080520"/>
                </a:lnTo>
                <a:lnTo>
                  <a:pt x="36603" y="3074464"/>
                </a:lnTo>
                <a:lnTo>
                  <a:pt x="38100" y="3067050"/>
                </a:lnTo>
                <a:lnTo>
                  <a:pt x="38100" y="2952750"/>
                </a:lnTo>
                <a:lnTo>
                  <a:pt x="36603" y="2945335"/>
                </a:lnTo>
                <a:lnTo>
                  <a:pt x="32520" y="2939279"/>
                </a:lnTo>
                <a:lnTo>
                  <a:pt x="26465" y="2935197"/>
                </a:lnTo>
                <a:lnTo>
                  <a:pt x="19050" y="2933700"/>
                </a:lnTo>
                <a:close/>
              </a:path>
              <a:path w="38735" h="4610100">
                <a:moveTo>
                  <a:pt x="19050" y="2667000"/>
                </a:moveTo>
                <a:lnTo>
                  <a:pt x="11635" y="2668497"/>
                </a:lnTo>
                <a:lnTo>
                  <a:pt x="5579" y="2672579"/>
                </a:lnTo>
                <a:lnTo>
                  <a:pt x="1497" y="2678635"/>
                </a:lnTo>
                <a:lnTo>
                  <a:pt x="0" y="2686050"/>
                </a:lnTo>
                <a:lnTo>
                  <a:pt x="0" y="2800350"/>
                </a:lnTo>
                <a:lnTo>
                  <a:pt x="1497" y="2807764"/>
                </a:lnTo>
                <a:lnTo>
                  <a:pt x="5579" y="2813820"/>
                </a:lnTo>
                <a:lnTo>
                  <a:pt x="11635" y="2817902"/>
                </a:lnTo>
                <a:lnTo>
                  <a:pt x="19050" y="2819400"/>
                </a:lnTo>
                <a:lnTo>
                  <a:pt x="26465" y="2817902"/>
                </a:lnTo>
                <a:lnTo>
                  <a:pt x="32520" y="2813820"/>
                </a:lnTo>
                <a:lnTo>
                  <a:pt x="36603" y="2807764"/>
                </a:lnTo>
                <a:lnTo>
                  <a:pt x="38100" y="2800350"/>
                </a:lnTo>
                <a:lnTo>
                  <a:pt x="38100" y="2686050"/>
                </a:lnTo>
                <a:lnTo>
                  <a:pt x="36603" y="2678635"/>
                </a:lnTo>
                <a:lnTo>
                  <a:pt x="32520" y="2672579"/>
                </a:lnTo>
                <a:lnTo>
                  <a:pt x="26465" y="2668497"/>
                </a:lnTo>
                <a:lnTo>
                  <a:pt x="19050" y="2667000"/>
                </a:lnTo>
                <a:close/>
              </a:path>
              <a:path w="38735" h="4610100">
                <a:moveTo>
                  <a:pt x="19050" y="2400300"/>
                </a:moveTo>
                <a:lnTo>
                  <a:pt x="11635" y="2401797"/>
                </a:lnTo>
                <a:lnTo>
                  <a:pt x="5579" y="2405879"/>
                </a:lnTo>
                <a:lnTo>
                  <a:pt x="1497" y="2411935"/>
                </a:lnTo>
                <a:lnTo>
                  <a:pt x="0" y="2419350"/>
                </a:lnTo>
                <a:lnTo>
                  <a:pt x="0" y="2533650"/>
                </a:lnTo>
                <a:lnTo>
                  <a:pt x="1497" y="2541064"/>
                </a:lnTo>
                <a:lnTo>
                  <a:pt x="5579" y="2547120"/>
                </a:lnTo>
                <a:lnTo>
                  <a:pt x="11635" y="2551202"/>
                </a:lnTo>
                <a:lnTo>
                  <a:pt x="19050" y="2552700"/>
                </a:lnTo>
                <a:lnTo>
                  <a:pt x="26464" y="2551202"/>
                </a:lnTo>
                <a:lnTo>
                  <a:pt x="32520" y="2547120"/>
                </a:lnTo>
                <a:lnTo>
                  <a:pt x="36602" y="2541064"/>
                </a:lnTo>
                <a:lnTo>
                  <a:pt x="38100" y="2533650"/>
                </a:lnTo>
                <a:lnTo>
                  <a:pt x="38100" y="2419350"/>
                </a:lnTo>
                <a:lnTo>
                  <a:pt x="36602" y="2411935"/>
                </a:lnTo>
                <a:lnTo>
                  <a:pt x="32520" y="2405879"/>
                </a:lnTo>
                <a:lnTo>
                  <a:pt x="26464" y="2401797"/>
                </a:lnTo>
                <a:lnTo>
                  <a:pt x="19050" y="2400300"/>
                </a:lnTo>
                <a:close/>
              </a:path>
              <a:path w="38735" h="4610100">
                <a:moveTo>
                  <a:pt x="19050" y="2133600"/>
                </a:moveTo>
                <a:lnTo>
                  <a:pt x="11635" y="2135097"/>
                </a:lnTo>
                <a:lnTo>
                  <a:pt x="5579" y="2139179"/>
                </a:lnTo>
                <a:lnTo>
                  <a:pt x="1497" y="2145235"/>
                </a:lnTo>
                <a:lnTo>
                  <a:pt x="0" y="2152650"/>
                </a:lnTo>
                <a:lnTo>
                  <a:pt x="0" y="2266950"/>
                </a:lnTo>
                <a:lnTo>
                  <a:pt x="1497" y="2274364"/>
                </a:lnTo>
                <a:lnTo>
                  <a:pt x="5579" y="2280420"/>
                </a:lnTo>
                <a:lnTo>
                  <a:pt x="11635" y="2284502"/>
                </a:lnTo>
                <a:lnTo>
                  <a:pt x="19050" y="2286000"/>
                </a:lnTo>
                <a:lnTo>
                  <a:pt x="26464" y="2284502"/>
                </a:lnTo>
                <a:lnTo>
                  <a:pt x="32520" y="2280420"/>
                </a:lnTo>
                <a:lnTo>
                  <a:pt x="36602" y="2274364"/>
                </a:lnTo>
                <a:lnTo>
                  <a:pt x="38100" y="2266950"/>
                </a:lnTo>
                <a:lnTo>
                  <a:pt x="38100" y="2152650"/>
                </a:lnTo>
                <a:lnTo>
                  <a:pt x="36602" y="2145235"/>
                </a:lnTo>
                <a:lnTo>
                  <a:pt x="32520" y="2139179"/>
                </a:lnTo>
                <a:lnTo>
                  <a:pt x="26464" y="2135097"/>
                </a:lnTo>
                <a:lnTo>
                  <a:pt x="19050" y="2133600"/>
                </a:lnTo>
                <a:close/>
              </a:path>
              <a:path w="38735" h="4610100">
                <a:moveTo>
                  <a:pt x="19050" y="1866900"/>
                </a:moveTo>
                <a:lnTo>
                  <a:pt x="11635" y="1868397"/>
                </a:lnTo>
                <a:lnTo>
                  <a:pt x="5579" y="1872479"/>
                </a:lnTo>
                <a:lnTo>
                  <a:pt x="1497" y="1878535"/>
                </a:lnTo>
                <a:lnTo>
                  <a:pt x="0" y="1885950"/>
                </a:lnTo>
                <a:lnTo>
                  <a:pt x="0" y="2000250"/>
                </a:lnTo>
                <a:lnTo>
                  <a:pt x="1497" y="2007664"/>
                </a:lnTo>
                <a:lnTo>
                  <a:pt x="5579" y="2013720"/>
                </a:lnTo>
                <a:lnTo>
                  <a:pt x="11635" y="2017802"/>
                </a:lnTo>
                <a:lnTo>
                  <a:pt x="19050" y="2019300"/>
                </a:lnTo>
                <a:lnTo>
                  <a:pt x="26464" y="2017802"/>
                </a:lnTo>
                <a:lnTo>
                  <a:pt x="32520" y="2013720"/>
                </a:lnTo>
                <a:lnTo>
                  <a:pt x="36602" y="2007664"/>
                </a:lnTo>
                <a:lnTo>
                  <a:pt x="38100" y="2000250"/>
                </a:lnTo>
                <a:lnTo>
                  <a:pt x="38100" y="1885950"/>
                </a:lnTo>
                <a:lnTo>
                  <a:pt x="36602" y="1878535"/>
                </a:lnTo>
                <a:lnTo>
                  <a:pt x="32520" y="1872479"/>
                </a:lnTo>
                <a:lnTo>
                  <a:pt x="26464" y="1868397"/>
                </a:lnTo>
                <a:lnTo>
                  <a:pt x="19050" y="1866900"/>
                </a:lnTo>
                <a:close/>
              </a:path>
              <a:path w="38735" h="4610100">
                <a:moveTo>
                  <a:pt x="19050" y="1600200"/>
                </a:moveTo>
                <a:lnTo>
                  <a:pt x="11635" y="1601697"/>
                </a:lnTo>
                <a:lnTo>
                  <a:pt x="5579" y="1605779"/>
                </a:lnTo>
                <a:lnTo>
                  <a:pt x="1497" y="1611835"/>
                </a:lnTo>
                <a:lnTo>
                  <a:pt x="0" y="1619250"/>
                </a:lnTo>
                <a:lnTo>
                  <a:pt x="0" y="1733550"/>
                </a:lnTo>
                <a:lnTo>
                  <a:pt x="1497" y="1740964"/>
                </a:lnTo>
                <a:lnTo>
                  <a:pt x="5579" y="1747020"/>
                </a:lnTo>
                <a:lnTo>
                  <a:pt x="11635" y="1751102"/>
                </a:lnTo>
                <a:lnTo>
                  <a:pt x="19050" y="1752600"/>
                </a:lnTo>
                <a:lnTo>
                  <a:pt x="26464" y="1751102"/>
                </a:lnTo>
                <a:lnTo>
                  <a:pt x="32520" y="1747020"/>
                </a:lnTo>
                <a:lnTo>
                  <a:pt x="36602" y="1740964"/>
                </a:lnTo>
                <a:lnTo>
                  <a:pt x="38100" y="1733550"/>
                </a:lnTo>
                <a:lnTo>
                  <a:pt x="38100" y="1619250"/>
                </a:lnTo>
                <a:lnTo>
                  <a:pt x="36602" y="1611835"/>
                </a:lnTo>
                <a:lnTo>
                  <a:pt x="32520" y="1605779"/>
                </a:lnTo>
                <a:lnTo>
                  <a:pt x="26464" y="1601697"/>
                </a:lnTo>
                <a:lnTo>
                  <a:pt x="19050" y="1600200"/>
                </a:lnTo>
                <a:close/>
              </a:path>
              <a:path w="38735" h="4610100">
                <a:moveTo>
                  <a:pt x="19050" y="1333500"/>
                </a:moveTo>
                <a:lnTo>
                  <a:pt x="11635" y="1334997"/>
                </a:lnTo>
                <a:lnTo>
                  <a:pt x="5579" y="1339079"/>
                </a:lnTo>
                <a:lnTo>
                  <a:pt x="1497" y="1345135"/>
                </a:lnTo>
                <a:lnTo>
                  <a:pt x="0" y="1352550"/>
                </a:lnTo>
                <a:lnTo>
                  <a:pt x="0" y="1466850"/>
                </a:lnTo>
                <a:lnTo>
                  <a:pt x="1497" y="1474264"/>
                </a:lnTo>
                <a:lnTo>
                  <a:pt x="5579" y="1480320"/>
                </a:lnTo>
                <a:lnTo>
                  <a:pt x="11635" y="1484402"/>
                </a:lnTo>
                <a:lnTo>
                  <a:pt x="19050" y="1485900"/>
                </a:lnTo>
                <a:lnTo>
                  <a:pt x="26464" y="1484402"/>
                </a:lnTo>
                <a:lnTo>
                  <a:pt x="32520" y="1480320"/>
                </a:lnTo>
                <a:lnTo>
                  <a:pt x="36602" y="1474264"/>
                </a:lnTo>
                <a:lnTo>
                  <a:pt x="38100" y="1466850"/>
                </a:lnTo>
                <a:lnTo>
                  <a:pt x="38100" y="1352550"/>
                </a:lnTo>
                <a:lnTo>
                  <a:pt x="36602" y="1345135"/>
                </a:lnTo>
                <a:lnTo>
                  <a:pt x="32520" y="1339079"/>
                </a:lnTo>
                <a:lnTo>
                  <a:pt x="26464" y="1334997"/>
                </a:lnTo>
                <a:lnTo>
                  <a:pt x="19050" y="1333500"/>
                </a:lnTo>
                <a:close/>
              </a:path>
              <a:path w="38735" h="4610100">
                <a:moveTo>
                  <a:pt x="19050" y="1066800"/>
                </a:moveTo>
                <a:lnTo>
                  <a:pt x="11635" y="1068297"/>
                </a:lnTo>
                <a:lnTo>
                  <a:pt x="5579" y="1072379"/>
                </a:lnTo>
                <a:lnTo>
                  <a:pt x="1497" y="1078435"/>
                </a:lnTo>
                <a:lnTo>
                  <a:pt x="0" y="1085850"/>
                </a:lnTo>
                <a:lnTo>
                  <a:pt x="0" y="1200150"/>
                </a:lnTo>
                <a:lnTo>
                  <a:pt x="1497" y="1207564"/>
                </a:lnTo>
                <a:lnTo>
                  <a:pt x="5579" y="1213620"/>
                </a:lnTo>
                <a:lnTo>
                  <a:pt x="11635" y="1217702"/>
                </a:lnTo>
                <a:lnTo>
                  <a:pt x="19050" y="1219200"/>
                </a:lnTo>
                <a:lnTo>
                  <a:pt x="26464" y="1217702"/>
                </a:lnTo>
                <a:lnTo>
                  <a:pt x="32520" y="1213620"/>
                </a:lnTo>
                <a:lnTo>
                  <a:pt x="36602" y="1207564"/>
                </a:lnTo>
                <a:lnTo>
                  <a:pt x="38100" y="1200150"/>
                </a:lnTo>
                <a:lnTo>
                  <a:pt x="38100" y="1085850"/>
                </a:lnTo>
                <a:lnTo>
                  <a:pt x="36602" y="1078435"/>
                </a:lnTo>
                <a:lnTo>
                  <a:pt x="32520" y="1072379"/>
                </a:lnTo>
                <a:lnTo>
                  <a:pt x="26464" y="1068297"/>
                </a:lnTo>
                <a:lnTo>
                  <a:pt x="19050" y="1066800"/>
                </a:lnTo>
                <a:close/>
              </a:path>
              <a:path w="38735" h="4610100">
                <a:moveTo>
                  <a:pt x="19050" y="800100"/>
                </a:moveTo>
                <a:lnTo>
                  <a:pt x="11635" y="801597"/>
                </a:lnTo>
                <a:lnTo>
                  <a:pt x="5579" y="805679"/>
                </a:lnTo>
                <a:lnTo>
                  <a:pt x="1497" y="811735"/>
                </a:lnTo>
                <a:lnTo>
                  <a:pt x="0" y="819150"/>
                </a:lnTo>
                <a:lnTo>
                  <a:pt x="0" y="933450"/>
                </a:lnTo>
                <a:lnTo>
                  <a:pt x="1497" y="940864"/>
                </a:lnTo>
                <a:lnTo>
                  <a:pt x="5579" y="946920"/>
                </a:lnTo>
                <a:lnTo>
                  <a:pt x="11635" y="951002"/>
                </a:lnTo>
                <a:lnTo>
                  <a:pt x="19050" y="952500"/>
                </a:lnTo>
                <a:lnTo>
                  <a:pt x="26464" y="951002"/>
                </a:lnTo>
                <a:lnTo>
                  <a:pt x="32520" y="946920"/>
                </a:lnTo>
                <a:lnTo>
                  <a:pt x="36602" y="940864"/>
                </a:lnTo>
                <a:lnTo>
                  <a:pt x="38100" y="933450"/>
                </a:lnTo>
                <a:lnTo>
                  <a:pt x="38100" y="819150"/>
                </a:lnTo>
                <a:lnTo>
                  <a:pt x="36602" y="811735"/>
                </a:lnTo>
                <a:lnTo>
                  <a:pt x="32520" y="805679"/>
                </a:lnTo>
                <a:lnTo>
                  <a:pt x="26464" y="801597"/>
                </a:lnTo>
                <a:lnTo>
                  <a:pt x="19050" y="800100"/>
                </a:lnTo>
                <a:close/>
              </a:path>
              <a:path w="38735" h="4610100">
                <a:moveTo>
                  <a:pt x="19050" y="533400"/>
                </a:moveTo>
                <a:lnTo>
                  <a:pt x="11635" y="534897"/>
                </a:lnTo>
                <a:lnTo>
                  <a:pt x="5579" y="538979"/>
                </a:lnTo>
                <a:lnTo>
                  <a:pt x="1497" y="545035"/>
                </a:lnTo>
                <a:lnTo>
                  <a:pt x="0" y="552450"/>
                </a:lnTo>
                <a:lnTo>
                  <a:pt x="0" y="666750"/>
                </a:lnTo>
                <a:lnTo>
                  <a:pt x="1497" y="674164"/>
                </a:lnTo>
                <a:lnTo>
                  <a:pt x="5579" y="680220"/>
                </a:lnTo>
                <a:lnTo>
                  <a:pt x="11635" y="684302"/>
                </a:lnTo>
                <a:lnTo>
                  <a:pt x="19050" y="685800"/>
                </a:lnTo>
                <a:lnTo>
                  <a:pt x="26464" y="684302"/>
                </a:lnTo>
                <a:lnTo>
                  <a:pt x="32520" y="680220"/>
                </a:lnTo>
                <a:lnTo>
                  <a:pt x="36602" y="674164"/>
                </a:lnTo>
                <a:lnTo>
                  <a:pt x="38100" y="666750"/>
                </a:lnTo>
                <a:lnTo>
                  <a:pt x="38100" y="552450"/>
                </a:lnTo>
                <a:lnTo>
                  <a:pt x="36602" y="545035"/>
                </a:lnTo>
                <a:lnTo>
                  <a:pt x="32520" y="538979"/>
                </a:lnTo>
                <a:lnTo>
                  <a:pt x="26464" y="534897"/>
                </a:lnTo>
                <a:lnTo>
                  <a:pt x="19050" y="533400"/>
                </a:lnTo>
                <a:close/>
              </a:path>
              <a:path w="38735" h="4610100">
                <a:moveTo>
                  <a:pt x="19050" y="266700"/>
                </a:moveTo>
                <a:lnTo>
                  <a:pt x="11635" y="268197"/>
                </a:lnTo>
                <a:lnTo>
                  <a:pt x="5579" y="272279"/>
                </a:lnTo>
                <a:lnTo>
                  <a:pt x="1497" y="278335"/>
                </a:lnTo>
                <a:lnTo>
                  <a:pt x="0" y="285750"/>
                </a:lnTo>
                <a:lnTo>
                  <a:pt x="0" y="400050"/>
                </a:lnTo>
                <a:lnTo>
                  <a:pt x="1497" y="407464"/>
                </a:lnTo>
                <a:lnTo>
                  <a:pt x="5579" y="413520"/>
                </a:lnTo>
                <a:lnTo>
                  <a:pt x="11635" y="417602"/>
                </a:lnTo>
                <a:lnTo>
                  <a:pt x="19050" y="419100"/>
                </a:lnTo>
                <a:lnTo>
                  <a:pt x="26464" y="417602"/>
                </a:lnTo>
                <a:lnTo>
                  <a:pt x="32520" y="413520"/>
                </a:lnTo>
                <a:lnTo>
                  <a:pt x="36602" y="407464"/>
                </a:lnTo>
                <a:lnTo>
                  <a:pt x="38100" y="400050"/>
                </a:lnTo>
                <a:lnTo>
                  <a:pt x="38100" y="285750"/>
                </a:lnTo>
                <a:lnTo>
                  <a:pt x="36602" y="278335"/>
                </a:lnTo>
                <a:lnTo>
                  <a:pt x="32520" y="272279"/>
                </a:lnTo>
                <a:lnTo>
                  <a:pt x="26464" y="268197"/>
                </a:lnTo>
                <a:lnTo>
                  <a:pt x="19050" y="266700"/>
                </a:lnTo>
                <a:close/>
              </a:path>
              <a:path w="38735" h="4610100">
                <a:moveTo>
                  <a:pt x="19050" y="0"/>
                </a:moveTo>
                <a:lnTo>
                  <a:pt x="11635" y="1497"/>
                </a:lnTo>
                <a:lnTo>
                  <a:pt x="5579" y="5579"/>
                </a:lnTo>
                <a:lnTo>
                  <a:pt x="1497" y="11635"/>
                </a:lnTo>
                <a:lnTo>
                  <a:pt x="0" y="19050"/>
                </a:lnTo>
                <a:lnTo>
                  <a:pt x="0" y="133350"/>
                </a:lnTo>
                <a:lnTo>
                  <a:pt x="1497" y="140764"/>
                </a:lnTo>
                <a:lnTo>
                  <a:pt x="5579" y="146820"/>
                </a:lnTo>
                <a:lnTo>
                  <a:pt x="11635" y="150902"/>
                </a:lnTo>
                <a:lnTo>
                  <a:pt x="19050" y="152400"/>
                </a:lnTo>
                <a:lnTo>
                  <a:pt x="26464" y="150902"/>
                </a:lnTo>
                <a:lnTo>
                  <a:pt x="32520" y="146820"/>
                </a:lnTo>
                <a:lnTo>
                  <a:pt x="36602" y="140764"/>
                </a:lnTo>
                <a:lnTo>
                  <a:pt x="38100" y="133350"/>
                </a:lnTo>
                <a:lnTo>
                  <a:pt x="38100" y="19050"/>
                </a:lnTo>
                <a:lnTo>
                  <a:pt x="36602" y="11635"/>
                </a:lnTo>
                <a:lnTo>
                  <a:pt x="32520" y="5579"/>
                </a:lnTo>
                <a:lnTo>
                  <a:pt x="26464" y="1497"/>
                </a:lnTo>
                <a:lnTo>
                  <a:pt x="19050" y="0"/>
                </a:lnTo>
                <a:close/>
              </a:path>
            </a:pathLst>
          </a:custGeom>
          <a:solidFill>
            <a:srgbClr val="7C240C"/>
          </a:solidFill>
        </p:spPr>
        <p:txBody>
          <a:bodyPr wrap="square" lIns="0" tIns="0" rIns="0" bIns="0" rtlCol="0"/>
          <a:lstStyle/>
          <a:p>
            <a:endParaRPr/>
          </a:p>
        </p:txBody>
      </p:sp>
      <p:sp>
        <p:nvSpPr>
          <p:cNvPr id="6" name="object 6"/>
          <p:cNvSpPr/>
          <p:nvPr/>
        </p:nvSpPr>
        <p:spPr>
          <a:xfrm>
            <a:off x="2797621" y="4022097"/>
            <a:ext cx="6355080" cy="0"/>
          </a:xfrm>
          <a:custGeom>
            <a:avLst/>
            <a:gdLst/>
            <a:ahLst/>
            <a:cxnLst/>
            <a:rect l="l" t="t" r="r" b="b"/>
            <a:pathLst>
              <a:path w="6355080">
                <a:moveTo>
                  <a:pt x="6355080" y="0"/>
                </a:moveTo>
                <a:lnTo>
                  <a:pt x="0" y="1"/>
                </a:lnTo>
              </a:path>
            </a:pathLst>
          </a:custGeom>
          <a:ln w="38100">
            <a:solidFill>
              <a:srgbClr val="7C240C"/>
            </a:solidFill>
          </a:ln>
        </p:spPr>
        <p:txBody>
          <a:bodyPr wrap="square" lIns="0" tIns="0" rIns="0" bIns="0" rtlCol="0"/>
          <a:lstStyle/>
          <a:p>
            <a:endParaRPr/>
          </a:p>
        </p:txBody>
      </p:sp>
      <p:sp>
        <p:nvSpPr>
          <p:cNvPr id="7" name="object 7"/>
          <p:cNvSpPr txBox="1"/>
          <p:nvPr/>
        </p:nvSpPr>
        <p:spPr>
          <a:xfrm>
            <a:off x="5591667" y="2290254"/>
            <a:ext cx="1728470" cy="1588770"/>
          </a:xfrm>
          <a:prstGeom prst="rect">
            <a:avLst/>
          </a:prstGeom>
          <a:solidFill>
            <a:srgbClr val="7C240C"/>
          </a:solidFill>
        </p:spPr>
        <p:txBody>
          <a:bodyPr vert="horz" wrap="square" lIns="0" tIns="3175" rIns="0" bIns="0" rtlCol="0">
            <a:spAutoFit/>
          </a:bodyPr>
          <a:lstStyle/>
          <a:p>
            <a:pPr>
              <a:lnSpc>
                <a:spcPct val="100000"/>
              </a:lnSpc>
              <a:spcBef>
                <a:spcPts val="25"/>
              </a:spcBef>
            </a:pPr>
            <a:endParaRPr sz="3300">
              <a:latin typeface="Times New Roman"/>
              <a:cs typeface="Times New Roman"/>
            </a:endParaRPr>
          </a:p>
          <a:p>
            <a:pPr marL="99060" marR="139700">
              <a:lnSpc>
                <a:spcPct val="100000"/>
              </a:lnSpc>
            </a:pPr>
            <a:r>
              <a:rPr sz="2000" spc="-5" dirty="0">
                <a:solidFill>
                  <a:srgbClr val="FFFFFF"/>
                </a:solidFill>
                <a:latin typeface="Century Gothic"/>
                <a:cs typeface="Century Gothic"/>
              </a:rPr>
              <a:t>A’s Value</a:t>
            </a:r>
            <a:r>
              <a:rPr sz="2000" spc="-100" dirty="0">
                <a:solidFill>
                  <a:srgbClr val="FFFFFF"/>
                </a:solidFill>
                <a:latin typeface="Century Gothic"/>
                <a:cs typeface="Century Gothic"/>
              </a:rPr>
              <a:t> </a:t>
            </a:r>
            <a:r>
              <a:rPr sz="2000" dirty="0">
                <a:solidFill>
                  <a:srgbClr val="FFFFFF"/>
                </a:solidFill>
                <a:latin typeface="Century Gothic"/>
                <a:cs typeface="Century Gothic"/>
              </a:rPr>
              <a:t>of  </a:t>
            </a:r>
            <a:r>
              <a:rPr sz="2000" spc="-5" dirty="0">
                <a:solidFill>
                  <a:srgbClr val="FFFFFF"/>
                </a:solidFill>
                <a:latin typeface="Century Gothic"/>
                <a:cs typeface="Century Gothic"/>
              </a:rPr>
              <a:t>Information</a:t>
            </a:r>
            <a:endParaRPr sz="2000">
              <a:latin typeface="Century Gothic"/>
              <a:cs typeface="Century Gothic"/>
            </a:endParaRPr>
          </a:p>
        </p:txBody>
      </p:sp>
      <p:sp>
        <p:nvSpPr>
          <p:cNvPr id="8" name="object 8"/>
          <p:cNvSpPr txBox="1"/>
          <p:nvPr/>
        </p:nvSpPr>
        <p:spPr>
          <a:xfrm>
            <a:off x="5591669" y="4296053"/>
            <a:ext cx="1728470" cy="1588770"/>
          </a:xfrm>
          <a:prstGeom prst="rect">
            <a:avLst/>
          </a:prstGeom>
          <a:solidFill>
            <a:srgbClr val="7C240C"/>
          </a:solidFill>
        </p:spPr>
        <p:txBody>
          <a:bodyPr vert="horz" wrap="square" lIns="0" tIns="3175" rIns="0" bIns="0" rtlCol="0">
            <a:spAutoFit/>
          </a:bodyPr>
          <a:lstStyle/>
          <a:p>
            <a:pPr>
              <a:lnSpc>
                <a:spcPct val="100000"/>
              </a:lnSpc>
              <a:spcBef>
                <a:spcPts val="25"/>
              </a:spcBef>
            </a:pPr>
            <a:endParaRPr sz="3300">
              <a:latin typeface="Times New Roman"/>
              <a:cs typeface="Times New Roman"/>
            </a:endParaRPr>
          </a:p>
          <a:p>
            <a:pPr marL="99060" marR="180975">
              <a:lnSpc>
                <a:spcPct val="100000"/>
              </a:lnSpc>
            </a:pPr>
            <a:r>
              <a:rPr sz="2000" spc="-5" dirty="0">
                <a:solidFill>
                  <a:srgbClr val="FFFFFF"/>
                </a:solidFill>
                <a:latin typeface="Century Gothic"/>
                <a:cs typeface="Century Gothic"/>
              </a:rPr>
              <a:t>B’s Value</a:t>
            </a:r>
            <a:r>
              <a:rPr sz="2000" spc="-95" dirty="0">
                <a:solidFill>
                  <a:srgbClr val="FFFFFF"/>
                </a:solidFill>
                <a:latin typeface="Century Gothic"/>
                <a:cs typeface="Century Gothic"/>
              </a:rPr>
              <a:t> </a:t>
            </a:r>
            <a:r>
              <a:rPr sz="2000" dirty="0">
                <a:solidFill>
                  <a:srgbClr val="FFFFFF"/>
                </a:solidFill>
                <a:latin typeface="Century Gothic"/>
                <a:cs typeface="Century Gothic"/>
              </a:rPr>
              <a:t>of  </a:t>
            </a:r>
            <a:r>
              <a:rPr sz="2000" spc="-5" dirty="0">
                <a:solidFill>
                  <a:srgbClr val="FFFFFF"/>
                </a:solidFill>
                <a:latin typeface="Century Gothic"/>
                <a:cs typeface="Century Gothic"/>
              </a:rPr>
              <a:t>Information</a:t>
            </a:r>
            <a:endParaRPr sz="2000">
              <a:latin typeface="Century Gothic"/>
              <a:cs typeface="Century Gothic"/>
            </a:endParaRPr>
          </a:p>
        </p:txBody>
      </p:sp>
      <p:sp>
        <p:nvSpPr>
          <p:cNvPr id="9" name="object 9"/>
          <p:cNvSpPr/>
          <p:nvPr/>
        </p:nvSpPr>
        <p:spPr>
          <a:xfrm>
            <a:off x="7300962" y="1870710"/>
            <a:ext cx="38100" cy="4610100"/>
          </a:xfrm>
          <a:custGeom>
            <a:avLst/>
            <a:gdLst/>
            <a:ahLst/>
            <a:cxnLst/>
            <a:rect l="l" t="t" r="r" b="b"/>
            <a:pathLst>
              <a:path w="38100" h="4610100">
                <a:moveTo>
                  <a:pt x="19051" y="4533899"/>
                </a:moveTo>
                <a:lnTo>
                  <a:pt x="11636" y="4535396"/>
                </a:lnTo>
                <a:lnTo>
                  <a:pt x="5581" y="4539479"/>
                </a:lnTo>
                <a:lnTo>
                  <a:pt x="1498" y="4545534"/>
                </a:lnTo>
                <a:lnTo>
                  <a:pt x="1" y="4552949"/>
                </a:lnTo>
                <a:lnTo>
                  <a:pt x="1" y="4591049"/>
                </a:lnTo>
                <a:lnTo>
                  <a:pt x="1498" y="4598465"/>
                </a:lnTo>
                <a:lnTo>
                  <a:pt x="5581" y="4604520"/>
                </a:lnTo>
                <a:lnTo>
                  <a:pt x="11636" y="4608602"/>
                </a:lnTo>
                <a:lnTo>
                  <a:pt x="19051" y="4610099"/>
                </a:lnTo>
                <a:lnTo>
                  <a:pt x="26466" y="4608602"/>
                </a:lnTo>
                <a:lnTo>
                  <a:pt x="32521" y="4604520"/>
                </a:lnTo>
                <a:lnTo>
                  <a:pt x="36604" y="4598465"/>
                </a:lnTo>
                <a:lnTo>
                  <a:pt x="38101" y="4591049"/>
                </a:lnTo>
                <a:lnTo>
                  <a:pt x="38101" y="4552949"/>
                </a:lnTo>
                <a:lnTo>
                  <a:pt x="36604" y="4545534"/>
                </a:lnTo>
                <a:lnTo>
                  <a:pt x="32521" y="4539479"/>
                </a:lnTo>
                <a:lnTo>
                  <a:pt x="26466" y="4535396"/>
                </a:lnTo>
                <a:lnTo>
                  <a:pt x="19051" y="4533899"/>
                </a:lnTo>
                <a:close/>
              </a:path>
              <a:path w="38100" h="4610100">
                <a:moveTo>
                  <a:pt x="19051" y="4267199"/>
                </a:moveTo>
                <a:lnTo>
                  <a:pt x="11636" y="4268696"/>
                </a:lnTo>
                <a:lnTo>
                  <a:pt x="5581" y="4272779"/>
                </a:lnTo>
                <a:lnTo>
                  <a:pt x="1498" y="4278834"/>
                </a:lnTo>
                <a:lnTo>
                  <a:pt x="1" y="4286249"/>
                </a:lnTo>
                <a:lnTo>
                  <a:pt x="1" y="4400549"/>
                </a:lnTo>
                <a:lnTo>
                  <a:pt x="1498" y="4407965"/>
                </a:lnTo>
                <a:lnTo>
                  <a:pt x="5581" y="4414020"/>
                </a:lnTo>
                <a:lnTo>
                  <a:pt x="11636" y="4418102"/>
                </a:lnTo>
                <a:lnTo>
                  <a:pt x="19051" y="4419599"/>
                </a:lnTo>
                <a:lnTo>
                  <a:pt x="26466" y="4418102"/>
                </a:lnTo>
                <a:lnTo>
                  <a:pt x="32521" y="4414020"/>
                </a:lnTo>
                <a:lnTo>
                  <a:pt x="36604" y="4407965"/>
                </a:lnTo>
                <a:lnTo>
                  <a:pt x="38101" y="4400549"/>
                </a:lnTo>
                <a:lnTo>
                  <a:pt x="38101" y="4286249"/>
                </a:lnTo>
                <a:lnTo>
                  <a:pt x="36604" y="4278834"/>
                </a:lnTo>
                <a:lnTo>
                  <a:pt x="32521" y="4272779"/>
                </a:lnTo>
                <a:lnTo>
                  <a:pt x="26466" y="4268696"/>
                </a:lnTo>
                <a:lnTo>
                  <a:pt x="19051" y="4267199"/>
                </a:lnTo>
                <a:close/>
              </a:path>
              <a:path w="38100" h="4610100">
                <a:moveTo>
                  <a:pt x="19051" y="4000499"/>
                </a:moveTo>
                <a:lnTo>
                  <a:pt x="11635" y="4001996"/>
                </a:lnTo>
                <a:lnTo>
                  <a:pt x="5580" y="4006079"/>
                </a:lnTo>
                <a:lnTo>
                  <a:pt x="1498" y="4012134"/>
                </a:lnTo>
                <a:lnTo>
                  <a:pt x="1" y="4019549"/>
                </a:lnTo>
                <a:lnTo>
                  <a:pt x="1" y="4133849"/>
                </a:lnTo>
                <a:lnTo>
                  <a:pt x="1498" y="4141265"/>
                </a:lnTo>
                <a:lnTo>
                  <a:pt x="5581" y="4147320"/>
                </a:lnTo>
                <a:lnTo>
                  <a:pt x="11636" y="4151402"/>
                </a:lnTo>
                <a:lnTo>
                  <a:pt x="19051" y="4152899"/>
                </a:lnTo>
                <a:lnTo>
                  <a:pt x="26466" y="4151402"/>
                </a:lnTo>
                <a:lnTo>
                  <a:pt x="32521" y="4147320"/>
                </a:lnTo>
                <a:lnTo>
                  <a:pt x="36604" y="4141265"/>
                </a:lnTo>
                <a:lnTo>
                  <a:pt x="38101" y="4133849"/>
                </a:lnTo>
                <a:lnTo>
                  <a:pt x="38101" y="4019549"/>
                </a:lnTo>
                <a:lnTo>
                  <a:pt x="36604" y="4012134"/>
                </a:lnTo>
                <a:lnTo>
                  <a:pt x="32521" y="4006079"/>
                </a:lnTo>
                <a:lnTo>
                  <a:pt x="26466" y="4001996"/>
                </a:lnTo>
                <a:lnTo>
                  <a:pt x="19051" y="4000499"/>
                </a:lnTo>
                <a:close/>
              </a:path>
              <a:path w="38100" h="4610100">
                <a:moveTo>
                  <a:pt x="19051" y="3733799"/>
                </a:moveTo>
                <a:lnTo>
                  <a:pt x="11635" y="3735296"/>
                </a:lnTo>
                <a:lnTo>
                  <a:pt x="5580" y="3739379"/>
                </a:lnTo>
                <a:lnTo>
                  <a:pt x="1498" y="3745434"/>
                </a:lnTo>
                <a:lnTo>
                  <a:pt x="1" y="3752849"/>
                </a:lnTo>
                <a:lnTo>
                  <a:pt x="1" y="3867149"/>
                </a:lnTo>
                <a:lnTo>
                  <a:pt x="1498" y="3874565"/>
                </a:lnTo>
                <a:lnTo>
                  <a:pt x="5580" y="3880620"/>
                </a:lnTo>
                <a:lnTo>
                  <a:pt x="11635" y="3884702"/>
                </a:lnTo>
                <a:lnTo>
                  <a:pt x="19051" y="3886199"/>
                </a:lnTo>
                <a:lnTo>
                  <a:pt x="26466" y="3884702"/>
                </a:lnTo>
                <a:lnTo>
                  <a:pt x="32521" y="3880620"/>
                </a:lnTo>
                <a:lnTo>
                  <a:pt x="36604" y="3874565"/>
                </a:lnTo>
                <a:lnTo>
                  <a:pt x="38101" y="3867149"/>
                </a:lnTo>
                <a:lnTo>
                  <a:pt x="38101" y="3752849"/>
                </a:lnTo>
                <a:lnTo>
                  <a:pt x="36604" y="3745434"/>
                </a:lnTo>
                <a:lnTo>
                  <a:pt x="32521" y="3739379"/>
                </a:lnTo>
                <a:lnTo>
                  <a:pt x="26466" y="3735296"/>
                </a:lnTo>
                <a:lnTo>
                  <a:pt x="19051" y="3733799"/>
                </a:lnTo>
                <a:close/>
              </a:path>
              <a:path w="38100" h="4610100">
                <a:moveTo>
                  <a:pt x="19051" y="3467100"/>
                </a:moveTo>
                <a:lnTo>
                  <a:pt x="11635" y="3468597"/>
                </a:lnTo>
                <a:lnTo>
                  <a:pt x="5580" y="3472679"/>
                </a:lnTo>
                <a:lnTo>
                  <a:pt x="1498" y="3478735"/>
                </a:lnTo>
                <a:lnTo>
                  <a:pt x="1" y="3486150"/>
                </a:lnTo>
                <a:lnTo>
                  <a:pt x="1" y="3600450"/>
                </a:lnTo>
                <a:lnTo>
                  <a:pt x="1498" y="3607864"/>
                </a:lnTo>
                <a:lnTo>
                  <a:pt x="5580" y="3613920"/>
                </a:lnTo>
                <a:lnTo>
                  <a:pt x="11635" y="3618002"/>
                </a:lnTo>
                <a:lnTo>
                  <a:pt x="19051" y="3619500"/>
                </a:lnTo>
                <a:lnTo>
                  <a:pt x="26466" y="3618002"/>
                </a:lnTo>
                <a:lnTo>
                  <a:pt x="32521" y="3613920"/>
                </a:lnTo>
                <a:lnTo>
                  <a:pt x="36604" y="3607864"/>
                </a:lnTo>
                <a:lnTo>
                  <a:pt x="38101" y="3600450"/>
                </a:lnTo>
                <a:lnTo>
                  <a:pt x="38101" y="3486150"/>
                </a:lnTo>
                <a:lnTo>
                  <a:pt x="36604" y="3478735"/>
                </a:lnTo>
                <a:lnTo>
                  <a:pt x="32521" y="3472679"/>
                </a:lnTo>
                <a:lnTo>
                  <a:pt x="26466" y="3468597"/>
                </a:lnTo>
                <a:lnTo>
                  <a:pt x="19051" y="3467100"/>
                </a:lnTo>
                <a:close/>
              </a:path>
              <a:path w="38100" h="4610100">
                <a:moveTo>
                  <a:pt x="19051" y="3200400"/>
                </a:moveTo>
                <a:lnTo>
                  <a:pt x="11635" y="3201897"/>
                </a:lnTo>
                <a:lnTo>
                  <a:pt x="5580" y="3205979"/>
                </a:lnTo>
                <a:lnTo>
                  <a:pt x="1498" y="3212035"/>
                </a:lnTo>
                <a:lnTo>
                  <a:pt x="1" y="3219450"/>
                </a:lnTo>
                <a:lnTo>
                  <a:pt x="1" y="3333750"/>
                </a:lnTo>
                <a:lnTo>
                  <a:pt x="1498" y="3341164"/>
                </a:lnTo>
                <a:lnTo>
                  <a:pt x="5580" y="3347220"/>
                </a:lnTo>
                <a:lnTo>
                  <a:pt x="11635" y="3351302"/>
                </a:lnTo>
                <a:lnTo>
                  <a:pt x="19051" y="3352800"/>
                </a:lnTo>
                <a:lnTo>
                  <a:pt x="26466" y="3351302"/>
                </a:lnTo>
                <a:lnTo>
                  <a:pt x="32521" y="3347220"/>
                </a:lnTo>
                <a:lnTo>
                  <a:pt x="36604" y="3341164"/>
                </a:lnTo>
                <a:lnTo>
                  <a:pt x="38101" y="3333750"/>
                </a:lnTo>
                <a:lnTo>
                  <a:pt x="38101" y="3219450"/>
                </a:lnTo>
                <a:lnTo>
                  <a:pt x="36604" y="3212035"/>
                </a:lnTo>
                <a:lnTo>
                  <a:pt x="32521" y="3205979"/>
                </a:lnTo>
                <a:lnTo>
                  <a:pt x="26466" y="3201897"/>
                </a:lnTo>
                <a:lnTo>
                  <a:pt x="19051" y="3200400"/>
                </a:lnTo>
                <a:close/>
              </a:path>
              <a:path w="38100" h="4610100">
                <a:moveTo>
                  <a:pt x="19051" y="2933700"/>
                </a:moveTo>
                <a:lnTo>
                  <a:pt x="11635" y="2935197"/>
                </a:lnTo>
                <a:lnTo>
                  <a:pt x="5580" y="2939279"/>
                </a:lnTo>
                <a:lnTo>
                  <a:pt x="1498" y="2945335"/>
                </a:lnTo>
                <a:lnTo>
                  <a:pt x="1" y="2952750"/>
                </a:lnTo>
                <a:lnTo>
                  <a:pt x="1" y="3067050"/>
                </a:lnTo>
                <a:lnTo>
                  <a:pt x="1498" y="3074464"/>
                </a:lnTo>
                <a:lnTo>
                  <a:pt x="5580" y="3080520"/>
                </a:lnTo>
                <a:lnTo>
                  <a:pt x="11635" y="3084602"/>
                </a:lnTo>
                <a:lnTo>
                  <a:pt x="19051" y="3086100"/>
                </a:lnTo>
                <a:lnTo>
                  <a:pt x="26466" y="3084602"/>
                </a:lnTo>
                <a:lnTo>
                  <a:pt x="32521" y="3080520"/>
                </a:lnTo>
                <a:lnTo>
                  <a:pt x="36604" y="3074464"/>
                </a:lnTo>
                <a:lnTo>
                  <a:pt x="38101" y="3067050"/>
                </a:lnTo>
                <a:lnTo>
                  <a:pt x="38101" y="2952750"/>
                </a:lnTo>
                <a:lnTo>
                  <a:pt x="36604" y="2945335"/>
                </a:lnTo>
                <a:lnTo>
                  <a:pt x="32521" y="2939279"/>
                </a:lnTo>
                <a:lnTo>
                  <a:pt x="26466" y="2935197"/>
                </a:lnTo>
                <a:lnTo>
                  <a:pt x="19051" y="2933700"/>
                </a:lnTo>
                <a:close/>
              </a:path>
              <a:path w="38100" h="4610100">
                <a:moveTo>
                  <a:pt x="19051" y="2667000"/>
                </a:moveTo>
                <a:lnTo>
                  <a:pt x="11635" y="2668497"/>
                </a:lnTo>
                <a:lnTo>
                  <a:pt x="5580" y="2672579"/>
                </a:lnTo>
                <a:lnTo>
                  <a:pt x="1498" y="2678635"/>
                </a:lnTo>
                <a:lnTo>
                  <a:pt x="1" y="2686050"/>
                </a:lnTo>
                <a:lnTo>
                  <a:pt x="1" y="2800350"/>
                </a:lnTo>
                <a:lnTo>
                  <a:pt x="1498" y="2807764"/>
                </a:lnTo>
                <a:lnTo>
                  <a:pt x="5580" y="2813820"/>
                </a:lnTo>
                <a:lnTo>
                  <a:pt x="11635" y="2817902"/>
                </a:lnTo>
                <a:lnTo>
                  <a:pt x="19051" y="2819400"/>
                </a:lnTo>
                <a:lnTo>
                  <a:pt x="26466" y="2817902"/>
                </a:lnTo>
                <a:lnTo>
                  <a:pt x="32521" y="2813820"/>
                </a:lnTo>
                <a:lnTo>
                  <a:pt x="36604" y="2807764"/>
                </a:lnTo>
                <a:lnTo>
                  <a:pt x="38101" y="2800350"/>
                </a:lnTo>
                <a:lnTo>
                  <a:pt x="38101" y="2686050"/>
                </a:lnTo>
                <a:lnTo>
                  <a:pt x="36604" y="2678635"/>
                </a:lnTo>
                <a:lnTo>
                  <a:pt x="32521" y="2672579"/>
                </a:lnTo>
                <a:lnTo>
                  <a:pt x="26466" y="2668497"/>
                </a:lnTo>
                <a:lnTo>
                  <a:pt x="19051" y="2667000"/>
                </a:lnTo>
                <a:close/>
              </a:path>
              <a:path w="38100" h="4610100">
                <a:moveTo>
                  <a:pt x="19050" y="2400300"/>
                </a:moveTo>
                <a:lnTo>
                  <a:pt x="11635" y="2401797"/>
                </a:lnTo>
                <a:lnTo>
                  <a:pt x="5579" y="2405879"/>
                </a:lnTo>
                <a:lnTo>
                  <a:pt x="1497" y="2411935"/>
                </a:lnTo>
                <a:lnTo>
                  <a:pt x="0" y="2419350"/>
                </a:lnTo>
                <a:lnTo>
                  <a:pt x="0" y="2533650"/>
                </a:lnTo>
                <a:lnTo>
                  <a:pt x="1497" y="2541064"/>
                </a:lnTo>
                <a:lnTo>
                  <a:pt x="5579" y="2547120"/>
                </a:lnTo>
                <a:lnTo>
                  <a:pt x="11635" y="2551202"/>
                </a:lnTo>
                <a:lnTo>
                  <a:pt x="19050" y="2552700"/>
                </a:lnTo>
                <a:lnTo>
                  <a:pt x="26465" y="2551202"/>
                </a:lnTo>
                <a:lnTo>
                  <a:pt x="32520" y="2547120"/>
                </a:lnTo>
                <a:lnTo>
                  <a:pt x="36603" y="2541064"/>
                </a:lnTo>
                <a:lnTo>
                  <a:pt x="38100" y="2533650"/>
                </a:lnTo>
                <a:lnTo>
                  <a:pt x="38100" y="2419350"/>
                </a:lnTo>
                <a:lnTo>
                  <a:pt x="36603" y="2411935"/>
                </a:lnTo>
                <a:lnTo>
                  <a:pt x="32520" y="2405879"/>
                </a:lnTo>
                <a:lnTo>
                  <a:pt x="26465" y="2401797"/>
                </a:lnTo>
                <a:lnTo>
                  <a:pt x="19050" y="2400300"/>
                </a:lnTo>
                <a:close/>
              </a:path>
              <a:path w="38100" h="4610100">
                <a:moveTo>
                  <a:pt x="19050" y="2133600"/>
                </a:moveTo>
                <a:lnTo>
                  <a:pt x="11635" y="2135097"/>
                </a:lnTo>
                <a:lnTo>
                  <a:pt x="5579" y="2139179"/>
                </a:lnTo>
                <a:lnTo>
                  <a:pt x="1497" y="2145235"/>
                </a:lnTo>
                <a:lnTo>
                  <a:pt x="0" y="2152650"/>
                </a:lnTo>
                <a:lnTo>
                  <a:pt x="0" y="2266950"/>
                </a:lnTo>
                <a:lnTo>
                  <a:pt x="1497" y="2274364"/>
                </a:lnTo>
                <a:lnTo>
                  <a:pt x="5579" y="2280420"/>
                </a:lnTo>
                <a:lnTo>
                  <a:pt x="11635" y="2284502"/>
                </a:lnTo>
                <a:lnTo>
                  <a:pt x="19050" y="2286000"/>
                </a:lnTo>
                <a:lnTo>
                  <a:pt x="26465" y="2284502"/>
                </a:lnTo>
                <a:lnTo>
                  <a:pt x="32520" y="2280420"/>
                </a:lnTo>
                <a:lnTo>
                  <a:pt x="36603" y="2274364"/>
                </a:lnTo>
                <a:lnTo>
                  <a:pt x="38100" y="2266950"/>
                </a:lnTo>
                <a:lnTo>
                  <a:pt x="38100" y="2152650"/>
                </a:lnTo>
                <a:lnTo>
                  <a:pt x="36603" y="2145235"/>
                </a:lnTo>
                <a:lnTo>
                  <a:pt x="32520" y="2139179"/>
                </a:lnTo>
                <a:lnTo>
                  <a:pt x="26465" y="2135097"/>
                </a:lnTo>
                <a:lnTo>
                  <a:pt x="19050" y="2133600"/>
                </a:lnTo>
                <a:close/>
              </a:path>
              <a:path w="38100" h="4610100">
                <a:moveTo>
                  <a:pt x="19050" y="1866900"/>
                </a:moveTo>
                <a:lnTo>
                  <a:pt x="11635" y="1868397"/>
                </a:lnTo>
                <a:lnTo>
                  <a:pt x="5579" y="1872479"/>
                </a:lnTo>
                <a:lnTo>
                  <a:pt x="1497" y="1878535"/>
                </a:lnTo>
                <a:lnTo>
                  <a:pt x="0" y="1885950"/>
                </a:lnTo>
                <a:lnTo>
                  <a:pt x="0" y="2000250"/>
                </a:lnTo>
                <a:lnTo>
                  <a:pt x="1497" y="2007664"/>
                </a:lnTo>
                <a:lnTo>
                  <a:pt x="5579" y="2013720"/>
                </a:lnTo>
                <a:lnTo>
                  <a:pt x="11635" y="2017802"/>
                </a:lnTo>
                <a:lnTo>
                  <a:pt x="19050" y="2019300"/>
                </a:lnTo>
                <a:lnTo>
                  <a:pt x="26465" y="2017802"/>
                </a:lnTo>
                <a:lnTo>
                  <a:pt x="32520" y="2013720"/>
                </a:lnTo>
                <a:lnTo>
                  <a:pt x="36603" y="2007664"/>
                </a:lnTo>
                <a:lnTo>
                  <a:pt x="38100" y="2000250"/>
                </a:lnTo>
                <a:lnTo>
                  <a:pt x="38100" y="1885950"/>
                </a:lnTo>
                <a:lnTo>
                  <a:pt x="36603" y="1878535"/>
                </a:lnTo>
                <a:lnTo>
                  <a:pt x="32520" y="1872479"/>
                </a:lnTo>
                <a:lnTo>
                  <a:pt x="26465" y="1868397"/>
                </a:lnTo>
                <a:lnTo>
                  <a:pt x="19050" y="1866900"/>
                </a:lnTo>
                <a:close/>
              </a:path>
              <a:path w="38100" h="4610100">
                <a:moveTo>
                  <a:pt x="19050" y="1600200"/>
                </a:moveTo>
                <a:lnTo>
                  <a:pt x="11635" y="1601697"/>
                </a:lnTo>
                <a:lnTo>
                  <a:pt x="5579" y="1605779"/>
                </a:lnTo>
                <a:lnTo>
                  <a:pt x="1497" y="1611835"/>
                </a:lnTo>
                <a:lnTo>
                  <a:pt x="0" y="1619250"/>
                </a:lnTo>
                <a:lnTo>
                  <a:pt x="0" y="1733550"/>
                </a:lnTo>
                <a:lnTo>
                  <a:pt x="1497" y="1740964"/>
                </a:lnTo>
                <a:lnTo>
                  <a:pt x="5579" y="1747020"/>
                </a:lnTo>
                <a:lnTo>
                  <a:pt x="11635" y="1751102"/>
                </a:lnTo>
                <a:lnTo>
                  <a:pt x="19050" y="1752600"/>
                </a:lnTo>
                <a:lnTo>
                  <a:pt x="26465" y="1751102"/>
                </a:lnTo>
                <a:lnTo>
                  <a:pt x="32520" y="1747020"/>
                </a:lnTo>
                <a:lnTo>
                  <a:pt x="36603" y="1740964"/>
                </a:lnTo>
                <a:lnTo>
                  <a:pt x="38100" y="1733550"/>
                </a:lnTo>
                <a:lnTo>
                  <a:pt x="38100" y="1619250"/>
                </a:lnTo>
                <a:lnTo>
                  <a:pt x="36603" y="1611835"/>
                </a:lnTo>
                <a:lnTo>
                  <a:pt x="32520" y="1605779"/>
                </a:lnTo>
                <a:lnTo>
                  <a:pt x="26465" y="1601697"/>
                </a:lnTo>
                <a:lnTo>
                  <a:pt x="19050" y="1600200"/>
                </a:lnTo>
                <a:close/>
              </a:path>
              <a:path w="38100" h="4610100">
                <a:moveTo>
                  <a:pt x="19050" y="1333500"/>
                </a:moveTo>
                <a:lnTo>
                  <a:pt x="11635" y="1334997"/>
                </a:lnTo>
                <a:lnTo>
                  <a:pt x="5579" y="1339079"/>
                </a:lnTo>
                <a:lnTo>
                  <a:pt x="1497" y="1345135"/>
                </a:lnTo>
                <a:lnTo>
                  <a:pt x="0" y="1352550"/>
                </a:lnTo>
                <a:lnTo>
                  <a:pt x="0" y="1466850"/>
                </a:lnTo>
                <a:lnTo>
                  <a:pt x="1497" y="1474264"/>
                </a:lnTo>
                <a:lnTo>
                  <a:pt x="5579" y="1480320"/>
                </a:lnTo>
                <a:lnTo>
                  <a:pt x="11635" y="1484402"/>
                </a:lnTo>
                <a:lnTo>
                  <a:pt x="19050" y="1485900"/>
                </a:lnTo>
                <a:lnTo>
                  <a:pt x="26465" y="1484402"/>
                </a:lnTo>
                <a:lnTo>
                  <a:pt x="32520" y="1480320"/>
                </a:lnTo>
                <a:lnTo>
                  <a:pt x="36603" y="1474264"/>
                </a:lnTo>
                <a:lnTo>
                  <a:pt x="38100" y="1466850"/>
                </a:lnTo>
                <a:lnTo>
                  <a:pt x="38100" y="1352550"/>
                </a:lnTo>
                <a:lnTo>
                  <a:pt x="36603" y="1345135"/>
                </a:lnTo>
                <a:lnTo>
                  <a:pt x="32520" y="1339079"/>
                </a:lnTo>
                <a:lnTo>
                  <a:pt x="26465" y="1334997"/>
                </a:lnTo>
                <a:lnTo>
                  <a:pt x="19050" y="1333500"/>
                </a:lnTo>
                <a:close/>
              </a:path>
              <a:path w="38100" h="4610100">
                <a:moveTo>
                  <a:pt x="19050" y="1066800"/>
                </a:moveTo>
                <a:lnTo>
                  <a:pt x="11635" y="1068297"/>
                </a:lnTo>
                <a:lnTo>
                  <a:pt x="5579" y="1072379"/>
                </a:lnTo>
                <a:lnTo>
                  <a:pt x="1497" y="1078435"/>
                </a:lnTo>
                <a:lnTo>
                  <a:pt x="0" y="1085850"/>
                </a:lnTo>
                <a:lnTo>
                  <a:pt x="0" y="1200150"/>
                </a:lnTo>
                <a:lnTo>
                  <a:pt x="1497" y="1207564"/>
                </a:lnTo>
                <a:lnTo>
                  <a:pt x="5579" y="1213620"/>
                </a:lnTo>
                <a:lnTo>
                  <a:pt x="11635" y="1217702"/>
                </a:lnTo>
                <a:lnTo>
                  <a:pt x="19050" y="1219200"/>
                </a:lnTo>
                <a:lnTo>
                  <a:pt x="26465" y="1217702"/>
                </a:lnTo>
                <a:lnTo>
                  <a:pt x="32520" y="1213620"/>
                </a:lnTo>
                <a:lnTo>
                  <a:pt x="36603" y="1207564"/>
                </a:lnTo>
                <a:lnTo>
                  <a:pt x="38100" y="1200150"/>
                </a:lnTo>
                <a:lnTo>
                  <a:pt x="38100" y="1085850"/>
                </a:lnTo>
                <a:lnTo>
                  <a:pt x="36603" y="1078435"/>
                </a:lnTo>
                <a:lnTo>
                  <a:pt x="32520" y="1072379"/>
                </a:lnTo>
                <a:lnTo>
                  <a:pt x="26465" y="1068297"/>
                </a:lnTo>
                <a:lnTo>
                  <a:pt x="19050" y="1066800"/>
                </a:lnTo>
                <a:close/>
              </a:path>
              <a:path w="38100" h="4610100">
                <a:moveTo>
                  <a:pt x="19050" y="800100"/>
                </a:moveTo>
                <a:lnTo>
                  <a:pt x="11635" y="801597"/>
                </a:lnTo>
                <a:lnTo>
                  <a:pt x="5579" y="805679"/>
                </a:lnTo>
                <a:lnTo>
                  <a:pt x="1497" y="811735"/>
                </a:lnTo>
                <a:lnTo>
                  <a:pt x="0" y="819150"/>
                </a:lnTo>
                <a:lnTo>
                  <a:pt x="0" y="933450"/>
                </a:lnTo>
                <a:lnTo>
                  <a:pt x="1497" y="940864"/>
                </a:lnTo>
                <a:lnTo>
                  <a:pt x="5579" y="946920"/>
                </a:lnTo>
                <a:lnTo>
                  <a:pt x="11635" y="951002"/>
                </a:lnTo>
                <a:lnTo>
                  <a:pt x="19050" y="952500"/>
                </a:lnTo>
                <a:lnTo>
                  <a:pt x="26464" y="951002"/>
                </a:lnTo>
                <a:lnTo>
                  <a:pt x="32520" y="946920"/>
                </a:lnTo>
                <a:lnTo>
                  <a:pt x="36602" y="940864"/>
                </a:lnTo>
                <a:lnTo>
                  <a:pt x="38100" y="933450"/>
                </a:lnTo>
                <a:lnTo>
                  <a:pt x="38100" y="819150"/>
                </a:lnTo>
                <a:lnTo>
                  <a:pt x="36602" y="811735"/>
                </a:lnTo>
                <a:lnTo>
                  <a:pt x="32520" y="805679"/>
                </a:lnTo>
                <a:lnTo>
                  <a:pt x="26464" y="801597"/>
                </a:lnTo>
                <a:lnTo>
                  <a:pt x="19050" y="800100"/>
                </a:lnTo>
                <a:close/>
              </a:path>
              <a:path w="38100" h="4610100">
                <a:moveTo>
                  <a:pt x="19050" y="533400"/>
                </a:moveTo>
                <a:lnTo>
                  <a:pt x="11635" y="534897"/>
                </a:lnTo>
                <a:lnTo>
                  <a:pt x="5579" y="538979"/>
                </a:lnTo>
                <a:lnTo>
                  <a:pt x="1497" y="545035"/>
                </a:lnTo>
                <a:lnTo>
                  <a:pt x="0" y="552450"/>
                </a:lnTo>
                <a:lnTo>
                  <a:pt x="0" y="666750"/>
                </a:lnTo>
                <a:lnTo>
                  <a:pt x="1497" y="674164"/>
                </a:lnTo>
                <a:lnTo>
                  <a:pt x="5579" y="680220"/>
                </a:lnTo>
                <a:lnTo>
                  <a:pt x="11635" y="684302"/>
                </a:lnTo>
                <a:lnTo>
                  <a:pt x="19050" y="685800"/>
                </a:lnTo>
                <a:lnTo>
                  <a:pt x="26464" y="684302"/>
                </a:lnTo>
                <a:lnTo>
                  <a:pt x="32520" y="680220"/>
                </a:lnTo>
                <a:lnTo>
                  <a:pt x="36602" y="674164"/>
                </a:lnTo>
                <a:lnTo>
                  <a:pt x="38100" y="666750"/>
                </a:lnTo>
                <a:lnTo>
                  <a:pt x="38100" y="552450"/>
                </a:lnTo>
                <a:lnTo>
                  <a:pt x="36602" y="545035"/>
                </a:lnTo>
                <a:lnTo>
                  <a:pt x="32520" y="538979"/>
                </a:lnTo>
                <a:lnTo>
                  <a:pt x="26464" y="534897"/>
                </a:lnTo>
                <a:lnTo>
                  <a:pt x="19050" y="533400"/>
                </a:lnTo>
                <a:close/>
              </a:path>
              <a:path w="38100" h="4610100">
                <a:moveTo>
                  <a:pt x="19050" y="266700"/>
                </a:moveTo>
                <a:lnTo>
                  <a:pt x="11635" y="268197"/>
                </a:lnTo>
                <a:lnTo>
                  <a:pt x="5579" y="272279"/>
                </a:lnTo>
                <a:lnTo>
                  <a:pt x="1497" y="278335"/>
                </a:lnTo>
                <a:lnTo>
                  <a:pt x="0" y="285750"/>
                </a:lnTo>
                <a:lnTo>
                  <a:pt x="0" y="400050"/>
                </a:lnTo>
                <a:lnTo>
                  <a:pt x="1497" y="407464"/>
                </a:lnTo>
                <a:lnTo>
                  <a:pt x="5579" y="413520"/>
                </a:lnTo>
                <a:lnTo>
                  <a:pt x="11635" y="417602"/>
                </a:lnTo>
                <a:lnTo>
                  <a:pt x="19050" y="419100"/>
                </a:lnTo>
                <a:lnTo>
                  <a:pt x="26464" y="417602"/>
                </a:lnTo>
                <a:lnTo>
                  <a:pt x="32520" y="413520"/>
                </a:lnTo>
                <a:lnTo>
                  <a:pt x="36602" y="407464"/>
                </a:lnTo>
                <a:lnTo>
                  <a:pt x="38100" y="400050"/>
                </a:lnTo>
                <a:lnTo>
                  <a:pt x="38100" y="285750"/>
                </a:lnTo>
                <a:lnTo>
                  <a:pt x="36602" y="278335"/>
                </a:lnTo>
                <a:lnTo>
                  <a:pt x="32520" y="272279"/>
                </a:lnTo>
                <a:lnTo>
                  <a:pt x="26464" y="268197"/>
                </a:lnTo>
                <a:lnTo>
                  <a:pt x="19050" y="266700"/>
                </a:lnTo>
                <a:close/>
              </a:path>
              <a:path w="38100" h="4610100">
                <a:moveTo>
                  <a:pt x="19050" y="0"/>
                </a:moveTo>
                <a:lnTo>
                  <a:pt x="11635" y="1497"/>
                </a:lnTo>
                <a:lnTo>
                  <a:pt x="5579" y="5579"/>
                </a:lnTo>
                <a:lnTo>
                  <a:pt x="1497" y="11635"/>
                </a:lnTo>
                <a:lnTo>
                  <a:pt x="0" y="19050"/>
                </a:lnTo>
                <a:lnTo>
                  <a:pt x="0" y="133350"/>
                </a:lnTo>
                <a:lnTo>
                  <a:pt x="1497" y="140764"/>
                </a:lnTo>
                <a:lnTo>
                  <a:pt x="5579" y="146820"/>
                </a:lnTo>
                <a:lnTo>
                  <a:pt x="11635" y="150902"/>
                </a:lnTo>
                <a:lnTo>
                  <a:pt x="19050" y="152400"/>
                </a:lnTo>
                <a:lnTo>
                  <a:pt x="26464" y="150902"/>
                </a:lnTo>
                <a:lnTo>
                  <a:pt x="32520" y="146820"/>
                </a:lnTo>
                <a:lnTo>
                  <a:pt x="36602" y="140764"/>
                </a:lnTo>
                <a:lnTo>
                  <a:pt x="38100" y="133350"/>
                </a:lnTo>
                <a:lnTo>
                  <a:pt x="38100" y="19050"/>
                </a:lnTo>
                <a:lnTo>
                  <a:pt x="36602" y="11635"/>
                </a:lnTo>
                <a:lnTo>
                  <a:pt x="32520" y="5579"/>
                </a:lnTo>
                <a:lnTo>
                  <a:pt x="26464" y="1497"/>
                </a:lnTo>
                <a:lnTo>
                  <a:pt x="19050" y="0"/>
                </a:lnTo>
                <a:close/>
              </a:path>
            </a:pathLst>
          </a:custGeom>
          <a:solidFill>
            <a:srgbClr val="7C240C"/>
          </a:solidFill>
        </p:spPr>
        <p:txBody>
          <a:bodyPr wrap="square" lIns="0" tIns="0" rIns="0" bIns="0" rtlCol="0"/>
          <a:lstStyle/>
          <a:p>
            <a:endParaRPr/>
          </a:p>
        </p:txBody>
      </p:sp>
      <p:sp>
        <p:nvSpPr>
          <p:cNvPr id="10" name="object 10"/>
          <p:cNvSpPr/>
          <p:nvPr/>
        </p:nvSpPr>
        <p:spPr>
          <a:xfrm>
            <a:off x="7320012" y="4303990"/>
            <a:ext cx="707390" cy="1572895"/>
          </a:xfrm>
          <a:custGeom>
            <a:avLst/>
            <a:gdLst/>
            <a:ahLst/>
            <a:cxnLst/>
            <a:rect l="l" t="t" r="r" b="b"/>
            <a:pathLst>
              <a:path w="707390" h="1572895">
                <a:moveTo>
                  <a:pt x="0" y="0"/>
                </a:moveTo>
                <a:lnTo>
                  <a:pt x="707135" y="0"/>
                </a:lnTo>
                <a:lnTo>
                  <a:pt x="707135" y="1572768"/>
                </a:lnTo>
                <a:lnTo>
                  <a:pt x="0" y="1572768"/>
                </a:lnTo>
                <a:lnTo>
                  <a:pt x="0" y="0"/>
                </a:lnTo>
                <a:close/>
              </a:path>
            </a:pathLst>
          </a:custGeom>
          <a:solidFill>
            <a:srgbClr val="00B050"/>
          </a:solidFill>
        </p:spPr>
        <p:txBody>
          <a:bodyPr wrap="square" lIns="0" tIns="0" rIns="0" bIns="0" rtlCol="0"/>
          <a:lstStyle/>
          <a:p>
            <a:endParaRPr/>
          </a:p>
        </p:txBody>
      </p:sp>
      <p:sp>
        <p:nvSpPr>
          <p:cNvPr id="11" name="object 11"/>
          <p:cNvSpPr/>
          <p:nvPr/>
        </p:nvSpPr>
        <p:spPr>
          <a:xfrm>
            <a:off x="7320012" y="4303990"/>
            <a:ext cx="707390" cy="1572895"/>
          </a:xfrm>
          <a:custGeom>
            <a:avLst/>
            <a:gdLst/>
            <a:ahLst/>
            <a:cxnLst/>
            <a:rect l="l" t="t" r="r" b="b"/>
            <a:pathLst>
              <a:path w="707390" h="1572895">
                <a:moveTo>
                  <a:pt x="0" y="0"/>
                </a:moveTo>
                <a:lnTo>
                  <a:pt x="707136" y="0"/>
                </a:lnTo>
                <a:lnTo>
                  <a:pt x="707136" y="1572768"/>
                </a:lnTo>
                <a:lnTo>
                  <a:pt x="0" y="1572768"/>
                </a:lnTo>
                <a:lnTo>
                  <a:pt x="0" y="0"/>
                </a:lnTo>
                <a:close/>
              </a:path>
            </a:pathLst>
          </a:custGeom>
          <a:ln w="15875">
            <a:solidFill>
              <a:srgbClr val="782009"/>
            </a:solidFill>
          </a:ln>
        </p:spPr>
        <p:txBody>
          <a:bodyPr wrap="square" lIns="0" tIns="0" rIns="0" bIns="0" rtlCol="0"/>
          <a:lstStyle/>
          <a:p>
            <a:endParaRPr/>
          </a:p>
        </p:txBody>
      </p:sp>
      <p:sp>
        <p:nvSpPr>
          <p:cNvPr id="13" name="Footer Placeholder 12"/>
          <p:cNvSpPr>
            <a:spLocks noGrp="1"/>
          </p:cNvSpPr>
          <p:nvPr>
            <p:ph type="ftr" sz="quarter" idx="5"/>
          </p:nvPr>
        </p:nvSpPr>
        <p:spPr/>
        <p:txBody>
          <a:bodyPr/>
          <a:lstStyle/>
          <a:p>
            <a:endParaRPr lang="en-AU"/>
          </a:p>
        </p:txBody>
      </p:sp>
      <p:sp>
        <p:nvSpPr>
          <p:cNvPr id="14" name="Slide Number Placeholder 13"/>
          <p:cNvSpPr>
            <a:spLocks noGrp="1"/>
          </p:cNvSpPr>
          <p:nvPr>
            <p:ph type="sldNum" sz="quarter" idx="7"/>
          </p:nvPr>
        </p:nvSpPr>
        <p:spPr/>
        <p:txBody>
          <a:bodyPr/>
          <a:lstStyle/>
          <a:p>
            <a:fld id="{B6F15528-21DE-4FAA-801E-634DDDAF4B2B}" type="slidenum">
              <a:rPr lang="en-AU" smtClean="0"/>
              <a:t>9</a:t>
            </a:fld>
            <a:endParaRPr lang="en-AU"/>
          </a:p>
        </p:txBody>
      </p:sp>
    </p:spTree>
    <p:extLst>
      <p:ext uri="{BB962C8B-B14F-4D97-AF65-F5344CB8AC3E}">
        <p14:creationId xmlns:p14="http://schemas.microsoft.com/office/powerpoint/2010/main" val="2944181549"/>
      </p:ext>
    </p:extLst>
  </p:cSld>
  <p:clrMapOvr>
    <a:masterClrMapping/>
  </p:clrMapOvr>
</p:sld>
</file>

<file path=ppt/theme/theme1.xml><?xml version="1.0" encoding="utf-8"?>
<a:theme xmlns:a="http://schemas.openxmlformats.org/drawingml/2006/main" name="Deakin Theme">
  <a:themeElements>
    <a:clrScheme name="DEAKIN TEAL">
      <a:dk1>
        <a:srgbClr val="373636"/>
      </a:dk1>
      <a:lt1>
        <a:sysClr val="window" lastClr="FFFFFF"/>
      </a:lt1>
      <a:dk2>
        <a:srgbClr val="007D9B"/>
      </a:dk2>
      <a:lt2>
        <a:srgbClr val="FFFFFF"/>
      </a:lt2>
      <a:accent1>
        <a:srgbClr val="007D9B"/>
      </a:accent1>
      <a:accent2>
        <a:srgbClr val="FFD923"/>
      </a:accent2>
      <a:accent3>
        <a:srgbClr val="F76919"/>
      </a:accent3>
      <a:accent4>
        <a:srgbClr val="10A991"/>
      </a:accent4>
      <a:accent5>
        <a:srgbClr val="C74298"/>
      </a:accent5>
      <a:accent6>
        <a:srgbClr val="E1E1E1"/>
      </a:accent6>
      <a:hlink>
        <a:srgbClr val="000000"/>
      </a:hlink>
      <a:folHlink>
        <a:srgbClr val="0000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akin-PowerPoint-template-16x9 - TEAL" id="{2803509A-1F4F-4770-A261-DF8DA71172D2}" vid="{24FBD767-290B-4BD0-9CCF-F547312D8F01}"/>
    </a:ext>
  </a:extLst>
</a:theme>
</file>

<file path=ppt/theme/theme2.xml><?xml version="1.0" encoding="utf-8"?>
<a:theme xmlns:a="http://schemas.openxmlformats.org/drawingml/2006/main" name="Deakin - New Slides">
  <a:themeElements>
    <a:clrScheme name="DEAKIN 2021">
      <a:dk1>
        <a:sysClr val="windowText" lastClr="000000"/>
      </a:dk1>
      <a:lt1>
        <a:sysClr val="window" lastClr="FFFFFF"/>
      </a:lt1>
      <a:dk2>
        <a:srgbClr val="58BCAF"/>
      </a:dk2>
      <a:lt2>
        <a:srgbClr val="FFFFFF"/>
      </a:lt2>
      <a:accent1>
        <a:srgbClr val="58BCAF"/>
      </a:accent1>
      <a:accent2>
        <a:srgbClr val="FFD923"/>
      </a:accent2>
      <a:accent3>
        <a:srgbClr val="FF9300"/>
      </a:accent3>
      <a:accent4>
        <a:srgbClr val="007D98"/>
      </a:accent4>
      <a:accent5>
        <a:srgbClr val="C74298"/>
      </a:accent5>
      <a:accent6>
        <a:srgbClr val="E1E1E1"/>
      </a:accent6>
      <a:hlink>
        <a:srgbClr val="000000"/>
      </a:hlink>
      <a:folHlink>
        <a:srgbClr val="0000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6" id="{09DD9EB6-95A3-4747-9E0B-C9F158DB01FE}" vid="{C56AFDEA-F9C3-C04E-B92F-8B5C85168B2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2794</TotalTime>
  <Words>1589</Words>
  <Application>Microsoft Office PowerPoint</Application>
  <PresentationFormat>Widescreen</PresentationFormat>
  <Paragraphs>237</Paragraphs>
  <Slides>27</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27</vt:i4>
      </vt:variant>
    </vt:vector>
  </HeadingPairs>
  <TitlesOfParts>
    <vt:vector size="37" baseType="lpstr">
      <vt:lpstr>Arial</vt:lpstr>
      <vt:lpstr>Calibri</vt:lpstr>
      <vt:lpstr>Calibri Light</vt:lpstr>
      <vt:lpstr>Century Gothic</vt:lpstr>
      <vt:lpstr>Microsoft Sans Serif</vt:lpstr>
      <vt:lpstr>Times New Roman</vt:lpstr>
      <vt:lpstr>Wingdings 3</vt:lpstr>
      <vt:lpstr>Worldly Black</vt:lpstr>
      <vt:lpstr>Deakin Theme</vt:lpstr>
      <vt:lpstr>Deakin - New Slides</vt:lpstr>
      <vt:lpstr>PowerPoint Presentation</vt:lpstr>
      <vt:lpstr>MIS782: Value of information</vt:lpstr>
      <vt:lpstr>Building Analytical Capability</vt:lpstr>
      <vt:lpstr>Recap: Building Analytical Capability</vt:lpstr>
      <vt:lpstr>Understand the context  </vt:lpstr>
      <vt:lpstr>Recap: Information as a Competitive  Resource</vt:lpstr>
      <vt:lpstr>Structure of an Analytics capability</vt:lpstr>
      <vt:lpstr>How can organisations develop the value of their information and maintain this over time?</vt:lpstr>
      <vt:lpstr>Information Asymmetry</vt:lpstr>
      <vt:lpstr>Virtuous Feedback Cycles</vt:lpstr>
      <vt:lpstr>Information Value &amp; Virtuous Cycles</vt:lpstr>
      <vt:lpstr>Information Value &amp; Virtuous Cycles</vt:lpstr>
      <vt:lpstr>Information Value &amp; Virtuous Cycles</vt:lpstr>
      <vt:lpstr>Information Value &amp; Virtuous Cycles</vt:lpstr>
      <vt:lpstr>Information Value &amp; Virtuous Cycles</vt:lpstr>
      <vt:lpstr>Information Value &amp; Virtuous Cycles</vt:lpstr>
      <vt:lpstr>Information Value &amp; Virtuous Cycles</vt:lpstr>
      <vt:lpstr>Information Value &amp; Virtuous Cycles</vt:lpstr>
      <vt:lpstr>Developing Information Asymmetries</vt:lpstr>
      <vt:lpstr>Bringing It All Together – Virtuous Feedback Cycles</vt:lpstr>
      <vt:lpstr>Amazon and Virtuous Feedback  Cycles</vt:lpstr>
      <vt:lpstr>Asymmetric Information Development  Requirements</vt:lpstr>
      <vt:lpstr>Current state of Theory of Information Asymmetry (TIA) </vt:lpstr>
      <vt:lpstr>Further iteration</vt:lpstr>
      <vt:lpstr>Looking ahead - Exam Exam Exam !!! </vt:lpstr>
      <vt:lpstr>QR code for eVALUate Scan the QR Code to go directly to give feedback on your unit (on-campus)</vt:lpstr>
      <vt:lpstr>QR code for eVALUate Scan the QR Code to go directly to give feedback on your unit (off-campus/Cloud)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 or heading here</dc:title>
  <dc:creator>barbara.serra@deakin.edu.au</dc:creator>
  <cp:lastModifiedBy>Lubna Alam</cp:lastModifiedBy>
  <cp:revision>90</cp:revision>
  <dcterms:created xsi:type="dcterms:W3CDTF">2017-09-20T01:08:24Z</dcterms:created>
  <dcterms:modified xsi:type="dcterms:W3CDTF">2024-05-13T02:49:37Z</dcterms:modified>
</cp:coreProperties>
</file>